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itchFamily="2" charset="77"/>
      <p:regular r:id="rId46"/>
      <p:bold r:id="rId47"/>
      <p:italic r:id="rId48"/>
      <p:boldItalic r:id="rId49"/>
    </p:embeddedFont>
    <p:embeddedFont>
      <p:font typeface="Oswald" pitchFamily="2" charset="77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4679"/>
  </p:normalViewPr>
  <p:slideViewPr>
    <p:cSldViewPr snapToGrid="0">
      <p:cViewPr varScale="1">
        <p:scale>
          <a:sx n="120" d="100"/>
          <a:sy n="120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bg1">
              <a:lumMod val="65000"/>
              <a:alpha val="73460"/>
            </a:scheme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F7C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F7C3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36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1594</Words>
  <Application>Microsoft Macintosh PowerPoint</Application>
  <PresentationFormat>On-screen Show (16:9)</PresentationFormat>
  <Paragraphs>376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Oswald</vt:lpstr>
      <vt:lpstr>Montserrat</vt:lpstr>
      <vt:lpstr>Source Sans Pro</vt:lpstr>
      <vt:lpstr>Arial</vt:lpstr>
      <vt:lpstr>Calibri</vt:lpstr>
      <vt:lpstr>Quince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Damien Carson</cp:lastModifiedBy>
  <cp:revision>1</cp:revision>
  <dcterms:modified xsi:type="dcterms:W3CDTF">2023-02-18T19:48:48Z</dcterms:modified>
</cp:coreProperties>
</file>