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3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7AD28-E04B-47C2-9B23-E4E58BC62B7A}" v="40" dt="2021-02-10T22:20:04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ona Dean" userId="6648d5f0034946ba" providerId="Windows Live" clId="Web-{2F37AD28-E04B-47C2-9B23-E4E58BC62B7A}"/>
    <pc:docChg chg="modSld">
      <pc:chgData name="Fiona Dean" userId="6648d5f0034946ba" providerId="Windows Live" clId="Web-{2F37AD28-E04B-47C2-9B23-E4E58BC62B7A}" dt="2021-02-10T22:20:03.495" v="35" actId="20577"/>
      <pc:docMkLst>
        <pc:docMk/>
      </pc:docMkLst>
      <pc:sldChg chg="addSp delSp modSp">
        <pc:chgData name="Fiona Dean" userId="6648d5f0034946ba" providerId="Windows Live" clId="Web-{2F37AD28-E04B-47C2-9B23-E4E58BC62B7A}" dt="2021-02-10T22:20:03.495" v="35" actId="20577"/>
        <pc:sldMkLst>
          <pc:docMk/>
          <pc:sldMk cId="2825041569" sldId="393"/>
        </pc:sldMkLst>
        <pc:spChg chg="mod">
          <ac:chgData name="Fiona Dean" userId="6648d5f0034946ba" providerId="Windows Live" clId="Web-{2F37AD28-E04B-47C2-9B23-E4E58BC62B7A}" dt="2021-02-10T22:16:45.588" v="1" actId="20577"/>
          <ac:spMkLst>
            <pc:docMk/>
            <pc:sldMk cId="2825041569" sldId="393"/>
            <ac:spMk id="5" creationId="{BE6D86FE-D8F1-40C0-8751-D4F20FB58738}"/>
          </ac:spMkLst>
        </pc:spChg>
        <pc:spChg chg="mod">
          <ac:chgData name="Fiona Dean" userId="6648d5f0034946ba" providerId="Windows Live" clId="Web-{2F37AD28-E04B-47C2-9B23-E4E58BC62B7A}" dt="2021-02-10T22:18:44.386" v="24" actId="20577"/>
          <ac:spMkLst>
            <pc:docMk/>
            <pc:sldMk cId="2825041569" sldId="393"/>
            <ac:spMk id="6" creationId="{A62C49D4-82EC-4578-A00C-A6CC31BD214D}"/>
          </ac:spMkLst>
        </pc:spChg>
        <pc:spChg chg="add del mod">
          <ac:chgData name="Fiona Dean" userId="6648d5f0034946ba" providerId="Windows Live" clId="Web-{2F37AD28-E04B-47C2-9B23-E4E58BC62B7A}" dt="2021-02-10T22:17:36.573" v="10"/>
          <ac:spMkLst>
            <pc:docMk/>
            <pc:sldMk cId="2825041569" sldId="393"/>
            <ac:spMk id="9" creationId="{B1F2A8EA-8A06-4EB1-B54E-9298D197E870}"/>
          </ac:spMkLst>
        </pc:spChg>
        <pc:spChg chg="add del mod">
          <ac:chgData name="Fiona Dean" userId="6648d5f0034946ba" providerId="Windows Live" clId="Web-{2F37AD28-E04B-47C2-9B23-E4E58BC62B7A}" dt="2021-02-10T22:17:44.151" v="18"/>
          <ac:spMkLst>
            <pc:docMk/>
            <pc:sldMk cId="2825041569" sldId="393"/>
            <ac:spMk id="13" creationId="{33D5CA2A-54B2-477C-8A78-FC3115FF8A49}"/>
          </ac:spMkLst>
        </pc:spChg>
        <pc:spChg chg="mod">
          <ac:chgData name="Fiona Dean" userId="6648d5f0034946ba" providerId="Windows Live" clId="Web-{2F37AD28-E04B-47C2-9B23-E4E58BC62B7A}" dt="2021-02-10T22:17:31.057" v="4" actId="20577"/>
          <ac:spMkLst>
            <pc:docMk/>
            <pc:sldMk cId="2825041569" sldId="393"/>
            <ac:spMk id="24" creationId="{67987464-1BC8-47B3-8E49-660CBBA650B6}"/>
          </ac:spMkLst>
        </pc:spChg>
        <pc:spChg chg="mod">
          <ac:chgData name="Fiona Dean" userId="6648d5f0034946ba" providerId="Windows Live" clId="Web-{2F37AD28-E04B-47C2-9B23-E4E58BC62B7A}" dt="2021-02-10T22:16:47.166" v="2" actId="20577"/>
          <ac:spMkLst>
            <pc:docMk/>
            <pc:sldMk cId="2825041569" sldId="393"/>
            <ac:spMk id="25" creationId="{4B4E9F8B-31BA-4E4E-84E7-360424AB2B99}"/>
          </ac:spMkLst>
        </pc:spChg>
        <pc:spChg chg="mod">
          <ac:chgData name="Fiona Dean" userId="6648d5f0034946ba" providerId="Windows Live" clId="Web-{2F37AD28-E04B-47C2-9B23-E4E58BC62B7A}" dt="2021-02-10T22:19:22.073" v="27" actId="20577"/>
          <ac:spMkLst>
            <pc:docMk/>
            <pc:sldMk cId="2825041569" sldId="393"/>
            <ac:spMk id="32" creationId="{5D5EBDE0-AA51-4865-9FF5-44A227DF97C9}"/>
          </ac:spMkLst>
        </pc:spChg>
        <pc:spChg chg="mod">
          <ac:chgData name="Fiona Dean" userId="6648d5f0034946ba" providerId="Windows Live" clId="Web-{2F37AD28-E04B-47C2-9B23-E4E58BC62B7A}" dt="2021-02-10T22:17:58.885" v="21" actId="20577"/>
          <ac:spMkLst>
            <pc:docMk/>
            <pc:sldMk cId="2825041569" sldId="393"/>
            <ac:spMk id="33" creationId="{457A1530-DC83-408B-8648-E120B58931BA}"/>
          </ac:spMkLst>
        </pc:spChg>
        <pc:spChg chg="mod">
          <ac:chgData name="Fiona Dean" userId="6648d5f0034946ba" providerId="Windows Live" clId="Web-{2F37AD28-E04B-47C2-9B23-E4E58BC62B7A}" dt="2021-02-10T22:18:01.385" v="22" actId="20577"/>
          <ac:spMkLst>
            <pc:docMk/>
            <pc:sldMk cId="2825041569" sldId="393"/>
            <ac:spMk id="34" creationId="{3441AA68-E318-484B-B29B-91FD0369EB84}"/>
          </ac:spMkLst>
        </pc:spChg>
        <pc:spChg chg="mod">
          <ac:chgData name="Fiona Dean" userId="6648d5f0034946ba" providerId="Windows Live" clId="Web-{2F37AD28-E04B-47C2-9B23-E4E58BC62B7A}" dt="2021-02-10T22:19:30.964" v="29" actId="20577"/>
          <ac:spMkLst>
            <pc:docMk/>
            <pc:sldMk cId="2825041569" sldId="393"/>
            <ac:spMk id="36" creationId="{31130DA0-F302-4CF0-8361-CB3677DBB715}"/>
          </ac:spMkLst>
        </pc:spChg>
        <pc:spChg chg="mod">
          <ac:chgData name="Fiona Dean" userId="6648d5f0034946ba" providerId="Windows Live" clId="Web-{2F37AD28-E04B-47C2-9B23-E4E58BC62B7A}" dt="2021-02-10T22:19:53.433" v="31" actId="20577"/>
          <ac:spMkLst>
            <pc:docMk/>
            <pc:sldMk cId="2825041569" sldId="393"/>
            <ac:spMk id="40" creationId="{5C4D64FD-5C62-45E9-858E-546F1AECB6C5}"/>
          </ac:spMkLst>
        </pc:spChg>
        <pc:spChg chg="mod">
          <ac:chgData name="Fiona Dean" userId="6648d5f0034946ba" providerId="Windows Live" clId="Web-{2F37AD28-E04B-47C2-9B23-E4E58BC62B7A}" dt="2021-02-10T22:20:01.027" v="33" actId="20577"/>
          <ac:spMkLst>
            <pc:docMk/>
            <pc:sldMk cId="2825041569" sldId="393"/>
            <ac:spMk id="42" creationId="{ABCC00AA-7819-4FD2-BA28-F71657D39EA4}"/>
          </ac:spMkLst>
        </pc:spChg>
        <pc:spChg chg="mod">
          <ac:chgData name="Fiona Dean" userId="6648d5f0034946ba" providerId="Windows Live" clId="Web-{2F37AD28-E04B-47C2-9B23-E4E58BC62B7A}" dt="2021-02-10T22:20:03.495" v="35" actId="20577"/>
          <ac:spMkLst>
            <pc:docMk/>
            <pc:sldMk cId="2825041569" sldId="393"/>
            <ac:spMk id="46" creationId="{309A608E-B44E-4CD9-B18B-EF3483009025}"/>
          </ac:spMkLst>
        </pc:spChg>
        <pc:spChg chg="mod">
          <ac:chgData name="Fiona Dean" userId="6648d5f0034946ba" providerId="Windows Live" clId="Web-{2F37AD28-E04B-47C2-9B23-E4E58BC62B7A}" dt="2021-02-10T22:18:45.917" v="25" actId="20577"/>
          <ac:spMkLst>
            <pc:docMk/>
            <pc:sldMk cId="2825041569" sldId="393"/>
            <ac:spMk id="48" creationId="{D1D5D580-4FC2-465A-8090-AC4306ACAF07}"/>
          </ac:spMkLst>
        </pc:spChg>
        <pc:graphicFrameChg chg="add del mod">
          <ac:chgData name="Fiona Dean" userId="6648d5f0034946ba" providerId="Windows Live" clId="Web-{2F37AD28-E04B-47C2-9B23-E4E58BC62B7A}" dt="2021-02-10T22:17:36.573" v="11"/>
          <ac:graphicFrameMkLst>
            <pc:docMk/>
            <pc:sldMk cId="2825041569" sldId="393"/>
            <ac:graphicFrameMk id="7" creationId="{FAAEBAF1-3F8F-47A9-8F39-0EE08206CF96}"/>
          </ac:graphicFrameMkLst>
        </pc:graphicFrameChg>
        <pc:graphicFrameChg chg="add del mod">
          <ac:chgData name="Fiona Dean" userId="6648d5f0034946ba" providerId="Windows Live" clId="Web-{2F37AD28-E04B-47C2-9B23-E4E58BC62B7A}" dt="2021-02-10T22:17:44.151" v="19"/>
          <ac:graphicFrameMkLst>
            <pc:docMk/>
            <pc:sldMk cId="2825041569" sldId="393"/>
            <ac:graphicFrameMk id="12" creationId="{1C21AA3F-6AA2-4EDF-A2C1-3F5DF244C721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10/02/2021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/>
              <a:t>Expenses Value Driver Tree</a:t>
            </a:r>
            <a:endParaRPr lang="en-AU" sz="14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>
                <a:solidFill>
                  <a:schemeClr val="tx1"/>
                </a:solidFill>
              </a:rPr>
              <a:t>Operational Expenses</a:t>
            </a:r>
            <a:endParaRPr lang="en-AU" sz="1050" b="1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>
                <a:ea typeface="+mn-lt"/>
                <a:cs typeface="+mn-lt"/>
              </a:rPr>
              <a:t>Chemical Costs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77545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>
                <a:ea typeface="+mn-lt"/>
                <a:cs typeface="+mn-lt"/>
              </a:rPr>
              <a:t>Labour Costs</a:t>
            </a:r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594716"/>
            <a:ext cx="749300" cy="1766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8825" cy="277031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2287419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>
                <a:ea typeface="+mn-lt"/>
                <a:cs typeface="+mn-lt"/>
              </a:rPr>
              <a:t>Facility Costs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1468273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>
                <a:ea typeface="+mn-lt"/>
                <a:cs typeface="+mn-lt"/>
              </a:rPr>
              <a:t>Chem-Exp (001)</a:t>
            </a:r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4124325" y="2411755"/>
            <a:ext cx="854073" cy="23126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124325" y="2643019"/>
            <a:ext cx="854073" cy="36211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/>
              <a:t>Cost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/>
              <a:t>Cost Centre Elements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5EBDE0-AA51-4865-9FF5-44A227DF97C9}"/>
              </a:ext>
            </a:extLst>
          </p:cNvPr>
          <p:cNvSpPr/>
          <p:nvPr/>
        </p:nvSpPr>
        <p:spPr>
          <a:xfrm>
            <a:off x="2606675" y="407373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>
                <a:ea typeface="+mn-lt"/>
                <a:cs typeface="+mn-lt"/>
              </a:rPr>
              <a:t>Operational Maintenance Costs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7E6D25-4BC9-4986-84B0-B6D42CE8AF6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14800" y="1589829"/>
            <a:ext cx="863600" cy="48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A1530-DC83-408B-8648-E120B58931BA}"/>
              </a:ext>
            </a:extLst>
          </p:cNvPr>
          <p:cNvSpPr/>
          <p:nvPr/>
        </p:nvSpPr>
        <p:spPr>
          <a:xfrm>
            <a:off x="4978398" y="2290199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>
                <a:ea typeface="+mn-lt"/>
                <a:cs typeface="+mn-lt"/>
              </a:rPr>
              <a:t>Utility-Exp (002) - Heating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1AA68-E318-484B-B29B-91FD0369EB84}"/>
              </a:ext>
            </a:extLst>
          </p:cNvPr>
          <p:cNvSpPr/>
          <p:nvPr/>
        </p:nvSpPr>
        <p:spPr>
          <a:xfrm>
            <a:off x="4978398" y="288358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>
                <a:ea typeface="+mn-lt"/>
                <a:cs typeface="+mn-lt"/>
              </a:rPr>
              <a:t>Utility-Exp (002) - Electricity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4978398" y="3605974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900">
                <a:ea typeface="+mn-lt"/>
                <a:cs typeface="+mn-lt"/>
              </a:rPr>
              <a:t>Plant Maintenance (001)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4978397" y="4039232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900">
                <a:ea typeface="+mn-lt"/>
                <a:cs typeface="+mn-lt"/>
              </a:rPr>
              <a:t>Plant Outages (002)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4978397" y="446312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900">
                <a:ea typeface="+mn-lt"/>
                <a:cs typeface="+mn-lt"/>
              </a:rPr>
              <a:t>Plant Op. Costs (003)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9A608E-B44E-4CD9-B18B-EF3483009025}"/>
              </a:ext>
            </a:extLst>
          </p:cNvPr>
          <p:cNvSpPr/>
          <p:nvPr/>
        </p:nvSpPr>
        <p:spPr>
          <a:xfrm>
            <a:off x="4978396" y="486809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900">
                <a:ea typeface="+mn-lt"/>
                <a:cs typeface="+mn-lt"/>
              </a:rPr>
              <a:t>Plant Admin Costs (004)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5D580-4FC2-465A-8090-AC4306ACAF07}"/>
              </a:ext>
            </a:extLst>
          </p:cNvPr>
          <p:cNvSpPr/>
          <p:nvPr/>
        </p:nvSpPr>
        <p:spPr>
          <a:xfrm>
            <a:off x="4978396" y="6006730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sz="1050">
                <a:ea typeface="+mn-lt"/>
                <a:cs typeface="+mn-lt"/>
              </a:rPr>
              <a:t>Labour-Costs (001)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F5882-3E68-499F-AA7A-3A03FA5F5149}"/>
              </a:ext>
            </a:extLst>
          </p:cNvPr>
          <p:cNvCxnSpPr>
            <a:stCxn id="6" idx="3"/>
            <a:endCxn id="48" idx="1"/>
          </p:cNvCxnSpPr>
          <p:nvPr/>
        </p:nvCxnSpPr>
        <p:spPr>
          <a:xfrm flipV="1">
            <a:off x="4124325" y="6128286"/>
            <a:ext cx="854071" cy="276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1DE5A2-609D-43DC-BE36-0EDE071B9D74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4124325" y="3727530"/>
            <a:ext cx="854073" cy="70180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E0BF173-2702-45ED-8BF0-1FC64987B142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>
            <a:off x="4124325" y="4429335"/>
            <a:ext cx="854071" cy="560312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4F94F5-9AB0-4A03-B1F0-397C721C8473}"/>
              </a:ext>
            </a:extLst>
          </p:cNvPr>
          <p:cNvSpPr/>
          <p:nvPr/>
        </p:nvSpPr>
        <p:spPr>
          <a:xfrm>
            <a:off x="4440259" y="2489581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9AFC25-7290-4912-A14D-4439454A9CA0}"/>
              </a:ext>
            </a:extLst>
          </p:cNvPr>
          <p:cNvSpPr/>
          <p:nvPr/>
        </p:nvSpPr>
        <p:spPr>
          <a:xfrm>
            <a:off x="4440023" y="4261897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25041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1_Synergy_CF_YNR013</vt:lpstr>
      <vt:lpstr>Expenses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revision>1</cp:revision>
  <dcterms:created xsi:type="dcterms:W3CDTF">2020-04-12T13:23:13Z</dcterms:created>
  <dcterms:modified xsi:type="dcterms:W3CDTF">2021-02-10T22:20:31Z</dcterms:modified>
</cp:coreProperties>
</file>