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Quattrocento Sa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8079B-D8CF-4229-8D46-3F48B6161DA6}" v="149" dt="2021-08-03T22:01:07.068"/>
    <p1510:client id="{3AA10A33-E647-497A-9925-9E5DBA4E3E18}" v="28" dt="2021-08-18T14:40:34.314"/>
    <p1510:client id="{776B8C16-30A3-4831-A4AF-77BC259C7893}" v="21" dt="2021-07-27T21:51:28.014"/>
    <p1510:client id="{E91FF328-26B6-4EF4-B0FF-FFDC2F8EDEFB}" v="29" dt="2021-07-28T22:35:13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19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ona Dean" userId="6648d5f0034946ba" providerId="Windows Live" clId="Web-{E91FF328-26B6-4EF4-B0FF-FFDC2F8EDEFB}"/>
    <pc:docChg chg="modSld">
      <pc:chgData name="Fiona Dean" userId="6648d5f0034946ba" providerId="Windows Live" clId="Web-{E91FF328-26B6-4EF4-B0FF-FFDC2F8EDEFB}" dt="2021-07-28T22:35:13.471" v="31" actId="20577"/>
      <pc:docMkLst>
        <pc:docMk/>
      </pc:docMkLst>
      <pc:sldChg chg="addSp delSp modSp">
        <pc:chgData name="Fiona Dean" userId="6648d5f0034946ba" providerId="Windows Live" clId="Web-{E91FF328-26B6-4EF4-B0FF-FFDC2F8EDEFB}" dt="2021-07-28T22:35:13.471" v="31" actId="20577"/>
        <pc:sldMkLst>
          <pc:docMk/>
          <pc:sldMk cId="2222979885" sldId="257"/>
        </pc:sldMkLst>
        <pc:spChg chg="add del mod">
          <ac:chgData name="Fiona Dean" userId="6648d5f0034946ba" providerId="Windows Live" clId="Web-{E91FF328-26B6-4EF4-B0FF-FFDC2F8EDEFB}" dt="2021-07-28T22:34:17.470" v="4"/>
          <ac:spMkLst>
            <pc:docMk/>
            <pc:sldMk cId="2222979885" sldId="257"/>
            <ac:spMk id="16" creationId="{C231B60F-C742-45E6-B7B6-28F22BA4596E}"/>
          </ac:spMkLst>
        </pc:spChg>
        <pc:graphicFrameChg chg="add mod modGraphic">
          <ac:chgData name="Fiona Dean" userId="6648d5f0034946ba" providerId="Windows Live" clId="Web-{E91FF328-26B6-4EF4-B0FF-FFDC2F8EDEFB}" dt="2021-07-28T22:35:13.471" v="31" actId="20577"/>
          <ac:graphicFrameMkLst>
            <pc:docMk/>
            <pc:sldMk cId="2222979885" sldId="257"/>
            <ac:graphicFrameMk id="3" creationId="{FEE8C863-8885-4C40-A943-B3540B7E39DF}"/>
          </ac:graphicFrameMkLst>
        </pc:graphicFrameChg>
      </pc:sldChg>
    </pc:docChg>
  </pc:docChgLst>
  <pc:docChgLst>
    <pc:chgData name="Fiona Dean" userId="6648d5f0034946ba" providerId="Windows Live" clId="Web-{776B8C16-30A3-4831-A4AF-77BC259C7893}"/>
    <pc:docChg chg="addSld delSld modSld sldOrd">
      <pc:chgData name="Fiona Dean" userId="6648d5f0034946ba" providerId="Windows Live" clId="Web-{776B8C16-30A3-4831-A4AF-77BC259C7893}" dt="2021-07-27T21:51:26.405" v="19" actId="20577"/>
      <pc:docMkLst>
        <pc:docMk/>
      </pc:docMkLst>
      <pc:sldChg chg="modSp new ord">
        <pc:chgData name="Fiona Dean" userId="6648d5f0034946ba" providerId="Windows Live" clId="Web-{776B8C16-30A3-4831-A4AF-77BC259C7893}" dt="2021-07-27T21:51:26.405" v="19" actId="20577"/>
        <pc:sldMkLst>
          <pc:docMk/>
          <pc:sldMk cId="2222979885" sldId="257"/>
        </pc:sldMkLst>
        <pc:spChg chg="mod">
          <ac:chgData name="Fiona Dean" userId="6648d5f0034946ba" providerId="Windows Live" clId="Web-{776B8C16-30A3-4831-A4AF-77BC259C7893}" dt="2021-07-27T21:51:26.405" v="19" actId="20577"/>
          <ac:spMkLst>
            <pc:docMk/>
            <pc:sldMk cId="2222979885" sldId="257"/>
            <ac:spMk id="2" creationId="{DC00305A-944C-4C42-BFA9-91A511892369}"/>
          </ac:spMkLst>
        </pc:spChg>
      </pc:sldChg>
      <pc:sldChg chg="add del replId">
        <pc:chgData name="Fiona Dean" userId="6648d5f0034946ba" providerId="Windows Live" clId="Web-{776B8C16-30A3-4831-A4AF-77BC259C7893}" dt="2021-07-27T21:51:10.858" v="1"/>
        <pc:sldMkLst>
          <pc:docMk/>
          <pc:sldMk cId="4163746529" sldId="257"/>
        </pc:sldMkLst>
      </pc:sldChg>
    </pc:docChg>
  </pc:docChgLst>
  <pc:docChgLst>
    <pc:chgData name="Fiona Dean" userId="6648d5f0034946ba" providerId="Windows Live" clId="Web-{3AA10A33-E647-497A-9925-9E5DBA4E3E18}"/>
    <pc:docChg chg="modSld">
      <pc:chgData name="Fiona Dean" userId="6648d5f0034946ba" providerId="Windows Live" clId="Web-{3AA10A33-E647-497A-9925-9E5DBA4E3E18}" dt="2021-08-18T14:40:34.314" v="27" actId="20577"/>
      <pc:docMkLst>
        <pc:docMk/>
      </pc:docMkLst>
      <pc:sldChg chg="modSp">
        <pc:chgData name="Fiona Dean" userId="6648d5f0034946ba" providerId="Windows Live" clId="Web-{3AA10A33-E647-497A-9925-9E5DBA4E3E18}" dt="2021-08-18T14:40:34.314" v="27" actId="20577"/>
        <pc:sldMkLst>
          <pc:docMk/>
          <pc:sldMk cId="2222979885" sldId="257"/>
        </pc:sldMkLst>
        <pc:graphicFrameChg chg="modGraphic">
          <ac:chgData name="Fiona Dean" userId="6648d5f0034946ba" providerId="Windows Live" clId="Web-{3AA10A33-E647-497A-9925-9E5DBA4E3E18}" dt="2021-08-18T14:40:34.314" v="27" actId="20577"/>
          <ac:graphicFrameMkLst>
            <pc:docMk/>
            <pc:sldMk cId="2222979885" sldId="257"/>
            <ac:graphicFrameMk id="3" creationId="{FEE8C863-8885-4C40-A943-B3540B7E39DF}"/>
          </ac:graphicFrameMkLst>
        </pc:graphicFrameChg>
      </pc:sldChg>
    </pc:docChg>
  </pc:docChgLst>
  <pc:docChgLst>
    <pc:chgData name="Fiona Dean" userId="6648d5f0034946ba" providerId="Windows Live" clId="Web-{0078079B-D8CF-4229-8D46-3F48B6161DA6}"/>
    <pc:docChg chg="modSld">
      <pc:chgData name="Fiona Dean" userId="6648d5f0034946ba" providerId="Windows Live" clId="Web-{0078079B-D8CF-4229-8D46-3F48B6161DA6}" dt="2021-08-03T22:01:07.068" v="145" actId="20577"/>
      <pc:docMkLst>
        <pc:docMk/>
      </pc:docMkLst>
      <pc:sldChg chg="addSp delSp modSp">
        <pc:chgData name="Fiona Dean" userId="6648d5f0034946ba" providerId="Windows Live" clId="Web-{0078079B-D8CF-4229-8D46-3F48B6161DA6}" dt="2021-08-03T22:01:07.068" v="145" actId="20577"/>
        <pc:sldMkLst>
          <pc:docMk/>
          <pc:sldMk cId="2222979885" sldId="257"/>
        </pc:sldMkLst>
        <pc:graphicFrameChg chg="add del modGraphic">
          <ac:chgData name="Fiona Dean" userId="6648d5f0034946ba" providerId="Windows Live" clId="Web-{0078079B-D8CF-4229-8D46-3F48B6161DA6}" dt="2021-08-03T22:01:07.068" v="145" actId="20577"/>
          <ac:graphicFrameMkLst>
            <pc:docMk/>
            <pc:sldMk cId="2222979885" sldId="257"/>
            <ac:graphicFrameMk id="3" creationId="{FEE8C863-8885-4C40-A943-B3540B7E39D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7031B4-BE1B-48BA-A218-7A1FB9249BA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D563BA-5482-497E-8BB2-7B6157DFFB5A}">
      <dgm:prSet phldrT="[Text]" phldr="0"/>
      <dgm:spPr/>
      <dgm:t>
        <a:bodyPr/>
        <a:lstStyle/>
        <a:p>
          <a:pPr rtl="0"/>
          <a:r>
            <a:rPr lang="en-US" dirty="0">
              <a:latin typeface="Arial"/>
            </a:rPr>
            <a:t>Temperature Data</a:t>
          </a:r>
        </a:p>
      </dgm:t>
    </dgm:pt>
    <dgm:pt modelId="{3B8F407B-E792-4E1C-B34E-70EF0027DC7A}" type="parTrans" cxnId="{AECBE274-B574-40C6-BC04-3B812A021294}">
      <dgm:prSet/>
      <dgm:spPr/>
      <dgm:t>
        <a:bodyPr/>
        <a:lstStyle/>
        <a:p>
          <a:endParaRPr lang="en-US"/>
        </a:p>
      </dgm:t>
    </dgm:pt>
    <dgm:pt modelId="{F33A273E-E07D-45FD-B51F-9068C18A271C}" type="sibTrans" cxnId="{AECBE274-B574-40C6-BC04-3B812A021294}">
      <dgm:prSet/>
      <dgm:spPr/>
      <dgm:t>
        <a:bodyPr/>
        <a:lstStyle/>
        <a:p>
          <a:endParaRPr lang="en-US"/>
        </a:p>
      </dgm:t>
    </dgm:pt>
    <dgm:pt modelId="{96D8F4A1-66DC-49D3-8A5D-542FD659CE44}">
      <dgm:prSet phldrT="[Text]" phldr="0"/>
      <dgm:spPr/>
      <dgm:t>
        <a:bodyPr/>
        <a:lstStyle/>
        <a:p>
          <a:pPr rtl="0"/>
          <a:r>
            <a:rPr lang="en-US" dirty="0">
              <a:latin typeface="Arial"/>
            </a:rPr>
            <a:t>Holiday and Workday status</a:t>
          </a:r>
          <a:endParaRPr lang="en-US" dirty="0"/>
        </a:p>
      </dgm:t>
    </dgm:pt>
    <dgm:pt modelId="{25E20171-95EB-4635-A649-E9224830453E}" type="parTrans" cxnId="{A8FB5403-48D8-4525-8F0C-0FE67BF79831}">
      <dgm:prSet/>
      <dgm:spPr/>
      <dgm:t>
        <a:bodyPr/>
        <a:lstStyle/>
        <a:p>
          <a:endParaRPr lang="en-US"/>
        </a:p>
      </dgm:t>
    </dgm:pt>
    <dgm:pt modelId="{91316CAC-B7CD-454C-98AF-BD47FC1BF4E6}" type="sibTrans" cxnId="{A8FB5403-48D8-4525-8F0C-0FE67BF79831}">
      <dgm:prSet/>
      <dgm:spPr/>
      <dgm:t>
        <a:bodyPr/>
        <a:lstStyle/>
        <a:p>
          <a:endParaRPr lang="en-US"/>
        </a:p>
      </dgm:t>
    </dgm:pt>
    <dgm:pt modelId="{EC13B791-96E8-43C8-A6D8-BF9999A0BF69}">
      <dgm:prSet phldrT="[Text]" phldr="0"/>
      <dgm:spPr/>
      <dgm:t>
        <a:bodyPr/>
        <a:lstStyle/>
        <a:p>
          <a:pPr rtl="0"/>
          <a:r>
            <a:rPr lang="en-US" dirty="0">
              <a:latin typeface="Arial"/>
            </a:rPr>
            <a:t>Holidays show a change in electrical consumption</a:t>
          </a:r>
        </a:p>
      </dgm:t>
    </dgm:pt>
    <dgm:pt modelId="{3513B720-BB3F-4A66-9EFB-11BB8DAD6CD8}" type="parTrans" cxnId="{EFD89899-9712-4F44-9FF4-5D3E0BA4D446}">
      <dgm:prSet/>
      <dgm:spPr/>
      <dgm:t>
        <a:bodyPr/>
        <a:lstStyle/>
        <a:p>
          <a:endParaRPr lang="en-US"/>
        </a:p>
      </dgm:t>
    </dgm:pt>
    <dgm:pt modelId="{C8535810-4D66-4D44-BF94-8E9C7C8CCABB}" type="sibTrans" cxnId="{EFD89899-9712-4F44-9FF4-5D3E0BA4D446}">
      <dgm:prSet/>
      <dgm:spPr/>
      <dgm:t>
        <a:bodyPr/>
        <a:lstStyle/>
        <a:p>
          <a:endParaRPr lang="en-US"/>
        </a:p>
      </dgm:t>
    </dgm:pt>
    <dgm:pt modelId="{9CC3EE2A-7D81-4466-BE5C-F9288D7570EC}">
      <dgm:prSet phldr="0"/>
      <dgm:spPr/>
      <dgm:t>
        <a:bodyPr/>
        <a:lstStyle/>
        <a:p>
          <a:pPr rtl="0"/>
          <a:r>
            <a:rPr lang="en-AU" b="1" dirty="0"/>
            <a:t>What trends in temperature and holidays cause electrical demand to increase, and can we model these demands in order to meet them in the coming year via Green electrical supply?</a:t>
          </a:r>
          <a:endParaRPr lang="en-US" dirty="0"/>
        </a:p>
      </dgm:t>
    </dgm:pt>
    <dgm:pt modelId="{81E74838-D2CD-4752-898A-15528FBAF5BE}" type="parTrans" cxnId="{EA89D7CC-F22D-41BE-A9E9-A9F9B8CEBFA2}">
      <dgm:prSet/>
      <dgm:spPr/>
    </dgm:pt>
    <dgm:pt modelId="{8F9AA30C-2F1C-4D16-AF07-56ED1AB66094}" type="sibTrans" cxnId="{EA89D7CC-F22D-41BE-A9E9-A9F9B8CEBFA2}">
      <dgm:prSet/>
      <dgm:spPr/>
    </dgm:pt>
    <dgm:pt modelId="{602A7F49-3A19-4C19-8660-BEBF0B1C563C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Temperature does not affect electrical consumption</a:t>
          </a:r>
        </a:p>
      </dgm:t>
    </dgm:pt>
    <dgm:pt modelId="{F639915C-B058-41E6-906B-E5565FE79675}" type="parTrans" cxnId="{FBD35E26-ED61-4922-B1AE-23EA5CF22C47}">
      <dgm:prSet/>
      <dgm:spPr/>
      <dgm:t>
        <a:bodyPr/>
        <a:lstStyle/>
        <a:p>
          <a:endParaRPr lang="en-US"/>
        </a:p>
      </dgm:t>
    </dgm:pt>
    <dgm:pt modelId="{AFEBCB81-9782-43BD-AB53-5EEA2E2BE918}" type="sibTrans" cxnId="{FBD35E26-ED61-4922-B1AE-23EA5CF22C47}">
      <dgm:prSet/>
      <dgm:spPr/>
    </dgm:pt>
    <dgm:pt modelId="{3365B27B-8167-4F31-8D97-53F40B0380E9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Holidays do not show a change in electrical consumption</a:t>
          </a:r>
          <a:endParaRPr lang="en-US" dirty="0"/>
        </a:p>
      </dgm:t>
    </dgm:pt>
    <dgm:pt modelId="{D0CF2814-AB97-42F7-8641-37AFDFAA05B3}" type="parTrans" cxnId="{C892F527-40C8-4628-88F1-933B74B494E1}">
      <dgm:prSet/>
      <dgm:spPr/>
      <dgm:t>
        <a:bodyPr/>
        <a:lstStyle/>
        <a:p>
          <a:endParaRPr lang="en-US"/>
        </a:p>
      </dgm:t>
    </dgm:pt>
    <dgm:pt modelId="{2CD2B3F3-697D-4D43-867B-AEF63F6770F5}" type="sibTrans" cxnId="{C892F527-40C8-4628-88F1-933B74B494E1}">
      <dgm:prSet/>
      <dgm:spPr/>
    </dgm:pt>
    <dgm:pt modelId="{C69D6ED3-C156-44E1-A31B-C892C970EA2E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Temperature affects electrical consumption</a:t>
          </a:r>
          <a:endParaRPr lang="en-US" dirty="0"/>
        </a:p>
      </dgm:t>
    </dgm:pt>
    <dgm:pt modelId="{5F867BF3-8E6E-479D-9EA6-5570300C5927}" type="parTrans" cxnId="{0E78AB22-FAF5-48A6-AF2B-DDD2ECD41D55}">
      <dgm:prSet/>
      <dgm:spPr/>
      <dgm:t>
        <a:bodyPr/>
        <a:lstStyle/>
        <a:p>
          <a:endParaRPr lang="en-US"/>
        </a:p>
      </dgm:t>
    </dgm:pt>
    <dgm:pt modelId="{7C36DD16-E4BD-4364-8C1C-372CD7F4328B}" type="sibTrans" cxnId="{0E78AB22-FAF5-48A6-AF2B-DDD2ECD41D55}">
      <dgm:prSet/>
      <dgm:spPr/>
    </dgm:pt>
    <dgm:pt modelId="{10CA13E0-68BA-4485-823C-0F4CD47B4B75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PJM Electrical Data</a:t>
          </a:r>
        </a:p>
      </dgm:t>
    </dgm:pt>
    <dgm:pt modelId="{26F75E80-01C7-4F5E-86C3-E15554899467}" type="parTrans" cxnId="{8F8E257C-49E4-494D-8B28-F7AEC66DF985}">
      <dgm:prSet/>
      <dgm:spPr/>
      <dgm:t>
        <a:bodyPr/>
        <a:lstStyle/>
        <a:p>
          <a:endParaRPr lang="en-US"/>
        </a:p>
      </dgm:t>
    </dgm:pt>
    <dgm:pt modelId="{3A80AECD-7EEA-434D-8961-4368C00D8F07}" type="sibTrans" cxnId="{8F8E257C-49E4-494D-8B28-F7AEC66DF985}">
      <dgm:prSet/>
      <dgm:spPr/>
    </dgm:pt>
    <dgm:pt modelId="{45DB71D8-1D79-491F-AA36-82D3507C9C36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Timeseries complete</a:t>
          </a:r>
        </a:p>
      </dgm:t>
    </dgm:pt>
    <dgm:pt modelId="{3319EC6C-D704-4D2C-8869-B8FD634F37EF}" type="parTrans" cxnId="{BD9DB5B8-AF2C-4411-B049-E882D9B0A05A}">
      <dgm:prSet/>
      <dgm:spPr/>
      <dgm:t>
        <a:bodyPr/>
        <a:lstStyle/>
        <a:p>
          <a:endParaRPr lang="en-US"/>
        </a:p>
      </dgm:t>
    </dgm:pt>
    <dgm:pt modelId="{698521CF-4AA4-4199-8D09-F645A66949F3}" type="sibTrans" cxnId="{BD9DB5B8-AF2C-4411-B049-E882D9B0A05A}">
      <dgm:prSet/>
      <dgm:spPr/>
    </dgm:pt>
    <dgm:pt modelId="{C51DDF9E-A24C-4DE9-8CC2-F7901F2F0DC6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 Timeseries incomplete</a:t>
          </a:r>
        </a:p>
      </dgm:t>
    </dgm:pt>
    <dgm:pt modelId="{EA9F391D-E111-4FA6-B448-4B6EA919441F}" type="parTrans" cxnId="{263F5EFA-39B5-47A8-B401-F3DB6097DD96}">
      <dgm:prSet/>
      <dgm:spPr/>
      <dgm:t>
        <a:bodyPr/>
        <a:lstStyle/>
        <a:p>
          <a:endParaRPr lang="en-US"/>
        </a:p>
      </dgm:t>
    </dgm:pt>
    <dgm:pt modelId="{A794A38A-4C7A-490F-968C-CC4627FFD41A}" type="sibTrans" cxnId="{263F5EFA-39B5-47A8-B401-F3DB6097DD96}">
      <dgm:prSet/>
      <dgm:spPr/>
    </dgm:pt>
    <dgm:pt modelId="{27DA480B-48D9-4CB7-8ACA-8736D8488F87}" type="pres">
      <dgm:prSet presAssocID="{CA7031B4-BE1B-48BA-A218-7A1FB9249BA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C442403-AB70-4AB4-A6C9-2D81144A6A00}" type="pres">
      <dgm:prSet presAssocID="{9CC3EE2A-7D81-4466-BE5C-F9288D7570EC}" presName="root1" presStyleCnt="0"/>
      <dgm:spPr/>
    </dgm:pt>
    <dgm:pt modelId="{43E7B00B-3FD4-4AD7-88B0-8E4A192EFC76}" type="pres">
      <dgm:prSet presAssocID="{9CC3EE2A-7D81-4466-BE5C-F9288D7570EC}" presName="LevelOneTextNode" presStyleLbl="node0" presStyleIdx="0" presStyleCnt="1">
        <dgm:presLayoutVars>
          <dgm:chPref val="3"/>
        </dgm:presLayoutVars>
      </dgm:prSet>
      <dgm:spPr/>
    </dgm:pt>
    <dgm:pt modelId="{0F027147-FF0E-4F84-B7AF-99E60C5C0814}" type="pres">
      <dgm:prSet presAssocID="{9CC3EE2A-7D81-4466-BE5C-F9288D7570EC}" presName="level2hierChild" presStyleCnt="0"/>
      <dgm:spPr/>
    </dgm:pt>
    <dgm:pt modelId="{47D911CE-24E0-4980-8E6E-96E213F70C8E}" type="pres">
      <dgm:prSet presAssocID="{3B8F407B-E792-4E1C-B34E-70EF0027DC7A}" presName="conn2-1" presStyleLbl="parChTrans1D2" presStyleIdx="0" presStyleCnt="3"/>
      <dgm:spPr/>
    </dgm:pt>
    <dgm:pt modelId="{CBC187F4-07CC-4D18-8FD4-6F592E62CC2E}" type="pres">
      <dgm:prSet presAssocID="{3B8F407B-E792-4E1C-B34E-70EF0027DC7A}" presName="connTx" presStyleLbl="parChTrans1D2" presStyleIdx="0" presStyleCnt="3"/>
      <dgm:spPr/>
    </dgm:pt>
    <dgm:pt modelId="{B31C75C2-8F93-47D7-AEA1-15DB7198F208}" type="pres">
      <dgm:prSet presAssocID="{D1D563BA-5482-497E-8BB2-7B6157DFFB5A}" presName="root2" presStyleCnt="0"/>
      <dgm:spPr/>
    </dgm:pt>
    <dgm:pt modelId="{A08F0980-53F4-4BB2-A9C0-3689ED668CB9}" type="pres">
      <dgm:prSet presAssocID="{D1D563BA-5482-497E-8BB2-7B6157DFFB5A}" presName="LevelTwoTextNode" presStyleLbl="node2" presStyleIdx="0" presStyleCnt="3">
        <dgm:presLayoutVars>
          <dgm:chPref val="3"/>
        </dgm:presLayoutVars>
      </dgm:prSet>
      <dgm:spPr/>
    </dgm:pt>
    <dgm:pt modelId="{83B15D3F-CFD2-45C9-B15E-6B863BC85119}" type="pres">
      <dgm:prSet presAssocID="{D1D563BA-5482-497E-8BB2-7B6157DFFB5A}" presName="level3hierChild" presStyleCnt="0"/>
      <dgm:spPr/>
    </dgm:pt>
    <dgm:pt modelId="{F5B2ADAE-2862-40C3-B518-CF75278F9D87}" type="pres">
      <dgm:prSet presAssocID="{F639915C-B058-41E6-906B-E5565FE79675}" presName="conn2-1" presStyleLbl="parChTrans1D3" presStyleIdx="0" presStyleCnt="6"/>
      <dgm:spPr/>
    </dgm:pt>
    <dgm:pt modelId="{AD100C0A-0F12-481B-9401-B0455AE02AA4}" type="pres">
      <dgm:prSet presAssocID="{F639915C-B058-41E6-906B-E5565FE79675}" presName="connTx" presStyleLbl="parChTrans1D3" presStyleIdx="0" presStyleCnt="6"/>
      <dgm:spPr/>
    </dgm:pt>
    <dgm:pt modelId="{7411F566-9EBF-4A3C-A075-B1E23A8BDA5A}" type="pres">
      <dgm:prSet presAssocID="{602A7F49-3A19-4C19-8660-BEBF0B1C563C}" presName="root2" presStyleCnt="0"/>
      <dgm:spPr/>
    </dgm:pt>
    <dgm:pt modelId="{7B8BBB71-92D3-46D6-9B90-07C5152F58B3}" type="pres">
      <dgm:prSet presAssocID="{602A7F49-3A19-4C19-8660-BEBF0B1C563C}" presName="LevelTwoTextNode" presStyleLbl="node3" presStyleIdx="0" presStyleCnt="6">
        <dgm:presLayoutVars>
          <dgm:chPref val="3"/>
        </dgm:presLayoutVars>
      </dgm:prSet>
      <dgm:spPr/>
    </dgm:pt>
    <dgm:pt modelId="{54537733-4C00-4F97-9684-209C6F5C7913}" type="pres">
      <dgm:prSet presAssocID="{602A7F49-3A19-4C19-8660-BEBF0B1C563C}" presName="level3hierChild" presStyleCnt="0"/>
      <dgm:spPr/>
    </dgm:pt>
    <dgm:pt modelId="{1A82D735-6E8E-44F9-9924-02E463E022B0}" type="pres">
      <dgm:prSet presAssocID="{5F867BF3-8E6E-479D-9EA6-5570300C5927}" presName="conn2-1" presStyleLbl="parChTrans1D3" presStyleIdx="1" presStyleCnt="6"/>
      <dgm:spPr/>
    </dgm:pt>
    <dgm:pt modelId="{1DFFC504-9130-4161-9AF3-6A1EBC5F62DC}" type="pres">
      <dgm:prSet presAssocID="{5F867BF3-8E6E-479D-9EA6-5570300C5927}" presName="connTx" presStyleLbl="parChTrans1D3" presStyleIdx="1" presStyleCnt="6"/>
      <dgm:spPr/>
    </dgm:pt>
    <dgm:pt modelId="{436AD4F8-5A52-4E60-8DBF-05745086EEF1}" type="pres">
      <dgm:prSet presAssocID="{C69D6ED3-C156-44E1-A31B-C892C970EA2E}" presName="root2" presStyleCnt="0"/>
      <dgm:spPr/>
    </dgm:pt>
    <dgm:pt modelId="{065D1889-7C61-47EE-A611-B15CB2FEB819}" type="pres">
      <dgm:prSet presAssocID="{C69D6ED3-C156-44E1-A31B-C892C970EA2E}" presName="LevelTwoTextNode" presStyleLbl="node3" presStyleIdx="1" presStyleCnt="6">
        <dgm:presLayoutVars>
          <dgm:chPref val="3"/>
        </dgm:presLayoutVars>
      </dgm:prSet>
      <dgm:spPr/>
    </dgm:pt>
    <dgm:pt modelId="{D9D96EB2-45F1-4743-B392-880EE6F503EA}" type="pres">
      <dgm:prSet presAssocID="{C69D6ED3-C156-44E1-A31B-C892C970EA2E}" presName="level3hierChild" presStyleCnt="0"/>
      <dgm:spPr/>
    </dgm:pt>
    <dgm:pt modelId="{1FBAFFD8-8645-44AD-BF38-AC42E7B296D7}" type="pres">
      <dgm:prSet presAssocID="{25E20171-95EB-4635-A649-E9224830453E}" presName="conn2-1" presStyleLbl="parChTrans1D2" presStyleIdx="1" presStyleCnt="3"/>
      <dgm:spPr/>
    </dgm:pt>
    <dgm:pt modelId="{33CEA968-37B4-4AF8-BDE6-C389E7E759FC}" type="pres">
      <dgm:prSet presAssocID="{25E20171-95EB-4635-A649-E9224830453E}" presName="connTx" presStyleLbl="parChTrans1D2" presStyleIdx="1" presStyleCnt="3"/>
      <dgm:spPr/>
    </dgm:pt>
    <dgm:pt modelId="{0A5B1FE4-B8EA-4075-8678-FA8F81571E50}" type="pres">
      <dgm:prSet presAssocID="{96D8F4A1-66DC-49D3-8A5D-542FD659CE44}" presName="root2" presStyleCnt="0"/>
      <dgm:spPr/>
    </dgm:pt>
    <dgm:pt modelId="{66B86861-4BC8-4020-92D5-F980E22AF2BE}" type="pres">
      <dgm:prSet presAssocID="{96D8F4A1-66DC-49D3-8A5D-542FD659CE44}" presName="LevelTwoTextNode" presStyleLbl="node2" presStyleIdx="1" presStyleCnt="3">
        <dgm:presLayoutVars>
          <dgm:chPref val="3"/>
        </dgm:presLayoutVars>
      </dgm:prSet>
      <dgm:spPr/>
    </dgm:pt>
    <dgm:pt modelId="{C4E97D30-E7B7-407E-85FC-E038EE6226D8}" type="pres">
      <dgm:prSet presAssocID="{96D8F4A1-66DC-49D3-8A5D-542FD659CE44}" presName="level3hierChild" presStyleCnt="0"/>
      <dgm:spPr/>
    </dgm:pt>
    <dgm:pt modelId="{5F5CE6F0-86AC-4FC4-88F3-CF82ED35DAA6}" type="pres">
      <dgm:prSet presAssocID="{3513B720-BB3F-4A66-9EFB-11BB8DAD6CD8}" presName="conn2-1" presStyleLbl="parChTrans1D3" presStyleIdx="2" presStyleCnt="6"/>
      <dgm:spPr/>
    </dgm:pt>
    <dgm:pt modelId="{5EABC2D7-A1BB-45BD-B56D-D46D4FA493A0}" type="pres">
      <dgm:prSet presAssocID="{3513B720-BB3F-4A66-9EFB-11BB8DAD6CD8}" presName="connTx" presStyleLbl="parChTrans1D3" presStyleIdx="2" presStyleCnt="6"/>
      <dgm:spPr/>
    </dgm:pt>
    <dgm:pt modelId="{5E131306-EF95-4090-89CE-F3E614B9A8D8}" type="pres">
      <dgm:prSet presAssocID="{EC13B791-96E8-43C8-A6D8-BF9999A0BF69}" presName="root2" presStyleCnt="0"/>
      <dgm:spPr/>
    </dgm:pt>
    <dgm:pt modelId="{7838D8E9-0E61-4D66-9DB0-2A4847F8FCAD}" type="pres">
      <dgm:prSet presAssocID="{EC13B791-96E8-43C8-A6D8-BF9999A0BF69}" presName="LevelTwoTextNode" presStyleLbl="node3" presStyleIdx="2" presStyleCnt="6">
        <dgm:presLayoutVars>
          <dgm:chPref val="3"/>
        </dgm:presLayoutVars>
      </dgm:prSet>
      <dgm:spPr/>
    </dgm:pt>
    <dgm:pt modelId="{0664CB98-216D-47CD-BEDF-4B8DA71E13A5}" type="pres">
      <dgm:prSet presAssocID="{EC13B791-96E8-43C8-A6D8-BF9999A0BF69}" presName="level3hierChild" presStyleCnt="0"/>
      <dgm:spPr/>
    </dgm:pt>
    <dgm:pt modelId="{316A1C69-65A4-44D0-A615-16263216F8E0}" type="pres">
      <dgm:prSet presAssocID="{D0CF2814-AB97-42F7-8641-37AFDFAA05B3}" presName="conn2-1" presStyleLbl="parChTrans1D3" presStyleIdx="3" presStyleCnt="6"/>
      <dgm:spPr/>
    </dgm:pt>
    <dgm:pt modelId="{F83F8587-1EA7-4FF1-8995-1CE778A92FD5}" type="pres">
      <dgm:prSet presAssocID="{D0CF2814-AB97-42F7-8641-37AFDFAA05B3}" presName="connTx" presStyleLbl="parChTrans1D3" presStyleIdx="3" presStyleCnt="6"/>
      <dgm:spPr/>
    </dgm:pt>
    <dgm:pt modelId="{AB31E5DF-4995-4BD5-A9DA-96AF739D0C52}" type="pres">
      <dgm:prSet presAssocID="{3365B27B-8167-4F31-8D97-53F40B0380E9}" presName="root2" presStyleCnt="0"/>
      <dgm:spPr/>
    </dgm:pt>
    <dgm:pt modelId="{6CB1ABAB-78CA-4889-A331-6EECE05ECAA9}" type="pres">
      <dgm:prSet presAssocID="{3365B27B-8167-4F31-8D97-53F40B0380E9}" presName="LevelTwoTextNode" presStyleLbl="node3" presStyleIdx="3" presStyleCnt="6">
        <dgm:presLayoutVars>
          <dgm:chPref val="3"/>
        </dgm:presLayoutVars>
      </dgm:prSet>
      <dgm:spPr/>
    </dgm:pt>
    <dgm:pt modelId="{77F16B90-AE38-45DA-9F37-9CF68F93E249}" type="pres">
      <dgm:prSet presAssocID="{3365B27B-8167-4F31-8D97-53F40B0380E9}" presName="level3hierChild" presStyleCnt="0"/>
      <dgm:spPr/>
    </dgm:pt>
    <dgm:pt modelId="{42820976-944E-4663-AA2F-605326C90233}" type="pres">
      <dgm:prSet presAssocID="{26F75E80-01C7-4F5E-86C3-E15554899467}" presName="conn2-1" presStyleLbl="parChTrans1D2" presStyleIdx="2" presStyleCnt="3"/>
      <dgm:spPr/>
    </dgm:pt>
    <dgm:pt modelId="{BE1184DF-4BA2-4612-9FB7-29763E38581F}" type="pres">
      <dgm:prSet presAssocID="{26F75E80-01C7-4F5E-86C3-E15554899467}" presName="connTx" presStyleLbl="parChTrans1D2" presStyleIdx="2" presStyleCnt="3"/>
      <dgm:spPr/>
    </dgm:pt>
    <dgm:pt modelId="{EEE40D7A-B380-499B-84D9-E249414BDC39}" type="pres">
      <dgm:prSet presAssocID="{10CA13E0-68BA-4485-823C-0F4CD47B4B75}" presName="root2" presStyleCnt="0"/>
      <dgm:spPr/>
    </dgm:pt>
    <dgm:pt modelId="{888A87FC-F682-4810-A12E-9F30230ABAD3}" type="pres">
      <dgm:prSet presAssocID="{10CA13E0-68BA-4485-823C-0F4CD47B4B75}" presName="LevelTwoTextNode" presStyleLbl="node2" presStyleIdx="2" presStyleCnt="3">
        <dgm:presLayoutVars>
          <dgm:chPref val="3"/>
        </dgm:presLayoutVars>
      </dgm:prSet>
      <dgm:spPr/>
    </dgm:pt>
    <dgm:pt modelId="{2E6101F8-1160-46AF-9179-A911523032D2}" type="pres">
      <dgm:prSet presAssocID="{10CA13E0-68BA-4485-823C-0F4CD47B4B75}" presName="level3hierChild" presStyleCnt="0"/>
      <dgm:spPr/>
    </dgm:pt>
    <dgm:pt modelId="{58B773EF-6042-433C-8E68-D277D04F5EA6}" type="pres">
      <dgm:prSet presAssocID="{EA9F391D-E111-4FA6-B448-4B6EA919441F}" presName="conn2-1" presStyleLbl="parChTrans1D3" presStyleIdx="4" presStyleCnt="6"/>
      <dgm:spPr/>
    </dgm:pt>
    <dgm:pt modelId="{49B01657-0CFD-4DCF-88FA-8ABF37FDBECE}" type="pres">
      <dgm:prSet presAssocID="{EA9F391D-E111-4FA6-B448-4B6EA919441F}" presName="connTx" presStyleLbl="parChTrans1D3" presStyleIdx="4" presStyleCnt="6"/>
      <dgm:spPr/>
    </dgm:pt>
    <dgm:pt modelId="{39BF6DEE-71A6-4D74-A6D8-FE1B009AE56A}" type="pres">
      <dgm:prSet presAssocID="{C51DDF9E-A24C-4DE9-8CC2-F7901F2F0DC6}" presName="root2" presStyleCnt="0"/>
      <dgm:spPr/>
    </dgm:pt>
    <dgm:pt modelId="{4D47F764-350D-4BD1-AB29-704CB8BE3CE0}" type="pres">
      <dgm:prSet presAssocID="{C51DDF9E-A24C-4DE9-8CC2-F7901F2F0DC6}" presName="LevelTwoTextNode" presStyleLbl="node3" presStyleIdx="4" presStyleCnt="6">
        <dgm:presLayoutVars>
          <dgm:chPref val="3"/>
        </dgm:presLayoutVars>
      </dgm:prSet>
      <dgm:spPr/>
    </dgm:pt>
    <dgm:pt modelId="{F22F93EA-556A-4F39-A34C-066A1AB46A85}" type="pres">
      <dgm:prSet presAssocID="{C51DDF9E-A24C-4DE9-8CC2-F7901F2F0DC6}" presName="level3hierChild" presStyleCnt="0"/>
      <dgm:spPr/>
    </dgm:pt>
    <dgm:pt modelId="{8216695E-534C-4B72-802A-36BBE10D8F10}" type="pres">
      <dgm:prSet presAssocID="{3319EC6C-D704-4D2C-8869-B8FD634F37EF}" presName="conn2-1" presStyleLbl="parChTrans1D3" presStyleIdx="5" presStyleCnt="6"/>
      <dgm:spPr/>
    </dgm:pt>
    <dgm:pt modelId="{D6AB3501-5DDD-47C1-9027-6F9CE4C41DC3}" type="pres">
      <dgm:prSet presAssocID="{3319EC6C-D704-4D2C-8869-B8FD634F37EF}" presName="connTx" presStyleLbl="parChTrans1D3" presStyleIdx="5" presStyleCnt="6"/>
      <dgm:spPr/>
    </dgm:pt>
    <dgm:pt modelId="{49C2A73D-EA28-44F4-9893-6744945F56F8}" type="pres">
      <dgm:prSet presAssocID="{45DB71D8-1D79-491F-AA36-82D3507C9C36}" presName="root2" presStyleCnt="0"/>
      <dgm:spPr/>
    </dgm:pt>
    <dgm:pt modelId="{D7F31C10-963B-44FF-9D2A-3F5D0C5FBD3C}" type="pres">
      <dgm:prSet presAssocID="{45DB71D8-1D79-491F-AA36-82D3507C9C36}" presName="LevelTwoTextNode" presStyleLbl="node3" presStyleIdx="5" presStyleCnt="6">
        <dgm:presLayoutVars>
          <dgm:chPref val="3"/>
        </dgm:presLayoutVars>
      </dgm:prSet>
      <dgm:spPr/>
    </dgm:pt>
    <dgm:pt modelId="{730F9052-D649-4C92-8BE6-39DE0AFB51D2}" type="pres">
      <dgm:prSet presAssocID="{45DB71D8-1D79-491F-AA36-82D3507C9C36}" presName="level3hierChild" presStyleCnt="0"/>
      <dgm:spPr/>
    </dgm:pt>
  </dgm:ptLst>
  <dgm:cxnLst>
    <dgm:cxn modelId="{A8FB5403-48D8-4525-8F0C-0FE67BF79831}" srcId="{9CC3EE2A-7D81-4466-BE5C-F9288D7570EC}" destId="{96D8F4A1-66DC-49D3-8A5D-542FD659CE44}" srcOrd="1" destOrd="0" parTransId="{25E20171-95EB-4635-A649-E9224830453E}" sibTransId="{91316CAC-B7CD-454C-98AF-BD47FC1BF4E6}"/>
    <dgm:cxn modelId="{419ADB21-CD48-4AF6-9D76-EEED8EED9E7B}" type="presOf" srcId="{3319EC6C-D704-4D2C-8869-B8FD634F37EF}" destId="{D6AB3501-5DDD-47C1-9027-6F9CE4C41DC3}" srcOrd="1" destOrd="0" presId="urn:microsoft.com/office/officeart/2005/8/layout/hierarchy2"/>
    <dgm:cxn modelId="{0E78AB22-FAF5-48A6-AF2B-DDD2ECD41D55}" srcId="{D1D563BA-5482-497E-8BB2-7B6157DFFB5A}" destId="{C69D6ED3-C156-44E1-A31B-C892C970EA2E}" srcOrd="1" destOrd="0" parTransId="{5F867BF3-8E6E-479D-9EA6-5570300C5927}" sibTransId="{7C36DD16-E4BD-4364-8C1C-372CD7F4328B}"/>
    <dgm:cxn modelId="{D3775E23-0CDD-4346-BC83-A500740908C3}" type="presOf" srcId="{EA9F391D-E111-4FA6-B448-4B6EA919441F}" destId="{49B01657-0CFD-4DCF-88FA-8ABF37FDBECE}" srcOrd="1" destOrd="0" presId="urn:microsoft.com/office/officeart/2005/8/layout/hierarchy2"/>
    <dgm:cxn modelId="{FBD35E26-ED61-4922-B1AE-23EA5CF22C47}" srcId="{D1D563BA-5482-497E-8BB2-7B6157DFFB5A}" destId="{602A7F49-3A19-4C19-8660-BEBF0B1C563C}" srcOrd="0" destOrd="0" parTransId="{F639915C-B058-41E6-906B-E5565FE79675}" sibTransId="{AFEBCB81-9782-43BD-AB53-5EEA2E2BE918}"/>
    <dgm:cxn modelId="{C892F527-40C8-4628-88F1-933B74B494E1}" srcId="{96D8F4A1-66DC-49D3-8A5D-542FD659CE44}" destId="{3365B27B-8167-4F31-8D97-53F40B0380E9}" srcOrd="1" destOrd="0" parTransId="{D0CF2814-AB97-42F7-8641-37AFDFAA05B3}" sibTransId="{2CD2B3F3-697D-4D43-867B-AEF63F6770F5}"/>
    <dgm:cxn modelId="{82A21F2B-9476-4AE3-82E2-80CA15445041}" type="presOf" srcId="{45DB71D8-1D79-491F-AA36-82D3507C9C36}" destId="{D7F31C10-963B-44FF-9D2A-3F5D0C5FBD3C}" srcOrd="0" destOrd="0" presId="urn:microsoft.com/office/officeart/2005/8/layout/hierarchy2"/>
    <dgm:cxn modelId="{E9C67937-F413-44E1-A591-D9B4382C9B59}" type="presOf" srcId="{3319EC6C-D704-4D2C-8869-B8FD634F37EF}" destId="{8216695E-534C-4B72-802A-36BBE10D8F10}" srcOrd="0" destOrd="0" presId="urn:microsoft.com/office/officeart/2005/8/layout/hierarchy2"/>
    <dgm:cxn modelId="{5A781838-5B1B-420C-ADA8-D00F8258C637}" type="presOf" srcId="{96D8F4A1-66DC-49D3-8A5D-542FD659CE44}" destId="{66B86861-4BC8-4020-92D5-F980E22AF2BE}" srcOrd="0" destOrd="0" presId="urn:microsoft.com/office/officeart/2005/8/layout/hierarchy2"/>
    <dgm:cxn modelId="{32EDE339-38D5-458E-AA71-5E890A338EB8}" type="presOf" srcId="{3B8F407B-E792-4E1C-B34E-70EF0027DC7A}" destId="{47D911CE-24E0-4980-8E6E-96E213F70C8E}" srcOrd="0" destOrd="0" presId="urn:microsoft.com/office/officeart/2005/8/layout/hierarchy2"/>
    <dgm:cxn modelId="{76CA1A61-6832-4DB2-8D1F-06C96F43855B}" type="presOf" srcId="{CA7031B4-BE1B-48BA-A218-7A1FB9249BAE}" destId="{27DA480B-48D9-4CB7-8ACA-8736D8488F87}" srcOrd="0" destOrd="0" presId="urn:microsoft.com/office/officeart/2005/8/layout/hierarchy2"/>
    <dgm:cxn modelId="{B4603F41-F533-4228-A182-D5109FD7B5EE}" type="presOf" srcId="{EA9F391D-E111-4FA6-B448-4B6EA919441F}" destId="{58B773EF-6042-433C-8E68-D277D04F5EA6}" srcOrd="0" destOrd="0" presId="urn:microsoft.com/office/officeart/2005/8/layout/hierarchy2"/>
    <dgm:cxn modelId="{36D81742-6AFF-45FA-8A5A-F4A3A90087AF}" type="presOf" srcId="{F639915C-B058-41E6-906B-E5565FE79675}" destId="{F5B2ADAE-2862-40C3-B518-CF75278F9D87}" srcOrd="0" destOrd="0" presId="urn:microsoft.com/office/officeart/2005/8/layout/hierarchy2"/>
    <dgm:cxn modelId="{8537CA42-2AB2-41F3-BB67-4F3F3121CE32}" type="presOf" srcId="{C51DDF9E-A24C-4DE9-8CC2-F7901F2F0DC6}" destId="{4D47F764-350D-4BD1-AB29-704CB8BE3CE0}" srcOrd="0" destOrd="0" presId="urn:microsoft.com/office/officeart/2005/8/layout/hierarchy2"/>
    <dgm:cxn modelId="{C6D3A86F-CAF6-4CBC-B131-BA0AF1520A5B}" type="presOf" srcId="{25E20171-95EB-4635-A649-E9224830453E}" destId="{33CEA968-37B4-4AF8-BDE6-C389E7E759FC}" srcOrd="1" destOrd="0" presId="urn:microsoft.com/office/officeart/2005/8/layout/hierarchy2"/>
    <dgm:cxn modelId="{AECBE274-B574-40C6-BC04-3B812A021294}" srcId="{9CC3EE2A-7D81-4466-BE5C-F9288D7570EC}" destId="{D1D563BA-5482-497E-8BB2-7B6157DFFB5A}" srcOrd="0" destOrd="0" parTransId="{3B8F407B-E792-4E1C-B34E-70EF0027DC7A}" sibTransId="{F33A273E-E07D-45FD-B51F-9068C18A271C}"/>
    <dgm:cxn modelId="{8AC34955-D84C-4906-81EF-DAC19065CEE9}" type="presOf" srcId="{5F867BF3-8E6E-479D-9EA6-5570300C5927}" destId="{1A82D735-6E8E-44F9-9924-02E463E022B0}" srcOrd="0" destOrd="0" presId="urn:microsoft.com/office/officeart/2005/8/layout/hierarchy2"/>
    <dgm:cxn modelId="{2BF7077C-85A1-486E-9147-133F71B256C8}" type="presOf" srcId="{3365B27B-8167-4F31-8D97-53F40B0380E9}" destId="{6CB1ABAB-78CA-4889-A331-6EECE05ECAA9}" srcOrd="0" destOrd="0" presId="urn:microsoft.com/office/officeart/2005/8/layout/hierarchy2"/>
    <dgm:cxn modelId="{8F8E257C-49E4-494D-8B28-F7AEC66DF985}" srcId="{9CC3EE2A-7D81-4466-BE5C-F9288D7570EC}" destId="{10CA13E0-68BA-4485-823C-0F4CD47B4B75}" srcOrd="2" destOrd="0" parTransId="{26F75E80-01C7-4F5E-86C3-E15554899467}" sibTransId="{3A80AECD-7EEA-434D-8961-4368C00D8F07}"/>
    <dgm:cxn modelId="{83738B8C-4870-496F-AB1F-9862E9DAF78D}" type="presOf" srcId="{10CA13E0-68BA-4485-823C-0F4CD47B4B75}" destId="{888A87FC-F682-4810-A12E-9F30230ABAD3}" srcOrd="0" destOrd="0" presId="urn:microsoft.com/office/officeart/2005/8/layout/hierarchy2"/>
    <dgm:cxn modelId="{8CE0EA8E-769E-4C49-AD12-FD1AF6EFDD5B}" type="presOf" srcId="{F639915C-B058-41E6-906B-E5565FE79675}" destId="{AD100C0A-0F12-481B-9401-B0455AE02AA4}" srcOrd="1" destOrd="0" presId="urn:microsoft.com/office/officeart/2005/8/layout/hierarchy2"/>
    <dgm:cxn modelId="{5450C38F-17C5-4956-8C05-E5527D4AE15B}" type="presOf" srcId="{3513B720-BB3F-4A66-9EFB-11BB8DAD6CD8}" destId="{5F5CE6F0-86AC-4FC4-88F3-CF82ED35DAA6}" srcOrd="0" destOrd="0" presId="urn:microsoft.com/office/officeart/2005/8/layout/hierarchy2"/>
    <dgm:cxn modelId="{EFD89899-9712-4F44-9FF4-5D3E0BA4D446}" srcId="{96D8F4A1-66DC-49D3-8A5D-542FD659CE44}" destId="{EC13B791-96E8-43C8-A6D8-BF9999A0BF69}" srcOrd="0" destOrd="0" parTransId="{3513B720-BB3F-4A66-9EFB-11BB8DAD6CD8}" sibTransId="{C8535810-4D66-4D44-BF94-8E9C7C8CCABB}"/>
    <dgm:cxn modelId="{19C41AB1-C138-4BBC-AAC4-CDC778A505CF}" type="presOf" srcId="{3513B720-BB3F-4A66-9EFB-11BB8DAD6CD8}" destId="{5EABC2D7-A1BB-45BD-B56D-D46D4FA493A0}" srcOrd="1" destOrd="0" presId="urn:microsoft.com/office/officeart/2005/8/layout/hierarchy2"/>
    <dgm:cxn modelId="{BD9DB5B8-AF2C-4411-B049-E882D9B0A05A}" srcId="{10CA13E0-68BA-4485-823C-0F4CD47B4B75}" destId="{45DB71D8-1D79-491F-AA36-82D3507C9C36}" srcOrd="1" destOrd="0" parTransId="{3319EC6C-D704-4D2C-8869-B8FD634F37EF}" sibTransId="{698521CF-4AA4-4199-8D09-F645A66949F3}"/>
    <dgm:cxn modelId="{6B0760BC-289F-481D-B774-519B3A3E9E5C}" type="presOf" srcId="{C69D6ED3-C156-44E1-A31B-C892C970EA2E}" destId="{065D1889-7C61-47EE-A611-B15CB2FEB819}" srcOrd="0" destOrd="0" presId="urn:microsoft.com/office/officeart/2005/8/layout/hierarchy2"/>
    <dgm:cxn modelId="{B2495FBE-EBB9-4C4E-930A-9CB2FDD2F32B}" type="presOf" srcId="{EC13B791-96E8-43C8-A6D8-BF9999A0BF69}" destId="{7838D8E9-0E61-4D66-9DB0-2A4847F8FCAD}" srcOrd="0" destOrd="0" presId="urn:microsoft.com/office/officeart/2005/8/layout/hierarchy2"/>
    <dgm:cxn modelId="{94B2DDBE-2408-4A52-AD7A-CC105748329F}" type="presOf" srcId="{25E20171-95EB-4635-A649-E9224830453E}" destId="{1FBAFFD8-8645-44AD-BF38-AC42E7B296D7}" srcOrd="0" destOrd="0" presId="urn:microsoft.com/office/officeart/2005/8/layout/hierarchy2"/>
    <dgm:cxn modelId="{B79D50C2-F4B8-4E6F-8A34-76AACBF1D96A}" type="presOf" srcId="{D0CF2814-AB97-42F7-8641-37AFDFAA05B3}" destId="{316A1C69-65A4-44D0-A615-16263216F8E0}" srcOrd="0" destOrd="0" presId="urn:microsoft.com/office/officeart/2005/8/layout/hierarchy2"/>
    <dgm:cxn modelId="{25DFDCCA-562D-4AA8-9647-1F2CF0B223C4}" type="presOf" srcId="{26F75E80-01C7-4F5E-86C3-E15554899467}" destId="{BE1184DF-4BA2-4612-9FB7-29763E38581F}" srcOrd="1" destOrd="0" presId="urn:microsoft.com/office/officeart/2005/8/layout/hierarchy2"/>
    <dgm:cxn modelId="{456198CC-F4B2-4729-AD3C-A0EC9BD44BAF}" type="presOf" srcId="{D1D563BA-5482-497E-8BB2-7B6157DFFB5A}" destId="{A08F0980-53F4-4BB2-A9C0-3689ED668CB9}" srcOrd="0" destOrd="0" presId="urn:microsoft.com/office/officeart/2005/8/layout/hierarchy2"/>
    <dgm:cxn modelId="{EA89D7CC-F22D-41BE-A9E9-A9F9B8CEBFA2}" srcId="{CA7031B4-BE1B-48BA-A218-7A1FB9249BAE}" destId="{9CC3EE2A-7D81-4466-BE5C-F9288D7570EC}" srcOrd="0" destOrd="0" parTransId="{81E74838-D2CD-4752-898A-15528FBAF5BE}" sibTransId="{8F9AA30C-2F1C-4D16-AF07-56ED1AB66094}"/>
    <dgm:cxn modelId="{B79876D5-5AEA-4EAB-8727-F93C98CA47FD}" type="presOf" srcId="{3B8F407B-E792-4E1C-B34E-70EF0027DC7A}" destId="{CBC187F4-07CC-4D18-8FD4-6F592E62CC2E}" srcOrd="1" destOrd="0" presId="urn:microsoft.com/office/officeart/2005/8/layout/hierarchy2"/>
    <dgm:cxn modelId="{60FD17D7-7853-4AF3-9212-7308201F9955}" type="presOf" srcId="{602A7F49-3A19-4C19-8660-BEBF0B1C563C}" destId="{7B8BBB71-92D3-46D6-9B90-07C5152F58B3}" srcOrd="0" destOrd="0" presId="urn:microsoft.com/office/officeart/2005/8/layout/hierarchy2"/>
    <dgm:cxn modelId="{8F5682D7-4EBF-4909-A3D7-803E56AE08F1}" type="presOf" srcId="{26F75E80-01C7-4F5E-86C3-E15554899467}" destId="{42820976-944E-4663-AA2F-605326C90233}" srcOrd="0" destOrd="0" presId="urn:microsoft.com/office/officeart/2005/8/layout/hierarchy2"/>
    <dgm:cxn modelId="{0D08ECD8-2181-4089-9CD8-0B5A2F7CC76B}" type="presOf" srcId="{9CC3EE2A-7D81-4466-BE5C-F9288D7570EC}" destId="{43E7B00B-3FD4-4AD7-88B0-8E4A192EFC76}" srcOrd="0" destOrd="0" presId="urn:microsoft.com/office/officeart/2005/8/layout/hierarchy2"/>
    <dgm:cxn modelId="{A67D0EE1-4F2E-4CC6-985E-4ADE0DF7EC64}" type="presOf" srcId="{5F867BF3-8E6E-479D-9EA6-5570300C5927}" destId="{1DFFC504-9130-4161-9AF3-6A1EBC5F62DC}" srcOrd="1" destOrd="0" presId="urn:microsoft.com/office/officeart/2005/8/layout/hierarchy2"/>
    <dgm:cxn modelId="{DEE69CE9-1A9C-4AED-881B-F6A86FE6A653}" type="presOf" srcId="{D0CF2814-AB97-42F7-8641-37AFDFAA05B3}" destId="{F83F8587-1EA7-4FF1-8995-1CE778A92FD5}" srcOrd="1" destOrd="0" presId="urn:microsoft.com/office/officeart/2005/8/layout/hierarchy2"/>
    <dgm:cxn modelId="{263F5EFA-39B5-47A8-B401-F3DB6097DD96}" srcId="{10CA13E0-68BA-4485-823C-0F4CD47B4B75}" destId="{C51DDF9E-A24C-4DE9-8CC2-F7901F2F0DC6}" srcOrd="0" destOrd="0" parTransId="{EA9F391D-E111-4FA6-B448-4B6EA919441F}" sibTransId="{A794A38A-4C7A-490F-968C-CC4627FFD41A}"/>
    <dgm:cxn modelId="{F0E84A1E-3913-40BC-8135-77B1D21AFC07}" type="presParOf" srcId="{27DA480B-48D9-4CB7-8ACA-8736D8488F87}" destId="{9C442403-AB70-4AB4-A6C9-2D81144A6A00}" srcOrd="0" destOrd="0" presId="urn:microsoft.com/office/officeart/2005/8/layout/hierarchy2"/>
    <dgm:cxn modelId="{84D73BC6-5E9C-4865-918B-B6B58F8856FF}" type="presParOf" srcId="{9C442403-AB70-4AB4-A6C9-2D81144A6A00}" destId="{43E7B00B-3FD4-4AD7-88B0-8E4A192EFC76}" srcOrd="0" destOrd="0" presId="urn:microsoft.com/office/officeart/2005/8/layout/hierarchy2"/>
    <dgm:cxn modelId="{CF8BCE16-44C4-4A17-804E-51B343D389D6}" type="presParOf" srcId="{9C442403-AB70-4AB4-A6C9-2D81144A6A00}" destId="{0F027147-FF0E-4F84-B7AF-99E60C5C0814}" srcOrd="1" destOrd="0" presId="urn:microsoft.com/office/officeart/2005/8/layout/hierarchy2"/>
    <dgm:cxn modelId="{EB9C3354-5886-4B81-A856-ECDA04D4E2BB}" type="presParOf" srcId="{0F027147-FF0E-4F84-B7AF-99E60C5C0814}" destId="{47D911CE-24E0-4980-8E6E-96E213F70C8E}" srcOrd="0" destOrd="0" presId="urn:microsoft.com/office/officeart/2005/8/layout/hierarchy2"/>
    <dgm:cxn modelId="{C47E0EE5-5692-4AD6-A401-22EBC279C2C9}" type="presParOf" srcId="{47D911CE-24E0-4980-8E6E-96E213F70C8E}" destId="{CBC187F4-07CC-4D18-8FD4-6F592E62CC2E}" srcOrd="0" destOrd="0" presId="urn:microsoft.com/office/officeart/2005/8/layout/hierarchy2"/>
    <dgm:cxn modelId="{8D3C9B63-758E-4FEF-BB7B-D6AB0A03DC7B}" type="presParOf" srcId="{0F027147-FF0E-4F84-B7AF-99E60C5C0814}" destId="{B31C75C2-8F93-47D7-AEA1-15DB7198F208}" srcOrd="1" destOrd="0" presId="urn:microsoft.com/office/officeart/2005/8/layout/hierarchy2"/>
    <dgm:cxn modelId="{5BA21447-67B4-4D85-BCAB-80BB5A5AC038}" type="presParOf" srcId="{B31C75C2-8F93-47D7-AEA1-15DB7198F208}" destId="{A08F0980-53F4-4BB2-A9C0-3689ED668CB9}" srcOrd="0" destOrd="0" presId="urn:microsoft.com/office/officeart/2005/8/layout/hierarchy2"/>
    <dgm:cxn modelId="{25B25D16-038E-47CF-8A61-CF7F8DE3B162}" type="presParOf" srcId="{B31C75C2-8F93-47D7-AEA1-15DB7198F208}" destId="{83B15D3F-CFD2-45C9-B15E-6B863BC85119}" srcOrd="1" destOrd="0" presId="urn:microsoft.com/office/officeart/2005/8/layout/hierarchy2"/>
    <dgm:cxn modelId="{9A8B6AB1-EF01-4650-B6EB-B63EC11EEA15}" type="presParOf" srcId="{83B15D3F-CFD2-45C9-B15E-6B863BC85119}" destId="{F5B2ADAE-2862-40C3-B518-CF75278F9D87}" srcOrd="0" destOrd="0" presId="urn:microsoft.com/office/officeart/2005/8/layout/hierarchy2"/>
    <dgm:cxn modelId="{98B9192F-BF3E-4649-B740-5560BB0224BF}" type="presParOf" srcId="{F5B2ADAE-2862-40C3-B518-CF75278F9D87}" destId="{AD100C0A-0F12-481B-9401-B0455AE02AA4}" srcOrd="0" destOrd="0" presId="urn:microsoft.com/office/officeart/2005/8/layout/hierarchy2"/>
    <dgm:cxn modelId="{85CC7AE9-43CD-41A8-B3C7-3FD84FB7586A}" type="presParOf" srcId="{83B15D3F-CFD2-45C9-B15E-6B863BC85119}" destId="{7411F566-9EBF-4A3C-A075-B1E23A8BDA5A}" srcOrd="1" destOrd="0" presId="urn:microsoft.com/office/officeart/2005/8/layout/hierarchy2"/>
    <dgm:cxn modelId="{68C50A9F-4EEB-4855-A00E-8B13C259A703}" type="presParOf" srcId="{7411F566-9EBF-4A3C-A075-B1E23A8BDA5A}" destId="{7B8BBB71-92D3-46D6-9B90-07C5152F58B3}" srcOrd="0" destOrd="0" presId="urn:microsoft.com/office/officeart/2005/8/layout/hierarchy2"/>
    <dgm:cxn modelId="{D5DBEA9D-8370-40DE-B37F-309485B70D23}" type="presParOf" srcId="{7411F566-9EBF-4A3C-A075-B1E23A8BDA5A}" destId="{54537733-4C00-4F97-9684-209C6F5C7913}" srcOrd="1" destOrd="0" presId="urn:microsoft.com/office/officeart/2005/8/layout/hierarchy2"/>
    <dgm:cxn modelId="{FDBDC92A-A7AF-488E-AED7-91E57E01E1AA}" type="presParOf" srcId="{83B15D3F-CFD2-45C9-B15E-6B863BC85119}" destId="{1A82D735-6E8E-44F9-9924-02E463E022B0}" srcOrd="2" destOrd="0" presId="urn:microsoft.com/office/officeart/2005/8/layout/hierarchy2"/>
    <dgm:cxn modelId="{5F52A7FF-9B71-433D-AE97-74917894EE9B}" type="presParOf" srcId="{1A82D735-6E8E-44F9-9924-02E463E022B0}" destId="{1DFFC504-9130-4161-9AF3-6A1EBC5F62DC}" srcOrd="0" destOrd="0" presId="urn:microsoft.com/office/officeart/2005/8/layout/hierarchy2"/>
    <dgm:cxn modelId="{14DEA9C3-21F3-4B7C-980D-3D36DD0E6ACA}" type="presParOf" srcId="{83B15D3F-CFD2-45C9-B15E-6B863BC85119}" destId="{436AD4F8-5A52-4E60-8DBF-05745086EEF1}" srcOrd="3" destOrd="0" presId="urn:microsoft.com/office/officeart/2005/8/layout/hierarchy2"/>
    <dgm:cxn modelId="{61FE9F34-2DF1-4DA2-9BD5-BC4ACA4CAF29}" type="presParOf" srcId="{436AD4F8-5A52-4E60-8DBF-05745086EEF1}" destId="{065D1889-7C61-47EE-A611-B15CB2FEB819}" srcOrd="0" destOrd="0" presId="urn:microsoft.com/office/officeart/2005/8/layout/hierarchy2"/>
    <dgm:cxn modelId="{06827C5F-BB40-442B-9146-CC27365DCC69}" type="presParOf" srcId="{436AD4F8-5A52-4E60-8DBF-05745086EEF1}" destId="{D9D96EB2-45F1-4743-B392-880EE6F503EA}" srcOrd="1" destOrd="0" presId="urn:microsoft.com/office/officeart/2005/8/layout/hierarchy2"/>
    <dgm:cxn modelId="{D53A3994-0E77-412F-A11D-BF35613A2AAF}" type="presParOf" srcId="{0F027147-FF0E-4F84-B7AF-99E60C5C0814}" destId="{1FBAFFD8-8645-44AD-BF38-AC42E7B296D7}" srcOrd="2" destOrd="0" presId="urn:microsoft.com/office/officeart/2005/8/layout/hierarchy2"/>
    <dgm:cxn modelId="{32CB69F7-7AFE-4F0A-9D90-2E627738770F}" type="presParOf" srcId="{1FBAFFD8-8645-44AD-BF38-AC42E7B296D7}" destId="{33CEA968-37B4-4AF8-BDE6-C389E7E759FC}" srcOrd="0" destOrd="0" presId="urn:microsoft.com/office/officeart/2005/8/layout/hierarchy2"/>
    <dgm:cxn modelId="{29F88F99-53AB-4FB3-9A5B-BCE1D0CD19D7}" type="presParOf" srcId="{0F027147-FF0E-4F84-B7AF-99E60C5C0814}" destId="{0A5B1FE4-B8EA-4075-8678-FA8F81571E50}" srcOrd="3" destOrd="0" presId="urn:microsoft.com/office/officeart/2005/8/layout/hierarchy2"/>
    <dgm:cxn modelId="{D77FAD8D-0D5F-46A4-BFB7-F175B4273E12}" type="presParOf" srcId="{0A5B1FE4-B8EA-4075-8678-FA8F81571E50}" destId="{66B86861-4BC8-4020-92D5-F980E22AF2BE}" srcOrd="0" destOrd="0" presId="urn:microsoft.com/office/officeart/2005/8/layout/hierarchy2"/>
    <dgm:cxn modelId="{B037B1C3-E9A8-49B0-B8C4-48053D8D509A}" type="presParOf" srcId="{0A5B1FE4-B8EA-4075-8678-FA8F81571E50}" destId="{C4E97D30-E7B7-407E-85FC-E038EE6226D8}" srcOrd="1" destOrd="0" presId="urn:microsoft.com/office/officeart/2005/8/layout/hierarchy2"/>
    <dgm:cxn modelId="{62F53D96-8F5E-4C9B-B566-0F36E8F76E53}" type="presParOf" srcId="{C4E97D30-E7B7-407E-85FC-E038EE6226D8}" destId="{5F5CE6F0-86AC-4FC4-88F3-CF82ED35DAA6}" srcOrd="0" destOrd="0" presId="urn:microsoft.com/office/officeart/2005/8/layout/hierarchy2"/>
    <dgm:cxn modelId="{CA45440C-2958-4EC8-995F-6E8FC95CCE3E}" type="presParOf" srcId="{5F5CE6F0-86AC-4FC4-88F3-CF82ED35DAA6}" destId="{5EABC2D7-A1BB-45BD-B56D-D46D4FA493A0}" srcOrd="0" destOrd="0" presId="urn:microsoft.com/office/officeart/2005/8/layout/hierarchy2"/>
    <dgm:cxn modelId="{0B2F3779-D758-4D1A-B17D-CBD342839EDC}" type="presParOf" srcId="{C4E97D30-E7B7-407E-85FC-E038EE6226D8}" destId="{5E131306-EF95-4090-89CE-F3E614B9A8D8}" srcOrd="1" destOrd="0" presId="urn:microsoft.com/office/officeart/2005/8/layout/hierarchy2"/>
    <dgm:cxn modelId="{48C2EEA2-0EF2-4708-A6B2-B1BC0ADD47F7}" type="presParOf" srcId="{5E131306-EF95-4090-89CE-F3E614B9A8D8}" destId="{7838D8E9-0E61-4D66-9DB0-2A4847F8FCAD}" srcOrd="0" destOrd="0" presId="urn:microsoft.com/office/officeart/2005/8/layout/hierarchy2"/>
    <dgm:cxn modelId="{A4195113-54CE-410C-9591-124EA0D5E14C}" type="presParOf" srcId="{5E131306-EF95-4090-89CE-F3E614B9A8D8}" destId="{0664CB98-216D-47CD-BEDF-4B8DA71E13A5}" srcOrd="1" destOrd="0" presId="urn:microsoft.com/office/officeart/2005/8/layout/hierarchy2"/>
    <dgm:cxn modelId="{71120700-253F-4A7F-85F2-F93EA90C4BFF}" type="presParOf" srcId="{C4E97D30-E7B7-407E-85FC-E038EE6226D8}" destId="{316A1C69-65A4-44D0-A615-16263216F8E0}" srcOrd="2" destOrd="0" presId="urn:microsoft.com/office/officeart/2005/8/layout/hierarchy2"/>
    <dgm:cxn modelId="{03586B66-8991-4AD3-9F32-210799B00F39}" type="presParOf" srcId="{316A1C69-65A4-44D0-A615-16263216F8E0}" destId="{F83F8587-1EA7-4FF1-8995-1CE778A92FD5}" srcOrd="0" destOrd="0" presId="urn:microsoft.com/office/officeart/2005/8/layout/hierarchy2"/>
    <dgm:cxn modelId="{52819C31-A03F-4821-8D97-84F37573470B}" type="presParOf" srcId="{C4E97D30-E7B7-407E-85FC-E038EE6226D8}" destId="{AB31E5DF-4995-4BD5-A9DA-96AF739D0C52}" srcOrd="3" destOrd="0" presId="urn:microsoft.com/office/officeart/2005/8/layout/hierarchy2"/>
    <dgm:cxn modelId="{8591121E-E309-4423-8C55-DC760D1E3200}" type="presParOf" srcId="{AB31E5DF-4995-4BD5-A9DA-96AF739D0C52}" destId="{6CB1ABAB-78CA-4889-A331-6EECE05ECAA9}" srcOrd="0" destOrd="0" presId="urn:microsoft.com/office/officeart/2005/8/layout/hierarchy2"/>
    <dgm:cxn modelId="{C85DE452-FD12-4200-98DF-4276299B011F}" type="presParOf" srcId="{AB31E5DF-4995-4BD5-A9DA-96AF739D0C52}" destId="{77F16B90-AE38-45DA-9F37-9CF68F93E249}" srcOrd="1" destOrd="0" presId="urn:microsoft.com/office/officeart/2005/8/layout/hierarchy2"/>
    <dgm:cxn modelId="{933B9A6A-BDED-4D36-A1DC-B691A0AF5C35}" type="presParOf" srcId="{0F027147-FF0E-4F84-B7AF-99E60C5C0814}" destId="{42820976-944E-4663-AA2F-605326C90233}" srcOrd="4" destOrd="0" presId="urn:microsoft.com/office/officeart/2005/8/layout/hierarchy2"/>
    <dgm:cxn modelId="{52B9B3D7-B2A8-4CDE-A913-5704735D07FA}" type="presParOf" srcId="{42820976-944E-4663-AA2F-605326C90233}" destId="{BE1184DF-4BA2-4612-9FB7-29763E38581F}" srcOrd="0" destOrd="0" presId="urn:microsoft.com/office/officeart/2005/8/layout/hierarchy2"/>
    <dgm:cxn modelId="{667A9E16-BB54-4613-B61F-EF25387847FD}" type="presParOf" srcId="{0F027147-FF0E-4F84-B7AF-99E60C5C0814}" destId="{EEE40D7A-B380-499B-84D9-E249414BDC39}" srcOrd="5" destOrd="0" presId="urn:microsoft.com/office/officeart/2005/8/layout/hierarchy2"/>
    <dgm:cxn modelId="{46A1831C-2C8C-4531-BC71-5CD9C0D2F1C7}" type="presParOf" srcId="{EEE40D7A-B380-499B-84D9-E249414BDC39}" destId="{888A87FC-F682-4810-A12E-9F30230ABAD3}" srcOrd="0" destOrd="0" presId="urn:microsoft.com/office/officeart/2005/8/layout/hierarchy2"/>
    <dgm:cxn modelId="{972371E1-B520-4F57-8C1D-62B122173989}" type="presParOf" srcId="{EEE40D7A-B380-499B-84D9-E249414BDC39}" destId="{2E6101F8-1160-46AF-9179-A911523032D2}" srcOrd="1" destOrd="0" presId="urn:microsoft.com/office/officeart/2005/8/layout/hierarchy2"/>
    <dgm:cxn modelId="{D40F969F-96EC-45AD-9C74-76C3BB2A18E9}" type="presParOf" srcId="{2E6101F8-1160-46AF-9179-A911523032D2}" destId="{58B773EF-6042-433C-8E68-D277D04F5EA6}" srcOrd="0" destOrd="0" presId="urn:microsoft.com/office/officeart/2005/8/layout/hierarchy2"/>
    <dgm:cxn modelId="{EC34AE10-7613-4310-B8A6-08F98E64BB61}" type="presParOf" srcId="{58B773EF-6042-433C-8E68-D277D04F5EA6}" destId="{49B01657-0CFD-4DCF-88FA-8ABF37FDBECE}" srcOrd="0" destOrd="0" presId="urn:microsoft.com/office/officeart/2005/8/layout/hierarchy2"/>
    <dgm:cxn modelId="{8B53815F-4273-4591-918C-54747FDC75A7}" type="presParOf" srcId="{2E6101F8-1160-46AF-9179-A911523032D2}" destId="{39BF6DEE-71A6-4D74-A6D8-FE1B009AE56A}" srcOrd="1" destOrd="0" presId="urn:microsoft.com/office/officeart/2005/8/layout/hierarchy2"/>
    <dgm:cxn modelId="{C220F923-3000-4571-8A99-EB7EF349E850}" type="presParOf" srcId="{39BF6DEE-71A6-4D74-A6D8-FE1B009AE56A}" destId="{4D47F764-350D-4BD1-AB29-704CB8BE3CE0}" srcOrd="0" destOrd="0" presId="urn:microsoft.com/office/officeart/2005/8/layout/hierarchy2"/>
    <dgm:cxn modelId="{EB9E2A4F-7DA1-4258-904A-D280A236C593}" type="presParOf" srcId="{39BF6DEE-71A6-4D74-A6D8-FE1B009AE56A}" destId="{F22F93EA-556A-4F39-A34C-066A1AB46A85}" srcOrd="1" destOrd="0" presId="urn:microsoft.com/office/officeart/2005/8/layout/hierarchy2"/>
    <dgm:cxn modelId="{2A1DE2AF-54C6-4EDF-99BF-3A8E1D987FCB}" type="presParOf" srcId="{2E6101F8-1160-46AF-9179-A911523032D2}" destId="{8216695E-534C-4B72-802A-36BBE10D8F10}" srcOrd="2" destOrd="0" presId="urn:microsoft.com/office/officeart/2005/8/layout/hierarchy2"/>
    <dgm:cxn modelId="{5E0C14FC-622D-43D5-8172-72D8E394C12D}" type="presParOf" srcId="{8216695E-534C-4B72-802A-36BBE10D8F10}" destId="{D6AB3501-5DDD-47C1-9027-6F9CE4C41DC3}" srcOrd="0" destOrd="0" presId="urn:microsoft.com/office/officeart/2005/8/layout/hierarchy2"/>
    <dgm:cxn modelId="{3DA76FE2-0F31-4759-8440-D5B97BA80D89}" type="presParOf" srcId="{2E6101F8-1160-46AF-9179-A911523032D2}" destId="{49C2A73D-EA28-44F4-9893-6744945F56F8}" srcOrd="3" destOrd="0" presId="urn:microsoft.com/office/officeart/2005/8/layout/hierarchy2"/>
    <dgm:cxn modelId="{5306348B-A508-4022-95DE-FCF669F5D9A3}" type="presParOf" srcId="{49C2A73D-EA28-44F4-9893-6744945F56F8}" destId="{D7F31C10-963B-44FF-9D2A-3F5D0C5FBD3C}" srcOrd="0" destOrd="0" presId="urn:microsoft.com/office/officeart/2005/8/layout/hierarchy2"/>
    <dgm:cxn modelId="{1F7440DA-8130-44E1-AA27-5CDFC0CA142B}" type="presParOf" srcId="{49C2A73D-EA28-44F4-9893-6744945F56F8}" destId="{730F9052-D649-4C92-8BE6-39DE0AFB51D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7B00B-3FD4-4AD7-88B0-8E4A192EFC76}">
      <dsp:nvSpPr>
        <dsp:cNvPr id="0" name=""/>
        <dsp:cNvSpPr/>
      </dsp:nvSpPr>
      <dsp:spPr>
        <a:xfrm>
          <a:off x="906876" y="2451636"/>
          <a:ext cx="1702798" cy="851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800" b="1" kern="1200" dirty="0"/>
            <a:t>What trends in temperature and holidays cause electrical demand to increase, and can we model these demands in order to meet them in the coming year via Green electrical supply?</a:t>
          </a:r>
          <a:endParaRPr lang="en-US" sz="800" kern="1200" dirty="0"/>
        </a:p>
      </dsp:txBody>
      <dsp:txXfrm>
        <a:off x="931813" y="2476573"/>
        <a:ext cx="1652924" cy="801525"/>
      </dsp:txXfrm>
    </dsp:sp>
    <dsp:sp modelId="{47D911CE-24E0-4980-8E6E-96E213F70C8E}">
      <dsp:nvSpPr>
        <dsp:cNvPr id="0" name=""/>
        <dsp:cNvSpPr/>
      </dsp:nvSpPr>
      <dsp:spPr>
        <a:xfrm rot="17350740">
          <a:off x="1913588" y="1884911"/>
          <a:ext cx="207329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73292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898402" y="1846394"/>
        <a:ext cx="103664" cy="103664"/>
      </dsp:txXfrm>
    </dsp:sp>
    <dsp:sp modelId="{A08F0980-53F4-4BB2-A9C0-3689ED668CB9}">
      <dsp:nvSpPr>
        <dsp:cNvPr id="0" name=""/>
        <dsp:cNvSpPr/>
      </dsp:nvSpPr>
      <dsp:spPr>
        <a:xfrm>
          <a:off x="3290794" y="493418"/>
          <a:ext cx="1702798" cy="851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Arial"/>
            </a:rPr>
            <a:t>Temperature Data</a:t>
          </a:r>
        </a:p>
      </dsp:txBody>
      <dsp:txXfrm>
        <a:off x="3315731" y="518355"/>
        <a:ext cx="1652924" cy="801525"/>
      </dsp:txXfrm>
    </dsp:sp>
    <dsp:sp modelId="{F5B2ADAE-2862-40C3-B518-CF75278F9D87}">
      <dsp:nvSpPr>
        <dsp:cNvPr id="0" name=""/>
        <dsp:cNvSpPr/>
      </dsp:nvSpPr>
      <dsp:spPr>
        <a:xfrm rot="19457599">
          <a:off x="4914752" y="661025"/>
          <a:ext cx="83880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38801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3183" y="653370"/>
        <a:ext cx="41940" cy="41940"/>
      </dsp:txXfrm>
    </dsp:sp>
    <dsp:sp modelId="{7B8BBB71-92D3-46D6-9B90-07C5152F58B3}">
      <dsp:nvSpPr>
        <dsp:cNvPr id="0" name=""/>
        <dsp:cNvSpPr/>
      </dsp:nvSpPr>
      <dsp:spPr>
        <a:xfrm>
          <a:off x="5674712" y="3863"/>
          <a:ext cx="1702798" cy="851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Arial"/>
            </a:rPr>
            <a:t>Temperature does not affect electrical consumption</a:t>
          </a:r>
        </a:p>
      </dsp:txBody>
      <dsp:txXfrm>
        <a:off x="5699649" y="28800"/>
        <a:ext cx="1652924" cy="801525"/>
      </dsp:txXfrm>
    </dsp:sp>
    <dsp:sp modelId="{1A82D735-6E8E-44F9-9924-02E463E022B0}">
      <dsp:nvSpPr>
        <dsp:cNvPr id="0" name=""/>
        <dsp:cNvSpPr/>
      </dsp:nvSpPr>
      <dsp:spPr>
        <a:xfrm rot="2142401">
          <a:off x="4914752" y="1150579"/>
          <a:ext cx="83880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38801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3183" y="1142925"/>
        <a:ext cx="41940" cy="41940"/>
      </dsp:txXfrm>
    </dsp:sp>
    <dsp:sp modelId="{065D1889-7C61-47EE-A611-B15CB2FEB819}">
      <dsp:nvSpPr>
        <dsp:cNvPr id="0" name=""/>
        <dsp:cNvSpPr/>
      </dsp:nvSpPr>
      <dsp:spPr>
        <a:xfrm>
          <a:off x="5674712" y="982972"/>
          <a:ext cx="1702798" cy="851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Arial"/>
            </a:rPr>
            <a:t>Temperature affects electrical consumption</a:t>
          </a:r>
          <a:endParaRPr lang="en-US" sz="800" kern="1200" dirty="0"/>
        </a:p>
      </dsp:txBody>
      <dsp:txXfrm>
        <a:off x="5699649" y="1007909"/>
        <a:ext cx="1652924" cy="801525"/>
      </dsp:txXfrm>
    </dsp:sp>
    <dsp:sp modelId="{1FBAFFD8-8645-44AD-BF38-AC42E7B296D7}">
      <dsp:nvSpPr>
        <dsp:cNvPr id="0" name=""/>
        <dsp:cNvSpPr/>
      </dsp:nvSpPr>
      <dsp:spPr>
        <a:xfrm>
          <a:off x="2609675" y="2864021"/>
          <a:ext cx="68111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81119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3206" y="2860308"/>
        <a:ext cx="34055" cy="34055"/>
      </dsp:txXfrm>
    </dsp:sp>
    <dsp:sp modelId="{66B86861-4BC8-4020-92D5-F980E22AF2BE}">
      <dsp:nvSpPr>
        <dsp:cNvPr id="0" name=""/>
        <dsp:cNvSpPr/>
      </dsp:nvSpPr>
      <dsp:spPr>
        <a:xfrm>
          <a:off x="3290794" y="2451636"/>
          <a:ext cx="1702798" cy="851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Arial"/>
            </a:rPr>
            <a:t>Holiday and Workday status</a:t>
          </a:r>
          <a:endParaRPr lang="en-US" sz="800" kern="1200" dirty="0"/>
        </a:p>
      </dsp:txBody>
      <dsp:txXfrm>
        <a:off x="3315731" y="2476573"/>
        <a:ext cx="1652924" cy="801525"/>
      </dsp:txXfrm>
    </dsp:sp>
    <dsp:sp modelId="{5F5CE6F0-86AC-4FC4-88F3-CF82ED35DAA6}">
      <dsp:nvSpPr>
        <dsp:cNvPr id="0" name=""/>
        <dsp:cNvSpPr/>
      </dsp:nvSpPr>
      <dsp:spPr>
        <a:xfrm rot="19457599">
          <a:off x="4914752" y="2619243"/>
          <a:ext cx="83880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38801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3183" y="2611589"/>
        <a:ext cx="41940" cy="41940"/>
      </dsp:txXfrm>
    </dsp:sp>
    <dsp:sp modelId="{7838D8E9-0E61-4D66-9DB0-2A4847F8FCAD}">
      <dsp:nvSpPr>
        <dsp:cNvPr id="0" name=""/>
        <dsp:cNvSpPr/>
      </dsp:nvSpPr>
      <dsp:spPr>
        <a:xfrm>
          <a:off x="5674712" y="1962082"/>
          <a:ext cx="1702798" cy="851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Arial"/>
            </a:rPr>
            <a:t>Holidays show a change in electrical consumption</a:t>
          </a:r>
        </a:p>
      </dsp:txBody>
      <dsp:txXfrm>
        <a:off x="5699649" y="1987019"/>
        <a:ext cx="1652924" cy="801525"/>
      </dsp:txXfrm>
    </dsp:sp>
    <dsp:sp modelId="{316A1C69-65A4-44D0-A615-16263216F8E0}">
      <dsp:nvSpPr>
        <dsp:cNvPr id="0" name=""/>
        <dsp:cNvSpPr/>
      </dsp:nvSpPr>
      <dsp:spPr>
        <a:xfrm rot="2142401">
          <a:off x="4914752" y="3108798"/>
          <a:ext cx="83880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38801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3183" y="3101143"/>
        <a:ext cx="41940" cy="41940"/>
      </dsp:txXfrm>
    </dsp:sp>
    <dsp:sp modelId="{6CB1ABAB-78CA-4889-A331-6EECE05ECAA9}">
      <dsp:nvSpPr>
        <dsp:cNvPr id="0" name=""/>
        <dsp:cNvSpPr/>
      </dsp:nvSpPr>
      <dsp:spPr>
        <a:xfrm>
          <a:off x="5674712" y="2941191"/>
          <a:ext cx="1702798" cy="851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Arial"/>
            </a:rPr>
            <a:t>Holidays do not show a change in electrical consumption</a:t>
          </a:r>
          <a:endParaRPr lang="en-US" sz="800" kern="1200" dirty="0"/>
        </a:p>
      </dsp:txBody>
      <dsp:txXfrm>
        <a:off x="5699649" y="2966128"/>
        <a:ext cx="1652924" cy="801525"/>
      </dsp:txXfrm>
    </dsp:sp>
    <dsp:sp modelId="{42820976-944E-4663-AA2F-605326C90233}">
      <dsp:nvSpPr>
        <dsp:cNvPr id="0" name=""/>
        <dsp:cNvSpPr/>
      </dsp:nvSpPr>
      <dsp:spPr>
        <a:xfrm rot="4249260">
          <a:off x="1913588" y="3843130"/>
          <a:ext cx="207329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73292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898402" y="3804613"/>
        <a:ext cx="103664" cy="103664"/>
      </dsp:txXfrm>
    </dsp:sp>
    <dsp:sp modelId="{888A87FC-F682-4810-A12E-9F30230ABAD3}">
      <dsp:nvSpPr>
        <dsp:cNvPr id="0" name=""/>
        <dsp:cNvSpPr/>
      </dsp:nvSpPr>
      <dsp:spPr>
        <a:xfrm>
          <a:off x="3290794" y="4409855"/>
          <a:ext cx="1702798" cy="851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Arial"/>
            </a:rPr>
            <a:t>PJM Electrical Data</a:t>
          </a:r>
        </a:p>
      </dsp:txBody>
      <dsp:txXfrm>
        <a:off x="3315731" y="4434792"/>
        <a:ext cx="1652924" cy="801525"/>
      </dsp:txXfrm>
    </dsp:sp>
    <dsp:sp modelId="{58B773EF-6042-433C-8E68-D277D04F5EA6}">
      <dsp:nvSpPr>
        <dsp:cNvPr id="0" name=""/>
        <dsp:cNvSpPr/>
      </dsp:nvSpPr>
      <dsp:spPr>
        <a:xfrm rot="19457599">
          <a:off x="4914752" y="4577462"/>
          <a:ext cx="83880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38801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3183" y="4569807"/>
        <a:ext cx="41940" cy="41940"/>
      </dsp:txXfrm>
    </dsp:sp>
    <dsp:sp modelId="{4D47F764-350D-4BD1-AB29-704CB8BE3CE0}">
      <dsp:nvSpPr>
        <dsp:cNvPr id="0" name=""/>
        <dsp:cNvSpPr/>
      </dsp:nvSpPr>
      <dsp:spPr>
        <a:xfrm>
          <a:off x="5674712" y="3920300"/>
          <a:ext cx="1702798" cy="851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Arial"/>
            </a:rPr>
            <a:t> Timeseries incomplete</a:t>
          </a:r>
        </a:p>
      </dsp:txBody>
      <dsp:txXfrm>
        <a:off x="5699649" y="3945237"/>
        <a:ext cx="1652924" cy="801525"/>
      </dsp:txXfrm>
    </dsp:sp>
    <dsp:sp modelId="{8216695E-534C-4B72-802A-36BBE10D8F10}">
      <dsp:nvSpPr>
        <dsp:cNvPr id="0" name=""/>
        <dsp:cNvSpPr/>
      </dsp:nvSpPr>
      <dsp:spPr>
        <a:xfrm rot="2142401">
          <a:off x="4914752" y="5067016"/>
          <a:ext cx="83880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38801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3183" y="5059362"/>
        <a:ext cx="41940" cy="41940"/>
      </dsp:txXfrm>
    </dsp:sp>
    <dsp:sp modelId="{D7F31C10-963B-44FF-9D2A-3F5D0C5FBD3C}">
      <dsp:nvSpPr>
        <dsp:cNvPr id="0" name=""/>
        <dsp:cNvSpPr/>
      </dsp:nvSpPr>
      <dsp:spPr>
        <a:xfrm>
          <a:off x="5674712" y="4899410"/>
          <a:ext cx="1702798" cy="851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Arial"/>
            </a:rPr>
            <a:t>Timeseries complete</a:t>
          </a:r>
        </a:p>
      </dsp:txBody>
      <dsp:txXfrm>
        <a:off x="5699649" y="4924347"/>
        <a:ext cx="1652924" cy="801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305A-944C-4C42-BFA9-91A51189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900" dirty="0"/>
              <a:t>Capstone 2 Issue Tree</a:t>
            </a:r>
            <a:endParaRPr lang="en-US" dirty="0"/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FEE8C863-8885-4C40-A943-B3540B7E39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4640385"/>
              </p:ext>
            </p:extLst>
          </p:nvPr>
        </p:nvGraphicFramePr>
        <p:xfrm>
          <a:off x="132248" y="683911"/>
          <a:ext cx="8284388" cy="575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297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292426" y="1275171"/>
            <a:ext cx="8851200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71240" y="3650231"/>
            <a:ext cx="914220" cy="37561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1619373" y="4443895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4</a:t>
            </a: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1619373" y="2009042"/>
            <a:ext cx="908050" cy="32944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1</a:t>
            </a:r>
            <a:endParaRPr/>
          </a:p>
        </p:txBody>
      </p:sp>
      <p:sp>
        <p:nvSpPr>
          <p:cNvPr id="24" name="Google Shape;24;p1"/>
          <p:cNvSpPr/>
          <p:nvPr/>
        </p:nvSpPr>
        <p:spPr>
          <a:xfrm>
            <a:off x="1619373" y="2779623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2</a:t>
            </a:r>
            <a:endParaRPr/>
          </a:p>
        </p:txBody>
      </p:sp>
      <p:sp>
        <p:nvSpPr>
          <p:cNvPr id="25" name="Google Shape;25;p1"/>
          <p:cNvSpPr/>
          <p:nvPr/>
        </p:nvSpPr>
        <p:spPr>
          <a:xfrm>
            <a:off x="1619373" y="3611759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3</a:t>
            </a:r>
            <a:endParaRPr/>
          </a:p>
        </p:txBody>
      </p:sp>
      <p:sp>
        <p:nvSpPr>
          <p:cNvPr id="26" name="Google Shape;26;p1"/>
          <p:cNvSpPr/>
          <p:nvPr/>
        </p:nvSpPr>
        <p:spPr>
          <a:xfrm>
            <a:off x="1619373" y="5276032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5</a:t>
            </a:r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2752069" y="2186330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2752069" y="2598062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2752069" y="3009794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0" name="Google Shape;30;p1"/>
          <p:cNvSpPr/>
          <p:nvPr/>
        </p:nvSpPr>
        <p:spPr>
          <a:xfrm>
            <a:off x="2752069" y="3421526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1" name="Google Shape;31;p1"/>
          <p:cNvSpPr/>
          <p:nvPr/>
        </p:nvSpPr>
        <p:spPr>
          <a:xfrm>
            <a:off x="2752069" y="3833259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2" name="Google Shape;32;p1"/>
          <p:cNvSpPr/>
          <p:nvPr/>
        </p:nvSpPr>
        <p:spPr>
          <a:xfrm>
            <a:off x="2752069" y="5069922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3" name="Google Shape;33;p1"/>
          <p:cNvSpPr/>
          <p:nvPr/>
        </p:nvSpPr>
        <p:spPr>
          <a:xfrm>
            <a:off x="2752069" y="1774598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4" name="Google Shape;34;p1"/>
          <p:cNvSpPr/>
          <p:nvPr/>
        </p:nvSpPr>
        <p:spPr>
          <a:xfrm>
            <a:off x="2752069" y="5484586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cxnSp>
        <p:nvCxnSpPr>
          <p:cNvPr id="35" name="Google Shape;35;p1"/>
          <p:cNvCxnSpPr/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/>
          <p:nvPr/>
        </p:nvCxnSpPr>
        <p:spPr>
          <a:xfrm rot="10800000" flipH="1">
            <a:off x="2527423" y="19676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/>
          <p:cNvCxnSpPr/>
          <p:nvPr/>
        </p:nvCxnSpPr>
        <p:spPr>
          <a:xfrm>
            <a:off x="2527423" y="21737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Google Shape;38;p1"/>
          <p:cNvCxnSpPr/>
          <p:nvPr/>
        </p:nvCxnSpPr>
        <p:spPr>
          <a:xfrm rot="10800000" flipH="1">
            <a:off x="2527423" y="2792106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Google Shape;39;p1"/>
          <p:cNvCxnSpPr/>
          <p:nvPr/>
        </p:nvCxnSpPr>
        <p:spPr>
          <a:xfrm>
            <a:off x="2527423" y="2998206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1"/>
          <p:cNvCxnSpPr/>
          <p:nvPr/>
        </p:nvCxnSpPr>
        <p:spPr>
          <a:xfrm rot="10800000" flipH="1">
            <a:off x="2527423" y="3616549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41;p1"/>
          <p:cNvCxnSpPr/>
          <p:nvPr/>
        </p:nvCxnSpPr>
        <p:spPr>
          <a:xfrm>
            <a:off x="2527423" y="3822649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" name="Google Shape;42;p1"/>
          <p:cNvCxnSpPr/>
          <p:nvPr/>
        </p:nvCxnSpPr>
        <p:spPr>
          <a:xfrm rot="10800000" flipH="1">
            <a:off x="2527423" y="5265432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" name="Google Shape;43;p1"/>
          <p:cNvCxnSpPr/>
          <p:nvPr/>
        </p:nvCxnSpPr>
        <p:spPr>
          <a:xfrm>
            <a:off x="2527423" y="5471532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1"/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/>
          <p:cNvCxnSpPr/>
          <p:nvPr/>
        </p:nvCxnSpPr>
        <p:spPr>
          <a:xfrm rot="-5400000" flipH="1">
            <a:off x="1090260" y="41178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/>
          <p:nvPr/>
        </p:nvCxnSpPr>
        <p:spPr>
          <a:xfrm rot="-5400000" flipH="1">
            <a:off x="678060" y="45300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/>
              <a:t>Issue Tree Template</a:t>
            </a:r>
            <a:endParaRPr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3" name="Google Shape;53;p1"/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Issue Tree is….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6117194" y="1866393"/>
            <a:ext cx="2686731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problem down into a series of hypotheses or issues that can be tested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all parts of the problem are considered. In other words, issues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collectively exhaustive.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issues do not overlap and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mutually exclusive.</a:t>
            </a:r>
            <a:endParaRPr/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" name="Google Shape;62;p1"/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Google Shape;63;p1"/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Google Shape;64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011786" y="1774598"/>
            <a:ext cx="157086" cy="4223771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4262958" y="3532540"/>
            <a:ext cx="204715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Sub-Issue provides further</a:t>
            </a:r>
            <a:b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of detail for each issue,</a:t>
            </a:r>
            <a:b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is complete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non-overlapping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Synergy_CF_YNR002</vt:lpstr>
      <vt:lpstr>Capstone 2 Issue Tree</vt:lpstr>
      <vt:lpstr>Issue Tree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revision>29</cp:revision>
  <dcterms:created xsi:type="dcterms:W3CDTF">2019-05-15T15:57:18Z</dcterms:created>
  <dcterms:modified xsi:type="dcterms:W3CDTF">2021-08-18T14:40:37Z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