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5" d="100"/>
          <a:sy n="55" d="100"/>
        </p:scale>
        <p:origin x="276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8A006-1927-4CB5-9D0B-8E2CD8C6EFE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036A9-1760-4209-8075-70E87EA2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7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1145690ecdf21961c711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306d886f91a8d9cd8848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89c6cdbbaa03d5953d93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2d8d85618117823292e6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81a19b671f4048806ff3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d6e4ff85aece02a36ad6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c2ffb217bf54628010a6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6d427fbe12f00438a434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0738c2aedd4e00805efd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03b44373b8c69bb9a3ca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f316359ad06012371b8e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e18347d-8892-4340-914b-c672f2f60260/ReportSection8c4d2e21c01b8435b709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aemr.2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7/5/2021 8:38:40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7/5/2021 8:23:24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, actionButton, barChart, barChart, slicer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 Totals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, actionButton, barChart, barChart, slicer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 Avg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rChart, textbox, slicer, bar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Per Month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, slicer, slicer, lineChart, lineChart, column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Participant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, textbox, slicer, slicer, lineChart, line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per Month by Participant and Reason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, columnChart, slicer, card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 by Reason and Month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, columnChart, slicer, card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MW Loss by Reason and Month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, columnChart, card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Down by Reason and Month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, slicer, slicer, columnChart, column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YoY Change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Bubbles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Bubbles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Forced Bubbles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Forced Bubbles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363</Words>
  <Application>Microsoft Office PowerPoint</Application>
  <PresentationFormat>Widescreen</PresentationFormat>
  <Paragraphs>153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aemr.2</vt:lpstr>
      <vt:lpstr>Count by Reason and Month</vt:lpstr>
      <vt:lpstr>MW Loss by Reason and Month</vt:lpstr>
      <vt:lpstr>Time Down by Reason and Month</vt:lpstr>
      <vt:lpstr>YoY Change</vt:lpstr>
      <vt:lpstr>Total Bubbles</vt:lpstr>
      <vt:lpstr>Average Bubbles</vt:lpstr>
      <vt:lpstr>Total Forced Bubbles</vt:lpstr>
      <vt:lpstr>Average Forced Bubbles</vt:lpstr>
      <vt:lpstr>Month Totals Page</vt:lpstr>
      <vt:lpstr>Month Avg Page</vt:lpstr>
      <vt:lpstr>Avg Per Month</vt:lpstr>
      <vt:lpstr>Participant Page</vt:lpstr>
      <vt:lpstr>Average per Month by Participant and Reason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Dean, Fiona</cp:lastModifiedBy>
  <cp:revision>5</cp:revision>
  <dcterms:created xsi:type="dcterms:W3CDTF">2016-09-04T11:54:55Z</dcterms:created>
  <dcterms:modified xsi:type="dcterms:W3CDTF">2021-09-14T00:41:43Z</dcterms:modified>
</cp:coreProperties>
</file>