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15" autoAdjust="0"/>
  </p:normalViewPr>
  <p:slideViewPr>
    <p:cSldViewPr snapToGrid="0">
      <p:cViewPr varScale="1">
        <p:scale>
          <a:sx n="54" d="100"/>
          <a:sy n="54" d="100"/>
        </p:scale>
        <p:origin x="156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7"/>
            <a:ext cx="4324418" cy="8632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Some customers have left due to increased competition. This means we need to take a look at our current markets and ensure that we can continue to produce the highest value products and retain our highest valued customers. This is important this year especially due to the decrease in market regulation.</a:t>
            </a:r>
            <a:endParaRPr dirty="0"/>
          </a:p>
        </p:txBody>
      </p:sp>
      <p:sp>
        <p:nvSpPr>
          <p:cNvPr id="35" name="Google Shape;35;p1"/>
          <p:cNvSpPr txBox="1"/>
          <p:nvPr/>
        </p:nvSpPr>
        <p:spPr>
          <a:xfrm>
            <a:off x="143108" y="370366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10% increase in profit</a:t>
            </a:r>
          </a:p>
          <a:p>
            <a:pPr marL="0" marR="0" lvl="0" indent="0" algn="l" rtl="0">
              <a:lnSpc>
                <a:spcPct val="100000"/>
              </a:lnSpc>
              <a:spcBef>
                <a:spcPts val="0"/>
              </a:spcBef>
              <a:spcAft>
                <a:spcPts val="0"/>
              </a:spcAft>
              <a:buNone/>
            </a:pPr>
            <a:r>
              <a:rPr lang="en-AU" sz="1071" b="1" dirty="0"/>
              <a:t>Retain 95% of customer base</a:t>
            </a: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We will strictly focus on market data from the last year.</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We only have a years worth of market data.</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Which products do customers buy? What’s their revenue, cost, and margin of profit? Where, when, and in what amounts are these transactions taking place?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marketing department is the main stakeholder here – they know their customer base and how to retain them as customers during this time.</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591804" cy="70706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t>Which metrics have the highest correlation and therefore may be able </a:t>
            </a:r>
            <a:r>
              <a:rPr lang="en-US" b="1"/>
              <a:t>to predict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490</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Dean, Fiona</cp:lastModifiedBy>
  <cp:revision>6</cp:revision>
  <dcterms:modified xsi:type="dcterms:W3CDTF">2021-05-18T15:00:22Z</dcterms:modified>
</cp:coreProperties>
</file>