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5" d="100"/>
          <a:sy n="55" d="100"/>
        </p:scale>
        <p:origin x="276"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79E00-4F2D-4282-B8F0-A39DCFB67227}"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21E39-E754-4536-BDE6-79D29D235B87}" type="slidenum">
              <a:rPr lang="en-US" smtClean="0"/>
              <a:t>‹#›</a:t>
            </a:fld>
            <a:endParaRPr lang="en-US"/>
          </a:p>
        </p:txBody>
      </p:sp>
    </p:spTree>
    <p:extLst>
      <p:ext uri="{BB962C8B-B14F-4D97-AF65-F5344CB8AC3E}">
        <p14:creationId xmlns:p14="http://schemas.microsoft.com/office/powerpoint/2010/main" val="222424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PJM Electrical Consumption by BU and Year</a:t>
            </a:r>
            <a:endParaRPr dirty="0"/>
          </a:p>
          <a:p>
            <a:r>
              <a:rPr b="0" dirty="0"/>
              <a:t>PJM Electrical Consumption by BU and Year</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Electrical Use &amp; Average Temperature by Year, Quarter, Month and 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Average of Total Electrical Use by Hour and Season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Average Total Electric Use by Weekday and Holiday_Variable</a:t>
            </a:r>
            <a:endParaRPr dirty="0"/>
          </a:p>
          <a:p>
            <a:r>
              <a:rPr b="0" dirty="0"/>
              <a:t>No alt text provided.</a:t>
            </a:r>
            <a:endParaRPr dirty="0"/>
          </a:p>
          <a:p>
            <a:endParaRPr dirty="0"/>
          </a:p>
          <a:p>
            <a:r>
              <a:rPr b="1" dirty="0"/>
              <a:t>Average Total Electric Use, by Day and Long Weekend</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Electric Use by Hour and Holiday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Average Total Electric Use by Weekday and Holiday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Average Total Electric Use, by Hour</a:t>
            </a:r>
            <a:endParaRPr dirty="0"/>
          </a:p>
          <a:p>
            <a:r>
              <a:rPr b="0" dirty="0"/>
              <a:t>No alt text provided.</a:t>
            </a:r>
            <a:endParaRPr dirty="0"/>
          </a:p>
          <a:p>
            <a:endParaRPr dirty="0"/>
          </a:p>
          <a:p>
            <a:r>
              <a:rPr b="1" dirty="0"/>
              <a:t>Average Total Electric Use in one hour, by Year</a:t>
            </a:r>
            <a:endParaRPr dirty="0"/>
          </a:p>
          <a:p>
            <a:r>
              <a:rPr b="0" dirty="0"/>
              <a:t>No alt text provided.</a:t>
            </a:r>
            <a:endParaRPr dirty="0"/>
          </a:p>
          <a:p>
            <a:endParaRPr dirty="0"/>
          </a:p>
          <a:p>
            <a:r>
              <a:rPr b="1" dirty="0"/>
              <a:t>Total Electric Use, by 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58ec6d26d81c046bcd8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684052c205dac89daeb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ffdbec6909da280300c9?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6324a0b503de0a0edda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2bde5c0905c2e14a953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cfd8ed14141410e1e216?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8e805eb-08a6-4cc4-91b4-f6a52c10c412/ReportSection45fa8242c7974ca0ac08?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JM Electrical Consumption by BU and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Total Consumption over Time by BU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lectrical Use &amp; Average Temperature by Year, Quarter, Month and Day, textbox, Average of Total Electrical Use by Hour and Seas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Consumption over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lineChart, Average Total Electric Use by Weekday and Holiday_Variable, Average Total Electric Use, by Day and Long Weeken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Work Days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Electric Use by Hour and Holiday,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Average by hour and holiday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verage Total Electric Use by Weekday and Holiday, textbox,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Average by Weekday and holiday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verage Total Electric Use, by Hour, Average Total Electric Use in one hour, by Year, Total Electric Use, by Year, slice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Holiday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Model</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240</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Custom Design</vt:lpstr>
      <vt:lpstr>Total Consumption over Time by BU</vt:lpstr>
      <vt:lpstr>Consumption over Time</vt:lpstr>
      <vt:lpstr>Work Days</vt:lpstr>
      <vt:lpstr>Average by hour and holiday</vt:lpstr>
      <vt:lpstr>Average by Weekday and holiday</vt:lpstr>
      <vt:lpstr>Holiday</vt:lpstr>
      <vt:lpstr>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Dean, Fiona</cp:lastModifiedBy>
  <cp:revision>5</cp:revision>
  <dcterms:created xsi:type="dcterms:W3CDTF">2016-09-04T11:54:55Z</dcterms:created>
  <dcterms:modified xsi:type="dcterms:W3CDTF">2021-09-14T00:39:40Z</dcterms:modified>
</cp:coreProperties>
</file>