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D344CE-1500-45A6-BE91-DA82F84811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02557A7-4D0A-4859-A68B-EE584015FD85}">
      <dgm:prSet/>
      <dgm:spPr/>
      <dgm:t>
        <a:bodyPr/>
        <a:lstStyle/>
        <a:p>
          <a:r>
            <a:rPr lang="en-ZA"/>
            <a:t>Increased prosthetic use</a:t>
          </a:r>
          <a:endParaRPr lang="en-US"/>
        </a:p>
      </dgm:t>
    </dgm:pt>
    <dgm:pt modelId="{6F091BD8-1B83-479E-874B-7A1625EDBFEC}" type="parTrans" cxnId="{5C00F3B9-F713-454B-B88B-B568E0153FDE}">
      <dgm:prSet/>
      <dgm:spPr/>
      <dgm:t>
        <a:bodyPr/>
        <a:lstStyle/>
        <a:p>
          <a:endParaRPr lang="en-US"/>
        </a:p>
      </dgm:t>
    </dgm:pt>
    <dgm:pt modelId="{529E9105-3C5C-4A1D-9025-1790CBB248B1}" type="sibTrans" cxnId="{5C00F3B9-F713-454B-B88B-B568E0153FDE}">
      <dgm:prSet/>
      <dgm:spPr/>
      <dgm:t>
        <a:bodyPr/>
        <a:lstStyle/>
        <a:p>
          <a:endParaRPr lang="en-US"/>
        </a:p>
      </dgm:t>
    </dgm:pt>
    <dgm:pt modelId="{B81D6F3B-0DCA-4C65-AA84-693A0AE685A8}">
      <dgm:prSet/>
      <dgm:spPr/>
      <dgm:t>
        <a:bodyPr/>
        <a:lstStyle/>
        <a:p>
          <a:r>
            <a:rPr lang="en-ZA"/>
            <a:t>Improved range of joint movement</a:t>
          </a:r>
          <a:endParaRPr lang="en-US"/>
        </a:p>
      </dgm:t>
    </dgm:pt>
    <dgm:pt modelId="{5472C044-D988-4F9C-9CA4-40D1ADAE979F}" type="parTrans" cxnId="{91EAEBF2-C5F7-4516-A2E5-38794CD4A8C6}">
      <dgm:prSet/>
      <dgm:spPr/>
      <dgm:t>
        <a:bodyPr/>
        <a:lstStyle/>
        <a:p>
          <a:endParaRPr lang="en-US"/>
        </a:p>
      </dgm:t>
    </dgm:pt>
    <dgm:pt modelId="{AC4DE25B-9066-4EB8-92F4-E6F7DE93CCA3}" type="sibTrans" cxnId="{91EAEBF2-C5F7-4516-A2E5-38794CD4A8C6}">
      <dgm:prSet/>
      <dgm:spPr/>
      <dgm:t>
        <a:bodyPr/>
        <a:lstStyle/>
        <a:p>
          <a:endParaRPr lang="en-US"/>
        </a:p>
      </dgm:t>
    </dgm:pt>
    <dgm:pt modelId="{D0A1C56A-2110-423E-9C7D-5D73234A51A7}">
      <dgm:prSet/>
      <dgm:spPr/>
      <dgm:t>
        <a:bodyPr/>
        <a:lstStyle/>
        <a:p>
          <a:r>
            <a:rPr lang="en-ZA"/>
            <a:t>Easy and quick attachment and removal</a:t>
          </a:r>
          <a:endParaRPr lang="en-US"/>
        </a:p>
      </dgm:t>
    </dgm:pt>
    <dgm:pt modelId="{EBC5EDC2-B686-4AC3-91B1-D1CC7C6B79F7}" type="parTrans" cxnId="{A085103D-CBB0-4067-8E83-2A95FBD6D563}">
      <dgm:prSet/>
      <dgm:spPr/>
      <dgm:t>
        <a:bodyPr/>
        <a:lstStyle/>
        <a:p>
          <a:endParaRPr lang="en-US"/>
        </a:p>
      </dgm:t>
    </dgm:pt>
    <dgm:pt modelId="{D77F3E8B-BB8E-4BF1-B730-CE3EE8C2CE84}" type="sibTrans" cxnId="{A085103D-CBB0-4067-8E83-2A95FBD6D563}">
      <dgm:prSet/>
      <dgm:spPr/>
      <dgm:t>
        <a:bodyPr/>
        <a:lstStyle/>
        <a:p>
          <a:endParaRPr lang="en-US"/>
        </a:p>
      </dgm:t>
    </dgm:pt>
    <dgm:pt modelId="{F5393FED-3C67-46DD-A89E-338629E03A92}" type="pres">
      <dgm:prSet presAssocID="{7DD344CE-1500-45A6-BE91-DA82F848111C}" presName="linear" presStyleCnt="0">
        <dgm:presLayoutVars>
          <dgm:animLvl val="lvl"/>
          <dgm:resizeHandles val="exact"/>
        </dgm:presLayoutVars>
      </dgm:prSet>
      <dgm:spPr/>
    </dgm:pt>
    <dgm:pt modelId="{95E87EBF-9C23-4A5A-95DF-BF0580F13912}" type="pres">
      <dgm:prSet presAssocID="{802557A7-4D0A-4859-A68B-EE584015FD85}" presName="parentText" presStyleLbl="node1" presStyleIdx="0" presStyleCnt="3">
        <dgm:presLayoutVars>
          <dgm:chMax val="0"/>
          <dgm:bulletEnabled val="1"/>
        </dgm:presLayoutVars>
      </dgm:prSet>
      <dgm:spPr/>
    </dgm:pt>
    <dgm:pt modelId="{ECDD5289-2348-4F07-B6BF-3290B1DC1E38}" type="pres">
      <dgm:prSet presAssocID="{529E9105-3C5C-4A1D-9025-1790CBB248B1}" presName="spacer" presStyleCnt="0"/>
      <dgm:spPr/>
    </dgm:pt>
    <dgm:pt modelId="{C6E10CEF-1982-4C33-AD4D-8CA37718D5A0}" type="pres">
      <dgm:prSet presAssocID="{B81D6F3B-0DCA-4C65-AA84-693A0AE685A8}" presName="parentText" presStyleLbl="node1" presStyleIdx="1" presStyleCnt="3">
        <dgm:presLayoutVars>
          <dgm:chMax val="0"/>
          <dgm:bulletEnabled val="1"/>
        </dgm:presLayoutVars>
      </dgm:prSet>
      <dgm:spPr/>
    </dgm:pt>
    <dgm:pt modelId="{FE61E4C5-DAED-4D32-9B7F-0D29CC7309E9}" type="pres">
      <dgm:prSet presAssocID="{AC4DE25B-9066-4EB8-92F4-E6F7DE93CCA3}" presName="spacer" presStyleCnt="0"/>
      <dgm:spPr/>
    </dgm:pt>
    <dgm:pt modelId="{BDE4C88D-358C-4431-ACCC-05FA4BFD6B1A}" type="pres">
      <dgm:prSet presAssocID="{D0A1C56A-2110-423E-9C7D-5D73234A51A7}" presName="parentText" presStyleLbl="node1" presStyleIdx="2" presStyleCnt="3">
        <dgm:presLayoutVars>
          <dgm:chMax val="0"/>
          <dgm:bulletEnabled val="1"/>
        </dgm:presLayoutVars>
      </dgm:prSet>
      <dgm:spPr/>
    </dgm:pt>
  </dgm:ptLst>
  <dgm:cxnLst>
    <dgm:cxn modelId="{A085103D-CBB0-4067-8E83-2A95FBD6D563}" srcId="{7DD344CE-1500-45A6-BE91-DA82F848111C}" destId="{D0A1C56A-2110-423E-9C7D-5D73234A51A7}" srcOrd="2" destOrd="0" parTransId="{EBC5EDC2-B686-4AC3-91B1-D1CC7C6B79F7}" sibTransId="{D77F3E8B-BB8E-4BF1-B730-CE3EE8C2CE84}"/>
    <dgm:cxn modelId="{9688A640-8A27-4DE7-8930-BAE2A153E071}" type="presOf" srcId="{B81D6F3B-0DCA-4C65-AA84-693A0AE685A8}" destId="{C6E10CEF-1982-4C33-AD4D-8CA37718D5A0}" srcOrd="0" destOrd="0" presId="urn:microsoft.com/office/officeart/2005/8/layout/vList2"/>
    <dgm:cxn modelId="{5C00F3B9-F713-454B-B88B-B568E0153FDE}" srcId="{7DD344CE-1500-45A6-BE91-DA82F848111C}" destId="{802557A7-4D0A-4859-A68B-EE584015FD85}" srcOrd="0" destOrd="0" parTransId="{6F091BD8-1B83-479E-874B-7A1625EDBFEC}" sibTransId="{529E9105-3C5C-4A1D-9025-1790CBB248B1}"/>
    <dgm:cxn modelId="{5F8CABBD-C5A9-4869-80E1-3762D66C46C3}" type="presOf" srcId="{7DD344CE-1500-45A6-BE91-DA82F848111C}" destId="{F5393FED-3C67-46DD-A89E-338629E03A92}" srcOrd="0" destOrd="0" presId="urn:microsoft.com/office/officeart/2005/8/layout/vList2"/>
    <dgm:cxn modelId="{F122EDEE-16F0-4F03-9FC9-7D37F2C6F4B3}" type="presOf" srcId="{D0A1C56A-2110-423E-9C7D-5D73234A51A7}" destId="{BDE4C88D-358C-4431-ACCC-05FA4BFD6B1A}" srcOrd="0" destOrd="0" presId="urn:microsoft.com/office/officeart/2005/8/layout/vList2"/>
    <dgm:cxn modelId="{0DDEE2EF-8B05-406C-AF03-54EF1C2D27B2}" type="presOf" srcId="{802557A7-4D0A-4859-A68B-EE584015FD85}" destId="{95E87EBF-9C23-4A5A-95DF-BF0580F13912}" srcOrd="0" destOrd="0" presId="urn:microsoft.com/office/officeart/2005/8/layout/vList2"/>
    <dgm:cxn modelId="{91EAEBF2-C5F7-4516-A2E5-38794CD4A8C6}" srcId="{7DD344CE-1500-45A6-BE91-DA82F848111C}" destId="{B81D6F3B-0DCA-4C65-AA84-693A0AE685A8}" srcOrd="1" destOrd="0" parTransId="{5472C044-D988-4F9C-9CA4-40D1ADAE979F}" sibTransId="{AC4DE25B-9066-4EB8-92F4-E6F7DE93CCA3}"/>
    <dgm:cxn modelId="{3BAF529C-6C7B-4498-BA81-DD6CF5338E06}" type="presParOf" srcId="{F5393FED-3C67-46DD-A89E-338629E03A92}" destId="{95E87EBF-9C23-4A5A-95DF-BF0580F13912}" srcOrd="0" destOrd="0" presId="urn:microsoft.com/office/officeart/2005/8/layout/vList2"/>
    <dgm:cxn modelId="{BCB60B1F-BB0D-44F8-A0D8-03499E1FA93E}" type="presParOf" srcId="{F5393FED-3C67-46DD-A89E-338629E03A92}" destId="{ECDD5289-2348-4F07-B6BF-3290B1DC1E38}" srcOrd="1" destOrd="0" presId="urn:microsoft.com/office/officeart/2005/8/layout/vList2"/>
    <dgm:cxn modelId="{6DFB1BCE-100B-4D02-8274-18C568049CCE}" type="presParOf" srcId="{F5393FED-3C67-46DD-A89E-338629E03A92}" destId="{C6E10CEF-1982-4C33-AD4D-8CA37718D5A0}" srcOrd="2" destOrd="0" presId="urn:microsoft.com/office/officeart/2005/8/layout/vList2"/>
    <dgm:cxn modelId="{70FB5E87-0AE2-4AC7-AC1A-87238B231578}" type="presParOf" srcId="{F5393FED-3C67-46DD-A89E-338629E03A92}" destId="{FE61E4C5-DAED-4D32-9B7F-0D29CC7309E9}" srcOrd="3" destOrd="0" presId="urn:microsoft.com/office/officeart/2005/8/layout/vList2"/>
    <dgm:cxn modelId="{28CA375B-EFC4-4C6E-8392-084709306522}" type="presParOf" srcId="{F5393FED-3C67-46DD-A89E-338629E03A92}" destId="{BDE4C88D-358C-4431-ACCC-05FA4BFD6B1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9457B5-7B3F-4BEB-A990-BCC9A3C282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B48C19F-3B1B-4972-BD7D-8E155DE1D458}">
      <dgm:prSet/>
      <dgm:spPr/>
      <dgm:t>
        <a:bodyPr/>
        <a:lstStyle/>
        <a:p>
          <a:r>
            <a:rPr lang="en-ZA" dirty="0"/>
            <a:t>Heavier than a traditional prosthetic</a:t>
          </a:r>
          <a:endParaRPr lang="en-US" dirty="0"/>
        </a:p>
      </dgm:t>
    </dgm:pt>
    <dgm:pt modelId="{D13C2902-58BD-4E6C-9160-18097CF63323}" type="parTrans" cxnId="{B006245F-3F02-49DC-BBBC-CD9E1275B109}">
      <dgm:prSet/>
      <dgm:spPr/>
      <dgm:t>
        <a:bodyPr/>
        <a:lstStyle/>
        <a:p>
          <a:endParaRPr lang="en-US"/>
        </a:p>
      </dgm:t>
    </dgm:pt>
    <dgm:pt modelId="{867CBBCD-0CEC-4F81-9BB7-BD4C836AA191}" type="sibTrans" cxnId="{B006245F-3F02-49DC-BBBC-CD9E1275B109}">
      <dgm:prSet/>
      <dgm:spPr/>
      <dgm:t>
        <a:bodyPr/>
        <a:lstStyle/>
        <a:p>
          <a:endParaRPr lang="en-US"/>
        </a:p>
      </dgm:t>
    </dgm:pt>
    <dgm:pt modelId="{09D1683A-4B35-48B3-88F5-0152E8B3D855}">
      <dgm:prSet/>
      <dgm:spPr/>
      <dgm:t>
        <a:bodyPr/>
        <a:lstStyle/>
        <a:p>
          <a:r>
            <a:rPr lang="en-ZA"/>
            <a:t>Frequent maintenance </a:t>
          </a:r>
          <a:endParaRPr lang="en-US"/>
        </a:p>
      </dgm:t>
    </dgm:pt>
    <dgm:pt modelId="{E36B164F-64BA-42CA-9BFB-A267F091CA9F}" type="parTrans" cxnId="{1BB90D2D-1687-4002-824A-777F58DB84B3}">
      <dgm:prSet/>
      <dgm:spPr/>
      <dgm:t>
        <a:bodyPr/>
        <a:lstStyle/>
        <a:p>
          <a:endParaRPr lang="en-US"/>
        </a:p>
      </dgm:t>
    </dgm:pt>
    <dgm:pt modelId="{FB3C2AD9-6813-4C8D-A6C9-BEC2D1155EBA}" type="sibTrans" cxnId="{1BB90D2D-1687-4002-824A-777F58DB84B3}">
      <dgm:prSet/>
      <dgm:spPr/>
      <dgm:t>
        <a:bodyPr/>
        <a:lstStyle/>
        <a:p>
          <a:endParaRPr lang="en-US"/>
        </a:p>
      </dgm:t>
    </dgm:pt>
    <dgm:pt modelId="{C5B074A4-63A3-4673-AAC9-6E2FEF7FB031}">
      <dgm:prSet/>
      <dgm:spPr/>
      <dgm:t>
        <a:bodyPr/>
        <a:lstStyle/>
        <a:p>
          <a:r>
            <a:rPr lang="en-ZA"/>
            <a:t>Noisy</a:t>
          </a:r>
          <a:endParaRPr lang="en-US"/>
        </a:p>
      </dgm:t>
    </dgm:pt>
    <dgm:pt modelId="{19D854D0-4A81-4B04-AFA4-D1694CA84D79}" type="parTrans" cxnId="{3BB64EF2-4C3C-481E-9B7C-36B5DA5730D9}">
      <dgm:prSet/>
      <dgm:spPr/>
      <dgm:t>
        <a:bodyPr/>
        <a:lstStyle/>
        <a:p>
          <a:endParaRPr lang="en-US"/>
        </a:p>
      </dgm:t>
    </dgm:pt>
    <dgm:pt modelId="{16A95069-766A-44A9-AA64-D4AD0C192326}" type="sibTrans" cxnId="{3BB64EF2-4C3C-481E-9B7C-36B5DA5730D9}">
      <dgm:prSet/>
      <dgm:spPr/>
      <dgm:t>
        <a:bodyPr/>
        <a:lstStyle/>
        <a:p>
          <a:endParaRPr lang="en-US"/>
        </a:p>
      </dgm:t>
    </dgm:pt>
    <dgm:pt modelId="{9EA92B9D-0F2F-4999-8228-209172A04952}">
      <dgm:prSet/>
      <dgm:spPr/>
      <dgm:t>
        <a:bodyPr/>
        <a:lstStyle/>
        <a:p>
          <a:r>
            <a:rPr lang="en-ZA"/>
            <a:t>Unreliable control</a:t>
          </a:r>
          <a:endParaRPr lang="en-US"/>
        </a:p>
      </dgm:t>
    </dgm:pt>
    <dgm:pt modelId="{2769F09F-1537-41BB-AA43-08C18166777F}" type="parTrans" cxnId="{81743E92-BEA7-41CA-AE72-D304DC0C503D}">
      <dgm:prSet/>
      <dgm:spPr/>
      <dgm:t>
        <a:bodyPr/>
        <a:lstStyle/>
        <a:p>
          <a:endParaRPr lang="en-US"/>
        </a:p>
      </dgm:t>
    </dgm:pt>
    <dgm:pt modelId="{B03389D6-1481-479B-BD38-9E26B704E3FD}" type="sibTrans" cxnId="{81743E92-BEA7-41CA-AE72-D304DC0C503D}">
      <dgm:prSet/>
      <dgm:spPr/>
      <dgm:t>
        <a:bodyPr/>
        <a:lstStyle/>
        <a:p>
          <a:endParaRPr lang="en-US"/>
        </a:p>
      </dgm:t>
    </dgm:pt>
    <dgm:pt modelId="{8ECECB9A-A58A-413D-8D32-53029C50D1D1}">
      <dgm:prSet/>
      <dgm:spPr/>
      <dgm:t>
        <a:bodyPr/>
        <a:lstStyle/>
        <a:p>
          <a:r>
            <a:rPr lang="en-ZA"/>
            <a:t>Expensive</a:t>
          </a:r>
          <a:endParaRPr lang="en-US"/>
        </a:p>
      </dgm:t>
    </dgm:pt>
    <dgm:pt modelId="{B280A98A-54A9-42E4-BAB8-F3CDC0A73E5D}" type="parTrans" cxnId="{8B4A35B3-657E-4E2A-A519-184AC0902570}">
      <dgm:prSet/>
      <dgm:spPr/>
      <dgm:t>
        <a:bodyPr/>
        <a:lstStyle/>
        <a:p>
          <a:endParaRPr lang="en-US"/>
        </a:p>
      </dgm:t>
    </dgm:pt>
    <dgm:pt modelId="{21177BDF-B33C-45A2-A4E6-FB1AC3633B8D}" type="sibTrans" cxnId="{8B4A35B3-657E-4E2A-A519-184AC0902570}">
      <dgm:prSet/>
      <dgm:spPr/>
      <dgm:t>
        <a:bodyPr/>
        <a:lstStyle/>
        <a:p>
          <a:endParaRPr lang="en-US"/>
        </a:p>
      </dgm:t>
    </dgm:pt>
    <dgm:pt modelId="{B4D54871-EFE6-4A24-AD50-545C5E2FD725}" type="pres">
      <dgm:prSet presAssocID="{199457B5-7B3F-4BEB-A990-BCC9A3C2824B}" presName="linear" presStyleCnt="0">
        <dgm:presLayoutVars>
          <dgm:animLvl val="lvl"/>
          <dgm:resizeHandles val="exact"/>
        </dgm:presLayoutVars>
      </dgm:prSet>
      <dgm:spPr/>
    </dgm:pt>
    <dgm:pt modelId="{EFBB41E7-DC10-4157-B553-A6B6C13AF94F}" type="pres">
      <dgm:prSet presAssocID="{FB48C19F-3B1B-4972-BD7D-8E155DE1D458}" presName="parentText" presStyleLbl="node1" presStyleIdx="0" presStyleCnt="5">
        <dgm:presLayoutVars>
          <dgm:chMax val="0"/>
          <dgm:bulletEnabled val="1"/>
        </dgm:presLayoutVars>
      </dgm:prSet>
      <dgm:spPr/>
    </dgm:pt>
    <dgm:pt modelId="{AA5FF13F-E315-4B9E-B445-BA0141884472}" type="pres">
      <dgm:prSet presAssocID="{867CBBCD-0CEC-4F81-9BB7-BD4C836AA191}" presName="spacer" presStyleCnt="0"/>
      <dgm:spPr/>
    </dgm:pt>
    <dgm:pt modelId="{ED3A05CE-5F58-4451-A5D6-224ABCC58C96}" type="pres">
      <dgm:prSet presAssocID="{09D1683A-4B35-48B3-88F5-0152E8B3D855}" presName="parentText" presStyleLbl="node1" presStyleIdx="1" presStyleCnt="5">
        <dgm:presLayoutVars>
          <dgm:chMax val="0"/>
          <dgm:bulletEnabled val="1"/>
        </dgm:presLayoutVars>
      </dgm:prSet>
      <dgm:spPr/>
    </dgm:pt>
    <dgm:pt modelId="{525DC517-AC54-450C-B7CD-1897565BB98B}" type="pres">
      <dgm:prSet presAssocID="{FB3C2AD9-6813-4C8D-A6C9-BEC2D1155EBA}" presName="spacer" presStyleCnt="0"/>
      <dgm:spPr/>
    </dgm:pt>
    <dgm:pt modelId="{9C0AFF20-0335-4EE2-BDD6-0FDCA01E250F}" type="pres">
      <dgm:prSet presAssocID="{C5B074A4-63A3-4673-AAC9-6E2FEF7FB031}" presName="parentText" presStyleLbl="node1" presStyleIdx="2" presStyleCnt="5">
        <dgm:presLayoutVars>
          <dgm:chMax val="0"/>
          <dgm:bulletEnabled val="1"/>
        </dgm:presLayoutVars>
      </dgm:prSet>
      <dgm:spPr/>
    </dgm:pt>
    <dgm:pt modelId="{BC810724-80FD-4306-A4FB-448FFB767C52}" type="pres">
      <dgm:prSet presAssocID="{16A95069-766A-44A9-AA64-D4AD0C192326}" presName="spacer" presStyleCnt="0"/>
      <dgm:spPr/>
    </dgm:pt>
    <dgm:pt modelId="{8EF1D606-7C56-4D2D-B3E1-69FB964A64DC}" type="pres">
      <dgm:prSet presAssocID="{9EA92B9D-0F2F-4999-8228-209172A04952}" presName="parentText" presStyleLbl="node1" presStyleIdx="3" presStyleCnt="5">
        <dgm:presLayoutVars>
          <dgm:chMax val="0"/>
          <dgm:bulletEnabled val="1"/>
        </dgm:presLayoutVars>
      </dgm:prSet>
      <dgm:spPr/>
    </dgm:pt>
    <dgm:pt modelId="{B9773B12-EC8B-4801-9FBC-0486E00A2ED5}" type="pres">
      <dgm:prSet presAssocID="{B03389D6-1481-479B-BD38-9E26B704E3FD}" presName="spacer" presStyleCnt="0"/>
      <dgm:spPr/>
    </dgm:pt>
    <dgm:pt modelId="{B7F5A723-63E2-48F2-8CDA-516004A4DE9B}" type="pres">
      <dgm:prSet presAssocID="{8ECECB9A-A58A-413D-8D32-53029C50D1D1}" presName="parentText" presStyleLbl="node1" presStyleIdx="4" presStyleCnt="5">
        <dgm:presLayoutVars>
          <dgm:chMax val="0"/>
          <dgm:bulletEnabled val="1"/>
        </dgm:presLayoutVars>
      </dgm:prSet>
      <dgm:spPr/>
    </dgm:pt>
  </dgm:ptLst>
  <dgm:cxnLst>
    <dgm:cxn modelId="{B3CBCD2B-2274-4C29-AB5C-EEA202EAD092}" type="presOf" srcId="{9EA92B9D-0F2F-4999-8228-209172A04952}" destId="{8EF1D606-7C56-4D2D-B3E1-69FB964A64DC}" srcOrd="0" destOrd="0" presId="urn:microsoft.com/office/officeart/2005/8/layout/vList2"/>
    <dgm:cxn modelId="{1BB90D2D-1687-4002-824A-777F58DB84B3}" srcId="{199457B5-7B3F-4BEB-A990-BCC9A3C2824B}" destId="{09D1683A-4B35-48B3-88F5-0152E8B3D855}" srcOrd="1" destOrd="0" parTransId="{E36B164F-64BA-42CA-9BFB-A267F091CA9F}" sibTransId="{FB3C2AD9-6813-4C8D-A6C9-BEC2D1155EBA}"/>
    <dgm:cxn modelId="{B006245F-3F02-49DC-BBBC-CD9E1275B109}" srcId="{199457B5-7B3F-4BEB-A990-BCC9A3C2824B}" destId="{FB48C19F-3B1B-4972-BD7D-8E155DE1D458}" srcOrd="0" destOrd="0" parTransId="{D13C2902-58BD-4E6C-9160-18097CF63323}" sibTransId="{867CBBCD-0CEC-4F81-9BB7-BD4C836AA191}"/>
    <dgm:cxn modelId="{32748E63-C457-4A15-9B6D-6D9572CEFD9C}" type="presOf" srcId="{C5B074A4-63A3-4673-AAC9-6E2FEF7FB031}" destId="{9C0AFF20-0335-4EE2-BDD6-0FDCA01E250F}" srcOrd="0" destOrd="0" presId="urn:microsoft.com/office/officeart/2005/8/layout/vList2"/>
    <dgm:cxn modelId="{DDC1E16C-BDF3-416B-B2C8-B9CBDF77DB21}" type="presOf" srcId="{09D1683A-4B35-48B3-88F5-0152E8B3D855}" destId="{ED3A05CE-5F58-4451-A5D6-224ABCC58C96}" srcOrd="0" destOrd="0" presId="urn:microsoft.com/office/officeart/2005/8/layout/vList2"/>
    <dgm:cxn modelId="{60E08874-3986-4DD8-8A1F-D934DC458459}" type="presOf" srcId="{199457B5-7B3F-4BEB-A990-BCC9A3C2824B}" destId="{B4D54871-EFE6-4A24-AD50-545C5E2FD725}" srcOrd="0" destOrd="0" presId="urn:microsoft.com/office/officeart/2005/8/layout/vList2"/>
    <dgm:cxn modelId="{81743E92-BEA7-41CA-AE72-D304DC0C503D}" srcId="{199457B5-7B3F-4BEB-A990-BCC9A3C2824B}" destId="{9EA92B9D-0F2F-4999-8228-209172A04952}" srcOrd="3" destOrd="0" parTransId="{2769F09F-1537-41BB-AA43-08C18166777F}" sibTransId="{B03389D6-1481-479B-BD38-9E26B704E3FD}"/>
    <dgm:cxn modelId="{E8670397-22B8-4C25-80A2-0866D92E9D16}" type="presOf" srcId="{8ECECB9A-A58A-413D-8D32-53029C50D1D1}" destId="{B7F5A723-63E2-48F2-8CDA-516004A4DE9B}" srcOrd="0" destOrd="0" presId="urn:microsoft.com/office/officeart/2005/8/layout/vList2"/>
    <dgm:cxn modelId="{8B4A35B3-657E-4E2A-A519-184AC0902570}" srcId="{199457B5-7B3F-4BEB-A990-BCC9A3C2824B}" destId="{8ECECB9A-A58A-413D-8D32-53029C50D1D1}" srcOrd="4" destOrd="0" parTransId="{B280A98A-54A9-42E4-BAB8-F3CDC0A73E5D}" sibTransId="{21177BDF-B33C-45A2-A4E6-FB1AC3633B8D}"/>
    <dgm:cxn modelId="{3BB64EF2-4C3C-481E-9B7C-36B5DA5730D9}" srcId="{199457B5-7B3F-4BEB-A990-BCC9A3C2824B}" destId="{C5B074A4-63A3-4673-AAC9-6E2FEF7FB031}" srcOrd="2" destOrd="0" parTransId="{19D854D0-4A81-4B04-AFA4-D1694CA84D79}" sibTransId="{16A95069-766A-44A9-AA64-D4AD0C192326}"/>
    <dgm:cxn modelId="{479379FC-37B4-49EC-9D76-F75802C26740}" type="presOf" srcId="{FB48C19F-3B1B-4972-BD7D-8E155DE1D458}" destId="{EFBB41E7-DC10-4157-B553-A6B6C13AF94F}" srcOrd="0" destOrd="0" presId="urn:microsoft.com/office/officeart/2005/8/layout/vList2"/>
    <dgm:cxn modelId="{062D3D7F-F8D7-4B7E-8BAD-A9DCDF59E13F}" type="presParOf" srcId="{B4D54871-EFE6-4A24-AD50-545C5E2FD725}" destId="{EFBB41E7-DC10-4157-B553-A6B6C13AF94F}" srcOrd="0" destOrd="0" presId="urn:microsoft.com/office/officeart/2005/8/layout/vList2"/>
    <dgm:cxn modelId="{7DCA823A-496C-4FAF-9E2D-ACBAA3D48C91}" type="presParOf" srcId="{B4D54871-EFE6-4A24-AD50-545C5E2FD725}" destId="{AA5FF13F-E315-4B9E-B445-BA0141884472}" srcOrd="1" destOrd="0" presId="urn:microsoft.com/office/officeart/2005/8/layout/vList2"/>
    <dgm:cxn modelId="{3C6E29AF-4D23-4256-966A-430E540E89C0}" type="presParOf" srcId="{B4D54871-EFE6-4A24-AD50-545C5E2FD725}" destId="{ED3A05CE-5F58-4451-A5D6-224ABCC58C96}" srcOrd="2" destOrd="0" presId="urn:microsoft.com/office/officeart/2005/8/layout/vList2"/>
    <dgm:cxn modelId="{5CD3F252-0C49-44BB-9007-0B81B80F6DEE}" type="presParOf" srcId="{B4D54871-EFE6-4A24-AD50-545C5E2FD725}" destId="{525DC517-AC54-450C-B7CD-1897565BB98B}" srcOrd="3" destOrd="0" presId="urn:microsoft.com/office/officeart/2005/8/layout/vList2"/>
    <dgm:cxn modelId="{EFE72EDA-8E6D-419B-987A-D3D8F14FA1AE}" type="presParOf" srcId="{B4D54871-EFE6-4A24-AD50-545C5E2FD725}" destId="{9C0AFF20-0335-4EE2-BDD6-0FDCA01E250F}" srcOrd="4" destOrd="0" presId="urn:microsoft.com/office/officeart/2005/8/layout/vList2"/>
    <dgm:cxn modelId="{9784418E-10B9-4C0E-867F-93BB890EDDEF}" type="presParOf" srcId="{B4D54871-EFE6-4A24-AD50-545C5E2FD725}" destId="{BC810724-80FD-4306-A4FB-448FFB767C52}" srcOrd="5" destOrd="0" presId="urn:microsoft.com/office/officeart/2005/8/layout/vList2"/>
    <dgm:cxn modelId="{ECD29F24-7D9F-4358-8CB7-AD4EED1FE72C}" type="presParOf" srcId="{B4D54871-EFE6-4A24-AD50-545C5E2FD725}" destId="{8EF1D606-7C56-4D2D-B3E1-69FB964A64DC}" srcOrd="6" destOrd="0" presId="urn:microsoft.com/office/officeart/2005/8/layout/vList2"/>
    <dgm:cxn modelId="{51497FBF-5585-49ED-B515-57D651E6E4A7}" type="presParOf" srcId="{B4D54871-EFE6-4A24-AD50-545C5E2FD725}" destId="{B9773B12-EC8B-4801-9FBC-0486E00A2ED5}" srcOrd="7" destOrd="0" presId="urn:microsoft.com/office/officeart/2005/8/layout/vList2"/>
    <dgm:cxn modelId="{1BA75003-1850-4013-86BC-004F01970525}" type="presParOf" srcId="{B4D54871-EFE6-4A24-AD50-545C5E2FD725}" destId="{B7F5A723-63E2-48F2-8CDA-516004A4DE9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87EBF-9C23-4A5A-95DF-BF0580F13912}">
      <dsp:nvSpPr>
        <dsp:cNvPr id="0" name=""/>
        <dsp:cNvSpPr/>
      </dsp:nvSpPr>
      <dsp:spPr>
        <a:xfrm>
          <a:off x="0" y="21245"/>
          <a:ext cx="7046844" cy="10725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ZA" sz="2700" kern="1200"/>
            <a:t>Increased prosthetic use</a:t>
          </a:r>
          <a:endParaRPr lang="en-US" sz="2700" kern="1200"/>
        </a:p>
      </dsp:txBody>
      <dsp:txXfrm>
        <a:off x="52359" y="73604"/>
        <a:ext cx="6942126" cy="967861"/>
      </dsp:txXfrm>
    </dsp:sp>
    <dsp:sp modelId="{C6E10CEF-1982-4C33-AD4D-8CA37718D5A0}">
      <dsp:nvSpPr>
        <dsp:cNvPr id="0" name=""/>
        <dsp:cNvSpPr/>
      </dsp:nvSpPr>
      <dsp:spPr>
        <a:xfrm>
          <a:off x="0" y="1171584"/>
          <a:ext cx="7046844" cy="10725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ZA" sz="2700" kern="1200"/>
            <a:t>Improved range of joint movement</a:t>
          </a:r>
          <a:endParaRPr lang="en-US" sz="2700" kern="1200"/>
        </a:p>
      </dsp:txBody>
      <dsp:txXfrm>
        <a:off x="52359" y="1223943"/>
        <a:ext cx="6942126" cy="967861"/>
      </dsp:txXfrm>
    </dsp:sp>
    <dsp:sp modelId="{BDE4C88D-358C-4431-ACCC-05FA4BFD6B1A}">
      <dsp:nvSpPr>
        <dsp:cNvPr id="0" name=""/>
        <dsp:cNvSpPr/>
      </dsp:nvSpPr>
      <dsp:spPr>
        <a:xfrm>
          <a:off x="0" y="2321924"/>
          <a:ext cx="7046844" cy="10725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ZA" sz="2700" kern="1200"/>
            <a:t>Easy and quick attachment and removal</a:t>
          </a:r>
          <a:endParaRPr lang="en-US" sz="2700" kern="1200"/>
        </a:p>
      </dsp:txBody>
      <dsp:txXfrm>
        <a:off x="52359" y="2374283"/>
        <a:ext cx="6942126" cy="967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B41E7-DC10-4157-B553-A6B6C13AF94F}">
      <dsp:nvSpPr>
        <dsp:cNvPr id="0" name=""/>
        <dsp:cNvSpPr/>
      </dsp:nvSpPr>
      <dsp:spPr>
        <a:xfrm>
          <a:off x="0" y="54873"/>
          <a:ext cx="5943600" cy="5996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ZA" sz="2500" kern="1200" dirty="0"/>
            <a:t>Heavier than a traditional prosthetic</a:t>
          </a:r>
          <a:endParaRPr lang="en-US" sz="2500" kern="1200" dirty="0"/>
        </a:p>
      </dsp:txBody>
      <dsp:txXfrm>
        <a:off x="29271" y="84144"/>
        <a:ext cx="5885058" cy="541083"/>
      </dsp:txXfrm>
    </dsp:sp>
    <dsp:sp modelId="{ED3A05CE-5F58-4451-A5D6-224ABCC58C96}">
      <dsp:nvSpPr>
        <dsp:cNvPr id="0" name=""/>
        <dsp:cNvSpPr/>
      </dsp:nvSpPr>
      <dsp:spPr>
        <a:xfrm>
          <a:off x="0" y="726498"/>
          <a:ext cx="5943600" cy="5996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ZA" sz="2500" kern="1200"/>
            <a:t>Frequent maintenance </a:t>
          </a:r>
          <a:endParaRPr lang="en-US" sz="2500" kern="1200"/>
        </a:p>
      </dsp:txBody>
      <dsp:txXfrm>
        <a:off x="29271" y="755769"/>
        <a:ext cx="5885058" cy="541083"/>
      </dsp:txXfrm>
    </dsp:sp>
    <dsp:sp modelId="{9C0AFF20-0335-4EE2-BDD6-0FDCA01E250F}">
      <dsp:nvSpPr>
        <dsp:cNvPr id="0" name=""/>
        <dsp:cNvSpPr/>
      </dsp:nvSpPr>
      <dsp:spPr>
        <a:xfrm>
          <a:off x="0" y="1398123"/>
          <a:ext cx="5943600" cy="5996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ZA" sz="2500" kern="1200"/>
            <a:t>Noisy</a:t>
          </a:r>
          <a:endParaRPr lang="en-US" sz="2500" kern="1200"/>
        </a:p>
      </dsp:txBody>
      <dsp:txXfrm>
        <a:off x="29271" y="1427394"/>
        <a:ext cx="5885058" cy="541083"/>
      </dsp:txXfrm>
    </dsp:sp>
    <dsp:sp modelId="{8EF1D606-7C56-4D2D-B3E1-69FB964A64DC}">
      <dsp:nvSpPr>
        <dsp:cNvPr id="0" name=""/>
        <dsp:cNvSpPr/>
      </dsp:nvSpPr>
      <dsp:spPr>
        <a:xfrm>
          <a:off x="0" y="2069748"/>
          <a:ext cx="5943600" cy="5996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ZA" sz="2500" kern="1200"/>
            <a:t>Unreliable control</a:t>
          </a:r>
          <a:endParaRPr lang="en-US" sz="2500" kern="1200"/>
        </a:p>
      </dsp:txBody>
      <dsp:txXfrm>
        <a:off x="29271" y="2099019"/>
        <a:ext cx="5885058" cy="541083"/>
      </dsp:txXfrm>
    </dsp:sp>
    <dsp:sp modelId="{B7F5A723-63E2-48F2-8CDA-516004A4DE9B}">
      <dsp:nvSpPr>
        <dsp:cNvPr id="0" name=""/>
        <dsp:cNvSpPr/>
      </dsp:nvSpPr>
      <dsp:spPr>
        <a:xfrm>
          <a:off x="0" y="2741373"/>
          <a:ext cx="5943600" cy="59962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ZA" sz="2500" kern="1200"/>
            <a:t>Expensive</a:t>
          </a:r>
          <a:endParaRPr lang="en-US" sz="2500" kern="1200"/>
        </a:p>
      </dsp:txBody>
      <dsp:txXfrm>
        <a:off x="29271" y="2770644"/>
        <a:ext cx="5885058" cy="5410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A955B8-E203-49A6-9A62-22FBF6933B0A}" type="datetimeFigureOut">
              <a:rPr lang="en-ZA" smtClean="0"/>
              <a:t>2022/08/23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309101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A955B8-E203-49A6-9A62-22FBF6933B0A}" type="datetimeFigureOut">
              <a:rPr lang="en-ZA" smtClean="0"/>
              <a:t>2022/08/23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199686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A955B8-E203-49A6-9A62-22FBF6933B0A}" type="datetimeFigureOut">
              <a:rPr lang="en-ZA" smtClean="0"/>
              <a:t>2022/08/23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2821254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0A955B8-E203-49A6-9A62-22FBF6933B0A}" type="datetimeFigureOut">
              <a:rPr lang="en-ZA" smtClean="0"/>
              <a:t>2022/08/23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1577489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0A955B8-E203-49A6-9A62-22FBF6933B0A}" type="datetimeFigureOut">
              <a:rPr lang="en-ZA" smtClean="0"/>
              <a:t>2022/08/23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3848624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A955B8-E203-49A6-9A62-22FBF6933B0A}" type="datetimeFigureOut">
              <a:rPr lang="en-ZA" smtClean="0"/>
              <a:t>2022/08/23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3298102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A955B8-E203-49A6-9A62-22FBF6933B0A}" type="datetimeFigureOut">
              <a:rPr lang="en-ZA" smtClean="0"/>
              <a:t>2022/08/23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1054106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955B8-E203-49A6-9A62-22FBF6933B0A}" type="datetimeFigureOut">
              <a:rPr lang="en-ZA" smtClean="0"/>
              <a:t>2022/08/23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1633275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955B8-E203-49A6-9A62-22FBF6933B0A}" type="datetimeFigureOut">
              <a:rPr lang="en-ZA" smtClean="0"/>
              <a:t>2022/08/23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214049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955B8-E203-49A6-9A62-22FBF6933B0A}" type="datetimeFigureOut">
              <a:rPr lang="en-ZA" smtClean="0"/>
              <a:t>2022/08/23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417172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A955B8-E203-49A6-9A62-22FBF6933B0A}" type="datetimeFigureOut">
              <a:rPr lang="en-ZA" smtClean="0"/>
              <a:t>2022/08/23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99536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A955B8-E203-49A6-9A62-22FBF6933B0A}" type="datetimeFigureOut">
              <a:rPr lang="en-ZA" smtClean="0"/>
              <a:t>2022/08/23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3488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A955B8-E203-49A6-9A62-22FBF6933B0A}" type="datetimeFigureOut">
              <a:rPr lang="en-ZA" smtClean="0"/>
              <a:t>2022/08/23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39112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A955B8-E203-49A6-9A62-22FBF6933B0A}" type="datetimeFigureOut">
              <a:rPr lang="en-ZA" smtClean="0"/>
              <a:t>2022/08/23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333599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955B8-E203-49A6-9A62-22FBF6933B0A}" type="datetimeFigureOut">
              <a:rPr lang="en-ZA" smtClean="0"/>
              <a:t>2022/08/23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820880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A955B8-E203-49A6-9A62-22FBF6933B0A}" type="datetimeFigureOut">
              <a:rPr lang="en-ZA" smtClean="0"/>
              <a:t>2022/08/23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212803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0A955B8-E203-49A6-9A62-22FBF6933B0A}" type="datetimeFigureOut">
              <a:rPr lang="en-ZA" smtClean="0"/>
              <a:t>2022/08/23</a:t>
            </a:fld>
            <a:endParaRPr lang="en-ZA"/>
          </a:p>
        </p:txBody>
      </p:sp>
      <p:sp>
        <p:nvSpPr>
          <p:cNvPr id="6" name="Footer Placeholder 5"/>
          <p:cNvSpPr>
            <a:spLocks noGrp="1"/>
          </p:cNvSpPr>
          <p:nvPr>
            <p:ph type="ftr" sz="quarter" idx="11"/>
          </p:nvPr>
        </p:nvSpPr>
        <p:spPr>
          <a:xfrm>
            <a:off x="1141412" y="5883275"/>
            <a:ext cx="5105400" cy="365125"/>
          </a:xfrm>
        </p:spPr>
        <p:txBody>
          <a:bodyPr/>
          <a:lstStyle/>
          <a:p>
            <a:endParaRPr lang="en-ZA"/>
          </a:p>
        </p:txBody>
      </p:sp>
      <p:sp>
        <p:nvSpPr>
          <p:cNvPr id="7" name="Slide Number Placeholder 6"/>
          <p:cNvSpPr>
            <a:spLocks noGrp="1"/>
          </p:cNvSpPr>
          <p:nvPr>
            <p:ph type="sldNum" sz="quarter" idx="12"/>
          </p:nvPr>
        </p:nvSpPr>
        <p:spPr>
          <a:xfrm>
            <a:off x="10742612" y="5883275"/>
            <a:ext cx="322567" cy="365125"/>
          </a:xfrm>
        </p:spPr>
        <p:txBody>
          <a:bodyPr/>
          <a:lstStyle/>
          <a:p>
            <a:fld id="{5BEE854F-9A10-4AAA-8C32-6B05EE0616EA}" type="slidenum">
              <a:rPr lang="en-ZA" smtClean="0"/>
              <a:t>‹#›</a:t>
            </a:fld>
            <a:endParaRPr lang="en-ZA"/>
          </a:p>
        </p:txBody>
      </p:sp>
    </p:spTree>
    <p:extLst>
      <p:ext uri="{BB962C8B-B14F-4D97-AF65-F5344CB8AC3E}">
        <p14:creationId xmlns:p14="http://schemas.microsoft.com/office/powerpoint/2010/main" val="135955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0A955B8-E203-49A6-9A62-22FBF6933B0A}" type="datetimeFigureOut">
              <a:rPr lang="en-ZA" smtClean="0"/>
              <a:t>2022/08/23</a:t>
            </a:fld>
            <a:endParaRPr lang="en-Z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Z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BEE854F-9A10-4AAA-8C32-6B05EE0616EA}" type="slidenum">
              <a:rPr lang="en-ZA" smtClean="0"/>
              <a:t>‹#›</a:t>
            </a:fld>
            <a:endParaRPr lang="en-ZA"/>
          </a:p>
        </p:txBody>
      </p:sp>
    </p:spTree>
    <p:extLst>
      <p:ext uri="{BB962C8B-B14F-4D97-AF65-F5344CB8AC3E}">
        <p14:creationId xmlns:p14="http://schemas.microsoft.com/office/powerpoint/2010/main" val="323640021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hindawi.com/journals/jr/2018/1085980/" TargetMode="External"/><Relationship Id="rId2" Type="http://schemas.openxmlformats.org/officeDocument/2006/relationships/hyperlink" Target="https://consultqd.clevelandclinic.org/bionic-arms-neurorobotic-sensory-motor-fusion-restores-natural-behaviors/" TargetMode="External"/><Relationship Id="rId1" Type="http://schemas.openxmlformats.org/officeDocument/2006/relationships/slideLayout" Target="../slideLayouts/slideLayout2.xml"/><Relationship Id="rId5" Type="http://schemas.openxmlformats.org/officeDocument/2006/relationships/hyperlink" Target="https://www.science.org/content/article/minimuscles-let-amputees-control-robot-hand-their-minds#:~:text=Most%20current%20robotic%20prostheses%20work,would%20have%20controlled%20their%20fingers" TargetMode="External"/><Relationship Id="rId4" Type="http://schemas.openxmlformats.org/officeDocument/2006/relationships/hyperlink" Target="https://researchfeatures.com/future-bionic-limb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C49E-B1EE-4AF3-B3D9-A152D3760C92}"/>
              </a:ext>
            </a:extLst>
          </p:cNvPr>
          <p:cNvSpPr>
            <a:spLocks noGrp="1"/>
          </p:cNvSpPr>
          <p:nvPr>
            <p:ph type="ctrTitle"/>
          </p:nvPr>
        </p:nvSpPr>
        <p:spPr>
          <a:xfrm>
            <a:off x="1751012" y="4363271"/>
            <a:ext cx="8676222" cy="1066801"/>
          </a:xfrm>
        </p:spPr>
        <p:txBody>
          <a:bodyPr>
            <a:normAutofit/>
          </a:bodyPr>
          <a:lstStyle/>
          <a:p>
            <a:r>
              <a:rPr lang="en-ZA" dirty="0"/>
              <a:t>BIONIC LIMBS</a:t>
            </a:r>
          </a:p>
        </p:txBody>
      </p:sp>
      <p:sp>
        <p:nvSpPr>
          <p:cNvPr id="3" name="Subtitle 2">
            <a:extLst>
              <a:ext uri="{FF2B5EF4-FFF2-40B4-BE49-F238E27FC236}">
                <a16:creationId xmlns:a16="http://schemas.microsoft.com/office/drawing/2014/main" id="{6DE0244D-FF10-4D97-82D3-5DF4F9DB19A1}"/>
              </a:ext>
            </a:extLst>
          </p:cNvPr>
          <p:cNvSpPr>
            <a:spLocks noGrp="1"/>
          </p:cNvSpPr>
          <p:nvPr>
            <p:ph type="subTitle" idx="1"/>
          </p:nvPr>
        </p:nvSpPr>
        <p:spPr>
          <a:xfrm>
            <a:off x="1751012" y="5516211"/>
            <a:ext cx="8676222" cy="722243"/>
          </a:xfrm>
        </p:spPr>
        <p:txBody>
          <a:bodyPr>
            <a:normAutofit/>
          </a:bodyPr>
          <a:lstStyle/>
          <a:p>
            <a:r>
              <a:rPr lang="en-ZA" dirty="0"/>
              <a:t>What it is and how it helps us in modern society</a:t>
            </a:r>
          </a:p>
        </p:txBody>
      </p:sp>
      <p:pic>
        <p:nvPicPr>
          <p:cNvPr id="5" name="Picture 4" descr="A picture containing indoor, motorcycle, bicycle&#10;&#10;Description automatically generated">
            <a:extLst>
              <a:ext uri="{FF2B5EF4-FFF2-40B4-BE49-F238E27FC236}">
                <a16:creationId xmlns:a16="http://schemas.microsoft.com/office/drawing/2014/main" id="{CF7F6C37-83A2-465C-B04E-D4DED481E80C}"/>
              </a:ext>
            </a:extLst>
          </p:cNvPr>
          <p:cNvPicPr>
            <a:picLocks noChangeAspect="1"/>
          </p:cNvPicPr>
          <p:nvPr/>
        </p:nvPicPr>
        <p:blipFill rotWithShape="1">
          <a:blip r:embed="rId3">
            <a:extLst>
              <a:ext uri="{28A0092B-C50C-407E-A947-70E740481C1C}">
                <a14:useLocalDpi xmlns:a14="http://schemas.microsoft.com/office/drawing/2010/main" val="0"/>
              </a:ext>
            </a:extLst>
          </a:blip>
          <a:srcRect t="27850" b="16063"/>
          <a:stretch/>
        </p:blipFill>
        <p:spPr>
          <a:xfrm>
            <a:off x="20" y="10"/>
            <a:ext cx="12191980" cy="4273816"/>
          </a:xfrm>
          <a:prstGeom prst="rect">
            <a:avLst/>
          </a:prstGeom>
        </p:spPr>
      </p:pic>
    </p:spTree>
    <p:extLst>
      <p:ext uri="{BB962C8B-B14F-4D97-AF65-F5344CB8AC3E}">
        <p14:creationId xmlns:p14="http://schemas.microsoft.com/office/powerpoint/2010/main" val="151676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E425CE-067A-4ABB-B6BA-7F18B14F60FA}"/>
              </a:ext>
            </a:extLst>
          </p:cNvPr>
          <p:cNvSpPr>
            <a:spLocks noGrp="1"/>
          </p:cNvSpPr>
          <p:nvPr>
            <p:ph type="title"/>
          </p:nvPr>
        </p:nvSpPr>
        <p:spPr>
          <a:xfrm>
            <a:off x="6420465" y="609600"/>
            <a:ext cx="5122606" cy="1905000"/>
          </a:xfrm>
        </p:spPr>
        <p:txBody>
          <a:bodyPr vert="horz" lIns="91440" tIns="45720" rIns="91440" bIns="45720" rtlCol="0" anchor="ctr">
            <a:normAutofit/>
          </a:bodyPr>
          <a:lstStyle/>
          <a:p>
            <a:r>
              <a:rPr lang="en-US"/>
              <a:t>What are Bionic limbs?</a:t>
            </a:r>
          </a:p>
        </p:txBody>
      </p:sp>
      <p:sp>
        <p:nvSpPr>
          <p:cNvPr id="8" name="Content Placeholder 7">
            <a:extLst>
              <a:ext uri="{FF2B5EF4-FFF2-40B4-BE49-F238E27FC236}">
                <a16:creationId xmlns:a16="http://schemas.microsoft.com/office/drawing/2014/main" id="{FFA6D4E7-6A9B-421E-AEA4-03E049FCE779}"/>
              </a:ext>
            </a:extLst>
          </p:cNvPr>
          <p:cNvSpPr>
            <a:spLocks noGrp="1"/>
          </p:cNvSpPr>
          <p:nvPr>
            <p:ph sz="half" idx="1"/>
          </p:nvPr>
        </p:nvSpPr>
        <p:spPr>
          <a:xfrm>
            <a:off x="6420465" y="2423808"/>
            <a:ext cx="5122606" cy="3216276"/>
          </a:xfrm>
        </p:spPr>
        <p:txBody>
          <a:bodyPr vert="horz" lIns="91440" tIns="45720" rIns="91440" bIns="45720" rtlCol="0" anchor="t">
            <a:noAutofit/>
          </a:bodyPr>
          <a:lstStyle/>
          <a:p>
            <a:pPr>
              <a:lnSpc>
                <a:spcPct val="90000"/>
              </a:lnSpc>
            </a:pPr>
            <a:r>
              <a:rPr lang="en-US" sz="2000" dirty="0"/>
              <a:t>In modern society more and more limb amputations are being carried out globally due to numerous reasons like accidents, war casualties or illnesses. This is where Robotic prosthetic limb research can step in and help amputees across the world. These prosthetics are a well-established research area that integrates advanced technology to achieve the movement and appearance of a real limb. This research was created to help amputees have enhanced social interactions and to live a comfortable amputee’s life</a:t>
            </a:r>
          </a:p>
        </p:txBody>
      </p:sp>
      <p:pic>
        <p:nvPicPr>
          <p:cNvPr id="14" name="Content Placeholder 13" descr="A picture containing object&#10;&#10;Description automatically generated">
            <a:extLst>
              <a:ext uri="{FF2B5EF4-FFF2-40B4-BE49-F238E27FC236}">
                <a16:creationId xmlns:a16="http://schemas.microsoft.com/office/drawing/2014/main" id="{94FC1E9F-308D-4153-BF2D-E3F3544AFBA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192" y="1708451"/>
            <a:ext cx="5451627" cy="312105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8678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0A4A7-6D4B-43D5-A4DF-0E5161571F50}"/>
              </a:ext>
            </a:extLst>
          </p:cNvPr>
          <p:cNvSpPr>
            <a:spLocks noGrp="1"/>
          </p:cNvSpPr>
          <p:nvPr>
            <p:ph type="title"/>
          </p:nvPr>
        </p:nvSpPr>
        <p:spPr>
          <a:xfrm>
            <a:off x="1141410" y="92413"/>
            <a:ext cx="3549121" cy="1371600"/>
          </a:xfrm>
        </p:spPr>
        <p:txBody>
          <a:bodyPr vert="horz" lIns="91440" tIns="45720" rIns="91440" bIns="45720" rtlCol="0" anchor="ctr">
            <a:normAutofit/>
          </a:bodyPr>
          <a:lstStyle/>
          <a:p>
            <a:r>
              <a:rPr lang="en-US" sz="3200" dirty="0"/>
              <a:t>How do Bionic Limbs work?</a:t>
            </a:r>
          </a:p>
        </p:txBody>
      </p:sp>
      <p:sp>
        <p:nvSpPr>
          <p:cNvPr id="3" name="Content Placeholder 2">
            <a:extLst>
              <a:ext uri="{FF2B5EF4-FFF2-40B4-BE49-F238E27FC236}">
                <a16:creationId xmlns:a16="http://schemas.microsoft.com/office/drawing/2014/main" id="{0B809DFB-4776-4FEE-ADC9-701411338B99}"/>
              </a:ext>
            </a:extLst>
          </p:cNvPr>
          <p:cNvSpPr>
            <a:spLocks noGrp="1"/>
          </p:cNvSpPr>
          <p:nvPr>
            <p:ph type="body" sz="half" idx="2"/>
          </p:nvPr>
        </p:nvSpPr>
        <p:spPr>
          <a:xfrm>
            <a:off x="1141409" y="1464013"/>
            <a:ext cx="3549121" cy="1828800"/>
          </a:xfrm>
        </p:spPr>
        <p:txBody>
          <a:bodyPr vert="horz" lIns="91440" tIns="45720" rIns="91440" bIns="45720" rtlCol="0" anchor="t">
            <a:noAutofit/>
          </a:bodyPr>
          <a:lstStyle/>
          <a:p>
            <a:pPr marL="0" indent="0">
              <a:lnSpc>
                <a:spcPct val="90000"/>
              </a:lnSpc>
              <a:buFont typeface="Arial"/>
              <a:buChar char="•"/>
            </a:pPr>
            <a:r>
              <a:rPr lang="en-US" sz="1400" dirty="0"/>
              <a:t>There are two methods in which Bionic Prosthetics work:</a:t>
            </a:r>
          </a:p>
          <a:p>
            <a:pPr>
              <a:lnSpc>
                <a:spcPct val="90000"/>
              </a:lnSpc>
              <a:buFont typeface="Arial"/>
              <a:buChar char="•"/>
            </a:pPr>
            <a:r>
              <a:rPr lang="en-US" sz="1400" dirty="0"/>
              <a:t>Bionic prosthetics technology works by picking up specific electrical impulses from muscles through sensors that touch the skin and translate them to actions such as grasping motions. Movements are tied to the actual muscles that would have performed that movement prior to the amputation.</a:t>
            </a:r>
          </a:p>
          <a:p>
            <a:pPr>
              <a:lnSpc>
                <a:spcPct val="90000"/>
              </a:lnSpc>
              <a:buFont typeface="Arial"/>
              <a:buChar char="•"/>
            </a:pPr>
            <a:r>
              <a:rPr lang="en-US" sz="1400" dirty="0"/>
              <a:t>Using advanced but currently available bionics, some amputees have been given the chance to control artificial limbs the same way they would their real ones: with their mind. This process begins by implanting sensors in the user’s muscles that can communicate with their prosthetic. Using a method called Targeted Muscle Reintegration (TMR), these sensors rewire the user’s nervous system by transferring nerves controlled by the amputated limb to alternative muscle sites</a:t>
            </a:r>
          </a:p>
        </p:txBody>
      </p:sp>
      <p:pic>
        <p:nvPicPr>
          <p:cNvPr id="16" name="Content Placeholder 15" descr="Diagram&#10;&#10;Description automatically generated">
            <a:extLst>
              <a:ext uri="{FF2B5EF4-FFF2-40B4-BE49-F238E27FC236}">
                <a16:creationId xmlns:a16="http://schemas.microsoft.com/office/drawing/2014/main" id="{FF215609-A874-412B-8949-AECC18F436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28904" y="609600"/>
            <a:ext cx="4493418" cy="5181600"/>
          </a:xfrm>
        </p:spPr>
      </p:pic>
    </p:spTree>
    <p:extLst>
      <p:ext uri="{BB962C8B-B14F-4D97-AF65-F5344CB8AC3E}">
        <p14:creationId xmlns:p14="http://schemas.microsoft.com/office/powerpoint/2010/main" val="150839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6BF2-5B38-4A3E-A5C8-531706D38098}"/>
              </a:ext>
            </a:extLst>
          </p:cNvPr>
          <p:cNvSpPr>
            <a:spLocks noGrp="1"/>
          </p:cNvSpPr>
          <p:nvPr>
            <p:ph type="title"/>
          </p:nvPr>
        </p:nvSpPr>
        <p:spPr>
          <a:xfrm>
            <a:off x="4303643" y="609600"/>
            <a:ext cx="6743767" cy="1905000"/>
          </a:xfrm>
        </p:spPr>
        <p:txBody>
          <a:bodyPr>
            <a:normAutofit/>
          </a:bodyPr>
          <a:lstStyle/>
          <a:p>
            <a:r>
              <a:rPr lang="en-ZA" dirty="0"/>
              <a:t>Positives of Bionic Limbs</a:t>
            </a:r>
          </a:p>
        </p:txBody>
      </p:sp>
      <p:pic>
        <p:nvPicPr>
          <p:cNvPr id="5" name="Picture 4" descr="3D rendering of a robotic arm with fingers half-curled and the index finger pointing out">
            <a:extLst>
              <a:ext uri="{FF2B5EF4-FFF2-40B4-BE49-F238E27FC236}">
                <a16:creationId xmlns:a16="http://schemas.microsoft.com/office/drawing/2014/main" id="{C82C1055-02F6-D241-F32D-91F0E4C951B6}"/>
              </a:ext>
            </a:extLst>
          </p:cNvPr>
          <p:cNvPicPr>
            <a:picLocks noChangeAspect="1"/>
          </p:cNvPicPr>
          <p:nvPr/>
        </p:nvPicPr>
        <p:blipFill rotWithShape="1">
          <a:blip r:embed="rId3"/>
          <a:srcRect l="22304" r="39136" b="-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graphicFrame>
        <p:nvGraphicFramePr>
          <p:cNvPr id="7" name="Content Placeholder 2">
            <a:extLst>
              <a:ext uri="{FF2B5EF4-FFF2-40B4-BE49-F238E27FC236}">
                <a16:creationId xmlns:a16="http://schemas.microsoft.com/office/drawing/2014/main" id="{B51EC3A9-3540-2924-C035-979ADBDFBE78}"/>
              </a:ext>
            </a:extLst>
          </p:cNvPr>
          <p:cNvGraphicFramePr>
            <a:graphicFrameLocks noGrp="1"/>
          </p:cNvGraphicFramePr>
          <p:nvPr>
            <p:ph idx="1"/>
            <p:extLst>
              <p:ext uri="{D42A27DB-BD31-4B8C-83A1-F6EECF244321}">
                <p14:modId xmlns:p14="http://schemas.microsoft.com/office/powerpoint/2010/main" val="2265229273"/>
              </p:ext>
            </p:extLst>
          </p:nvPr>
        </p:nvGraphicFramePr>
        <p:xfrm>
          <a:off x="4303643" y="2666999"/>
          <a:ext cx="7046844" cy="34157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900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D659-EE8B-43E3-85D6-E4AB13D664BE}"/>
              </a:ext>
            </a:extLst>
          </p:cNvPr>
          <p:cNvSpPr>
            <a:spLocks noGrp="1"/>
          </p:cNvSpPr>
          <p:nvPr>
            <p:ph type="title"/>
          </p:nvPr>
        </p:nvSpPr>
        <p:spPr>
          <a:xfrm>
            <a:off x="1143000" y="609600"/>
            <a:ext cx="6132446" cy="1905000"/>
          </a:xfrm>
        </p:spPr>
        <p:txBody>
          <a:bodyPr vert="horz" lIns="91440" tIns="45720" rIns="91440" bIns="45720" rtlCol="0" anchor="ctr">
            <a:normAutofit/>
          </a:bodyPr>
          <a:lstStyle/>
          <a:p>
            <a:pPr algn="ctr"/>
            <a:r>
              <a:rPr lang="en-US"/>
              <a:t>Disadvantages of Bionic Limbs</a:t>
            </a:r>
          </a:p>
        </p:txBody>
      </p:sp>
      <p:pic>
        <p:nvPicPr>
          <p:cNvPr id="12" name="Content Placeholder 11" descr="A person holding an object&#10;&#10;Description automatically generated with low confidence">
            <a:extLst>
              <a:ext uri="{FF2B5EF4-FFF2-40B4-BE49-F238E27FC236}">
                <a16:creationId xmlns:a16="http://schemas.microsoft.com/office/drawing/2014/main" id="{E9A8A43B-E0B9-4559-B2E7-78DEB718999B}"/>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898" r="30398"/>
          <a:stretch/>
        </p:blipFill>
        <p:spPr>
          <a:xfrm>
            <a:off x="7552042" y="863390"/>
            <a:ext cx="3416888" cy="521877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graphicFrame>
        <p:nvGraphicFramePr>
          <p:cNvPr id="15" name="Content Placeholder 2">
            <a:extLst>
              <a:ext uri="{FF2B5EF4-FFF2-40B4-BE49-F238E27FC236}">
                <a16:creationId xmlns:a16="http://schemas.microsoft.com/office/drawing/2014/main" id="{96B51A50-4C95-EC87-1BEF-DB354859A140}"/>
              </a:ext>
            </a:extLst>
          </p:cNvPr>
          <p:cNvGraphicFramePr>
            <a:graphicFrameLocks noGrp="1"/>
          </p:cNvGraphicFramePr>
          <p:nvPr>
            <p:ph sz="half" idx="1"/>
            <p:extLst>
              <p:ext uri="{D42A27DB-BD31-4B8C-83A1-F6EECF244321}">
                <p14:modId xmlns:p14="http://schemas.microsoft.com/office/powerpoint/2010/main" val="3931936274"/>
              </p:ext>
            </p:extLst>
          </p:nvPr>
        </p:nvGraphicFramePr>
        <p:xfrm>
          <a:off x="1143000" y="2666999"/>
          <a:ext cx="5943600" cy="33958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6438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B67F-C862-43DF-8E80-E9971AEA5D2E}"/>
              </a:ext>
            </a:extLst>
          </p:cNvPr>
          <p:cNvSpPr>
            <a:spLocks noGrp="1"/>
          </p:cNvSpPr>
          <p:nvPr>
            <p:ph type="title"/>
          </p:nvPr>
        </p:nvSpPr>
        <p:spPr>
          <a:xfrm>
            <a:off x="4303643" y="609600"/>
            <a:ext cx="6743767" cy="1905000"/>
          </a:xfrm>
        </p:spPr>
        <p:txBody>
          <a:bodyPr>
            <a:normAutofit/>
          </a:bodyPr>
          <a:lstStyle/>
          <a:p>
            <a:r>
              <a:rPr lang="en-ZA" dirty="0"/>
              <a:t>In conclusion</a:t>
            </a:r>
          </a:p>
        </p:txBody>
      </p:sp>
      <p:pic>
        <p:nvPicPr>
          <p:cNvPr id="5" name="Picture 4" descr="Robot operating a machine">
            <a:extLst>
              <a:ext uri="{FF2B5EF4-FFF2-40B4-BE49-F238E27FC236}">
                <a16:creationId xmlns:a16="http://schemas.microsoft.com/office/drawing/2014/main" id="{2750CE41-ABBA-318C-28B7-EEFAAD3EF6CB}"/>
              </a:ext>
            </a:extLst>
          </p:cNvPr>
          <p:cNvPicPr>
            <a:picLocks noChangeAspect="1"/>
          </p:cNvPicPr>
          <p:nvPr/>
        </p:nvPicPr>
        <p:blipFill rotWithShape="1">
          <a:blip r:embed="rId3"/>
          <a:srcRect l="31491" r="29569" b="1"/>
          <a:stretch/>
        </p:blipFill>
        <p:spPr>
          <a:xfrm>
            <a:off x="364122" y="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6372763E-786B-4A19-BB9E-36C1DD5476AF}"/>
              </a:ext>
            </a:extLst>
          </p:cNvPr>
          <p:cNvSpPr>
            <a:spLocks noGrp="1"/>
          </p:cNvSpPr>
          <p:nvPr>
            <p:ph idx="1"/>
          </p:nvPr>
        </p:nvSpPr>
        <p:spPr>
          <a:xfrm>
            <a:off x="4303643" y="2666999"/>
            <a:ext cx="7046844" cy="3415749"/>
          </a:xfrm>
        </p:spPr>
        <p:txBody>
          <a:bodyPr>
            <a:normAutofit/>
          </a:bodyPr>
          <a:lstStyle/>
          <a:p>
            <a:r>
              <a:rPr lang="en-GB" dirty="0"/>
              <a:t>Recent and projected advancements in bionics and artificial limb technology will continue to change people’s lives in the coming years. Right now, the future of this technology is limitless</a:t>
            </a:r>
            <a:endParaRPr lang="en-ZA" dirty="0"/>
          </a:p>
        </p:txBody>
      </p:sp>
    </p:spTree>
    <p:extLst>
      <p:ext uri="{BB962C8B-B14F-4D97-AF65-F5344CB8AC3E}">
        <p14:creationId xmlns:p14="http://schemas.microsoft.com/office/powerpoint/2010/main" val="403875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5DD5-1E07-D386-A661-0112E22279CA}"/>
              </a:ext>
            </a:extLst>
          </p:cNvPr>
          <p:cNvSpPr>
            <a:spLocks noGrp="1"/>
          </p:cNvSpPr>
          <p:nvPr>
            <p:ph type="title"/>
          </p:nvPr>
        </p:nvSpPr>
        <p:spPr/>
        <p:txBody>
          <a:bodyPr>
            <a:normAutofit/>
          </a:bodyPr>
          <a:lstStyle/>
          <a:p>
            <a:r>
              <a:rPr lang="en-ZA" sz="6600" b="1" i="0" dirty="0">
                <a:solidFill>
                  <a:schemeClr val="tx1">
                    <a:lumMod val="95000"/>
                  </a:schemeClr>
                </a:solidFill>
                <a:effectLst/>
                <a:latin typeface="Rubik"/>
              </a:rPr>
              <a:t>references</a:t>
            </a:r>
            <a:endParaRPr lang="en-ZA" sz="6600" b="1" dirty="0">
              <a:solidFill>
                <a:schemeClr val="tx1">
                  <a:lumMod val="95000"/>
                </a:schemeClr>
              </a:solidFill>
            </a:endParaRPr>
          </a:p>
        </p:txBody>
      </p:sp>
      <p:sp>
        <p:nvSpPr>
          <p:cNvPr id="3" name="Content Placeholder 2">
            <a:extLst>
              <a:ext uri="{FF2B5EF4-FFF2-40B4-BE49-F238E27FC236}">
                <a16:creationId xmlns:a16="http://schemas.microsoft.com/office/drawing/2014/main" id="{2276C557-4854-91DA-2996-1F707F505491}"/>
              </a:ext>
            </a:extLst>
          </p:cNvPr>
          <p:cNvSpPr>
            <a:spLocks noGrp="1"/>
          </p:cNvSpPr>
          <p:nvPr>
            <p:ph idx="1"/>
          </p:nvPr>
        </p:nvSpPr>
        <p:spPr/>
        <p:txBody>
          <a:bodyPr/>
          <a:lstStyle/>
          <a:p>
            <a:r>
              <a:rPr lang="en-ZA" dirty="0">
                <a:hlinkClick r:id="rId2"/>
              </a:rPr>
              <a:t>https://consultqd.clevelandclinic.org/bionic-arms-neurorobotic-sensory-motor-fusion-restores-natural-behaviors/</a:t>
            </a:r>
            <a:endParaRPr lang="en-ZA" dirty="0"/>
          </a:p>
          <a:p>
            <a:r>
              <a:rPr lang="en-ZA" dirty="0">
                <a:hlinkClick r:id="rId3"/>
              </a:rPr>
              <a:t>https://www.hindawi.com/journals/jr/2018/1085980/</a:t>
            </a:r>
            <a:endParaRPr lang="en-ZA" dirty="0"/>
          </a:p>
          <a:p>
            <a:r>
              <a:rPr lang="en-ZA" dirty="0">
                <a:hlinkClick r:id="rId4"/>
              </a:rPr>
              <a:t>https://researchfeatures.com/future-bionic-limbs/</a:t>
            </a:r>
            <a:endParaRPr lang="en-ZA" dirty="0"/>
          </a:p>
          <a:p>
            <a:r>
              <a:rPr lang="en-ZA">
                <a:hlinkClick r:id="rId5"/>
              </a:rPr>
              <a:t>https://www.science.org/content/article/minimuscles-let-amputees-control-robot-hand-their-minds#:~:text=Most%20current%20robotic%20prostheses%20work,would%20have%20controlled%20their%20fingers</a:t>
            </a:r>
            <a:r>
              <a:rPr lang="en-ZA"/>
              <a:t>.</a:t>
            </a:r>
          </a:p>
          <a:p>
            <a:pPr marL="0" indent="0">
              <a:buNone/>
            </a:pPr>
            <a:endParaRPr lang="en-ZA"/>
          </a:p>
        </p:txBody>
      </p:sp>
    </p:spTree>
    <p:extLst>
      <p:ext uri="{BB962C8B-B14F-4D97-AF65-F5344CB8AC3E}">
        <p14:creationId xmlns:p14="http://schemas.microsoft.com/office/powerpoint/2010/main" val="763517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601</TotalTime>
  <Words>374</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Rubik</vt:lpstr>
      <vt:lpstr>Mesh</vt:lpstr>
      <vt:lpstr>BIONIC LIMBS</vt:lpstr>
      <vt:lpstr>What are Bionic limbs?</vt:lpstr>
      <vt:lpstr>How do Bionic Limbs work?</vt:lpstr>
      <vt:lpstr>Positives of Bionic Limbs</vt:lpstr>
      <vt:lpstr>Disadvantages of Bionic Limbs</vt:lpstr>
      <vt:lpstr>In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BIONIC LIMBS</dc:title>
  <dc:creator>Tertius Kleinhans</dc:creator>
  <cp:lastModifiedBy>Tertius Kleinhans</cp:lastModifiedBy>
  <cp:revision>8</cp:revision>
  <dcterms:created xsi:type="dcterms:W3CDTF">2022-04-06T05:33:23Z</dcterms:created>
  <dcterms:modified xsi:type="dcterms:W3CDTF">2022-08-23T13:31:33Z</dcterms:modified>
</cp:coreProperties>
</file>