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sldIdLst>
    <p:sldId id="262" r:id="rId3"/>
    <p:sldId id="263" r:id="rId5"/>
    <p:sldId id="271" r:id="rId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chemeClr val="accen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/>
          <a:srcRect b="20779"/>
          <a:stretch>
            <a:fillRect/>
          </a:stretch>
        </p:blipFill>
        <p:spPr>
          <a:xfrm>
            <a:off x="2143025" y="2788375"/>
            <a:ext cx="4857949" cy="23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/>
          <a:srcRect b="37011"/>
          <a:stretch>
            <a:fillRect/>
          </a:stretch>
        </p:blipFill>
        <p:spPr>
          <a:xfrm rot="10800000">
            <a:off x="2513351" y="-11424"/>
            <a:ext cx="4117299" cy="18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3654969"/>
            <a:ext cx="1912270" cy="148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5400000">
            <a:off x="7463691" y="3463200"/>
            <a:ext cx="1393364" cy="196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39100" y="1991825"/>
            <a:ext cx="7065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400000" flipH="1">
            <a:off x="7443611" y="203467"/>
            <a:ext cx="1912270" cy="148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0" y="0"/>
            <a:ext cx="1393364" cy="196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440700" y="440700"/>
            <a:ext cx="8271000" cy="4262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Orchids">
  <p:cSld name="BLANK">
    <p:bg>
      <p:bgPr>
        <a:solidFill>
          <a:schemeClr val="accent2"/>
        </a:solidFill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Roses">
  <p:cSld name="BLANK_2">
    <p:bg>
      <p:bgPr>
        <a:solidFill>
          <a:schemeClr val="accent5"/>
        </a:solidFill>
        <a:effectLst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7" name="Google Shape;77;p12"/>
          <p:cNvPicPr preferRelativeResize="0"/>
          <p:nvPr/>
        </p:nvPicPr>
        <p:blipFill rotWithShape="1">
          <a:blip r:embed="rId2">
            <a:alphaModFix amt="25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ropical">
  <p:cSld name="BLANK_2_1">
    <p:bg>
      <p:bgPr>
        <a:solidFill>
          <a:schemeClr val="accent4"/>
        </a:solidFill>
        <a:effectLst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2">
            <a:alphaModFix amt="25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dk1"/>
        </a:solid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3292736"/>
            <a:ext cx="2377614" cy="185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11566" y="0"/>
            <a:ext cx="1732434" cy="2445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440700" y="440700"/>
            <a:ext cx="8271000" cy="4262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3"/>
          <p:cNvSpPr txBox="1"/>
          <p:nvPr>
            <p:ph type="ctrTitle"/>
          </p:nvPr>
        </p:nvSpPr>
        <p:spPr>
          <a:xfrm>
            <a:off x="1039100" y="1659550"/>
            <a:ext cx="7065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3"/>
          <p:cNvSpPr txBox="1"/>
          <p:nvPr>
            <p:ph type="subTitle" idx="1"/>
          </p:nvPr>
        </p:nvSpPr>
        <p:spPr>
          <a:xfrm>
            <a:off x="1039100" y="2916252"/>
            <a:ext cx="7065900" cy="2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 amt="25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6" name="Google Shape;26;p4"/>
          <p:cNvSpPr/>
          <p:nvPr/>
        </p:nvSpPr>
        <p:spPr>
          <a:xfrm>
            <a:off x="440700" y="440700"/>
            <a:ext cx="8271000" cy="4262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body" idx="1"/>
          </p:nvPr>
        </p:nvSpPr>
        <p:spPr>
          <a:xfrm>
            <a:off x="1039100" y="2161800"/>
            <a:ext cx="7065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⬩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▫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▫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●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○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■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●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○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L="4114800" lvl="8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■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 rot="5400000">
            <a:off x="883569" y="1036898"/>
            <a:ext cx="358410" cy="577767"/>
          </a:xfrm>
          <a:custGeom>
            <a:avLst/>
            <a:gdLst/>
            <a:ahLst/>
            <a:cxnLst/>
            <a:rect l="l" t="t" r="r" b="b"/>
            <a:pathLst>
              <a:path w="29252" h="47155" extrusionOk="0">
                <a:moveTo>
                  <a:pt x="17692" y="8600"/>
                </a:moveTo>
                <a:lnTo>
                  <a:pt x="14872" y="9305"/>
                </a:lnTo>
                <a:lnTo>
                  <a:pt x="11771" y="10080"/>
                </a:lnTo>
                <a:lnTo>
                  <a:pt x="8811" y="10856"/>
                </a:lnTo>
                <a:lnTo>
                  <a:pt x="7542" y="11278"/>
                </a:lnTo>
                <a:lnTo>
                  <a:pt x="6485" y="11631"/>
                </a:lnTo>
                <a:lnTo>
                  <a:pt x="9234" y="10503"/>
                </a:lnTo>
                <a:lnTo>
                  <a:pt x="10573" y="10010"/>
                </a:lnTo>
                <a:lnTo>
                  <a:pt x="11983" y="9587"/>
                </a:lnTo>
                <a:lnTo>
                  <a:pt x="13392" y="9164"/>
                </a:lnTo>
                <a:lnTo>
                  <a:pt x="14802" y="8882"/>
                </a:lnTo>
                <a:lnTo>
                  <a:pt x="16282" y="8671"/>
                </a:lnTo>
                <a:lnTo>
                  <a:pt x="17692" y="8600"/>
                </a:lnTo>
                <a:close/>
                <a:moveTo>
                  <a:pt x="20652" y="3102"/>
                </a:moveTo>
                <a:lnTo>
                  <a:pt x="20934" y="3173"/>
                </a:lnTo>
                <a:lnTo>
                  <a:pt x="21709" y="3455"/>
                </a:lnTo>
                <a:lnTo>
                  <a:pt x="22414" y="3807"/>
                </a:lnTo>
                <a:lnTo>
                  <a:pt x="23049" y="4160"/>
                </a:lnTo>
                <a:lnTo>
                  <a:pt x="23683" y="4582"/>
                </a:lnTo>
                <a:lnTo>
                  <a:pt x="24247" y="5076"/>
                </a:lnTo>
                <a:lnTo>
                  <a:pt x="24740" y="5569"/>
                </a:lnTo>
                <a:lnTo>
                  <a:pt x="25234" y="6133"/>
                </a:lnTo>
                <a:lnTo>
                  <a:pt x="25656" y="6697"/>
                </a:lnTo>
                <a:lnTo>
                  <a:pt x="26079" y="7331"/>
                </a:lnTo>
                <a:lnTo>
                  <a:pt x="26432" y="7966"/>
                </a:lnTo>
                <a:lnTo>
                  <a:pt x="26714" y="8671"/>
                </a:lnTo>
                <a:lnTo>
                  <a:pt x="26996" y="9305"/>
                </a:lnTo>
                <a:lnTo>
                  <a:pt x="27278" y="10080"/>
                </a:lnTo>
                <a:lnTo>
                  <a:pt x="27489" y="10856"/>
                </a:lnTo>
                <a:lnTo>
                  <a:pt x="27771" y="12406"/>
                </a:lnTo>
                <a:lnTo>
                  <a:pt x="27348" y="11631"/>
                </a:lnTo>
                <a:lnTo>
                  <a:pt x="26996" y="10856"/>
                </a:lnTo>
                <a:lnTo>
                  <a:pt x="26502" y="10151"/>
                </a:lnTo>
                <a:lnTo>
                  <a:pt x="26009" y="9516"/>
                </a:lnTo>
                <a:lnTo>
                  <a:pt x="25022" y="8177"/>
                </a:lnTo>
                <a:lnTo>
                  <a:pt x="23894" y="6908"/>
                </a:lnTo>
                <a:lnTo>
                  <a:pt x="22837" y="5851"/>
                </a:lnTo>
                <a:lnTo>
                  <a:pt x="21850" y="4723"/>
                </a:lnTo>
                <a:lnTo>
                  <a:pt x="21427" y="4300"/>
                </a:lnTo>
                <a:lnTo>
                  <a:pt x="20864" y="3666"/>
                </a:lnTo>
                <a:lnTo>
                  <a:pt x="20652" y="3384"/>
                </a:lnTo>
                <a:lnTo>
                  <a:pt x="20511" y="3173"/>
                </a:lnTo>
                <a:lnTo>
                  <a:pt x="20582" y="3102"/>
                </a:lnTo>
                <a:close/>
                <a:moveTo>
                  <a:pt x="18185" y="9516"/>
                </a:moveTo>
                <a:lnTo>
                  <a:pt x="17480" y="10151"/>
                </a:lnTo>
                <a:lnTo>
                  <a:pt x="16776" y="10715"/>
                </a:lnTo>
                <a:lnTo>
                  <a:pt x="15930" y="11208"/>
                </a:lnTo>
                <a:lnTo>
                  <a:pt x="15084" y="11560"/>
                </a:lnTo>
                <a:lnTo>
                  <a:pt x="14238" y="11913"/>
                </a:lnTo>
                <a:lnTo>
                  <a:pt x="13322" y="12124"/>
                </a:lnTo>
                <a:lnTo>
                  <a:pt x="12406" y="12336"/>
                </a:lnTo>
                <a:lnTo>
                  <a:pt x="11489" y="12477"/>
                </a:lnTo>
                <a:lnTo>
                  <a:pt x="9586" y="12688"/>
                </a:lnTo>
                <a:lnTo>
                  <a:pt x="7754" y="12759"/>
                </a:lnTo>
                <a:lnTo>
                  <a:pt x="5851" y="12759"/>
                </a:lnTo>
                <a:lnTo>
                  <a:pt x="4018" y="12829"/>
                </a:lnTo>
                <a:lnTo>
                  <a:pt x="4582" y="12547"/>
                </a:lnTo>
                <a:lnTo>
                  <a:pt x="5287" y="12336"/>
                </a:lnTo>
                <a:lnTo>
                  <a:pt x="6062" y="12195"/>
                </a:lnTo>
                <a:lnTo>
                  <a:pt x="6978" y="12054"/>
                </a:lnTo>
                <a:lnTo>
                  <a:pt x="8670" y="11913"/>
                </a:lnTo>
                <a:lnTo>
                  <a:pt x="9445" y="11842"/>
                </a:lnTo>
                <a:lnTo>
                  <a:pt x="10150" y="11701"/>
                </a:lnTo>
                <a:lnTo>
                  <a:pt x="12124" y="11278"/>
                </a:lnTo>
                <a:lnTo>
                  <a:pt x="14168" y="10715"/>
                </a:lnTo>
                <a:lnTo>
                  <a:pt x="16212" y="10151"/>
                </a:lnTo>
                <a:lnTo>
                  <a:pt x="18185" y="9516"/>
                </a:lnTo>
                <a:close/>
                <a:moveTo>
                  <a:pt x="20511" y="3948"/>
                </a:moveTo>
                <a:lnTo>
                  <a:pt x="20864" y="4512"/>
                </a:lnTo>
                <a:lnTo>
                  <a:pt x="21216" y="5146"/>
                </a:lnTo>
                <a:lnTo>
                  <a:pt x="22062" y="6204"/>
                </a:lnTo>
                <a:lnTo>
                  <a:pt x="23824" y="8248"/>
                </a:lnTo>
                <a:lnTo>
                  <a:pt x="24881" y="9587"/>
                </a:lnTo>
                <a:lnTo>
                  <a:pt x="25797" y="10996"/>
                </a:lnTo>
                <a:lnTo>
                  <a:pt x="26220" y="11701"/>
                </a:lnTo>
                <a:lnTo>
                  <a:pt x="26573" y="12477"/>
                </a:lnTo>
                <a:lnTo>
                  <a:pt x="26925" y="13252"/>
                </a:lnTo>
                <a:lnTo>
                  <a:pt x="27207" y="14027"/>
                </a:lnTo>
                <a:lnTo>
                  <a:pt x="25022" y="11701"/>
                </a:lnTo>
                <a:lnTo>
                  <a:pt x="24035" y="10574"/>
                </a:lnTo>
                <a:lnTo>
                  <a:pt x="23119" y="9375"/>
                </a:lnTo>
                <a:lnTo>
                  <a:pt x="22344" y="8177"/>
                </a:lnTo>
                <a:lnTo>
                  <a:pt x="21568" y="6908"/>
                </a:lnTo>
                <a:lnTo>
                  <a:pt x="21286" y="6204"/>
                </a:lnTo>
                <a:lnTo>
                  <a:pt x="21005" y="5499"/>
                </a:lnTo>
                <a:lnTo>
                  <a:pt x="20723" y="4723"/>
                </a:lnTo>
                <a:lnTo>
                  <a:pt x="20511" y="3948"/>
                </a:lnTo>
                <a:close/>
                <a:moveTo>
                  <a:pt x="12194" y="25657"/>
                </a:moveTo>
                <a:lnTo>
                  <a:pt x="9375" y="26855"/>
                </a:lnTo>
                <a:lnTo>
                  <a:pt x="6485" y="28195"/>
                </a:lnTo>
                <a:lnTo>
                  <a:pt x="4441" y="29181"/>
                </a:lnTo>
                <a:lnTo>
                  <a:pt x="2467" y="30098"/>
                </a:lnTo>
                <a:lnTo>
                  <a:pt x="3525" y="29252"/>
                </a:lnTo>
                <a:lnTo>
                  <a:pt x="4582" y="28406"/>
                </a:lnTo>
                <a:lnTo>
                  <a:pt x="5780" y="27701"/>
                </a:lnTo>
                <a:lnTo>
                  <a:pt x="6978" y="26996"/>
                </a:lnTo>
                <a:lnTo>
                  <a:pt x="8177" y="26503"/>
                </a:lnTo>
                <a:lnTo>
                  <a:pt x="9516" y="26080"/>
                </a:lnTo>
                <a:lnTo>
                  <a:pt x="10855" y="25798"/>
                </a:lnTo>
                <a:lnTo>
                  <a:pt x="12194" y="25657"/>
                </a:lnTo>
                <a:close/>
                <a:moveTo>
                  <a:pt x="12194" y="26855"/>
                </a:moveTo>
                <a:lnTo>
                  <a:pt x="11207" y="27701"/>
                </a:lnTo>
                <a:lnTo>
                  <a:pt x="10221" y="28477"/>
                </a:lnTo>
                <a:lnTo>
                  <a:pt x="9234" y="29181"/>
                </a:lnTo>
                <a:lnTo>
                  <a:pt x="8106" y="29816"/>
                </a:lnTo>
                <a:lnTo>
                  <a:pt x="7260" y="30239"/>
                </a:lnTo>
                <a:lnTo>
                  <a:pt x="6414" y="30591"/>
                </a:lnTo>
                <a:lnTo>
                  <a:pt x="5498" y="30873"/>
                </a:lnTo>
                <a:lnTo>
                  <a:pt x="4582" y="31155"/>
                </a:lnTo>
                <a:lnTo>
                  <a:pt x="3666" y="31296"/>
                </a:lnTo>
                <a:lnTo>
                  <a:pt x="2679" y="31437"/>
                </a:lnTo>
                <a:lnTo>
                  <a:pt x="1763" y="31578"/>
                </a:lnTo>
                <a:lnTo>
                  <a:pt x="846" y="31578"/>
                </a:lnTo>
                <a:lnTo>
                  <a:pt x="1269" y="31296"/>
                </a:lnTo>
                <a:lnTo>
                  <a:pt x="1833" y="31014"/>
                </a:lnTo>
                <a:lnTo>
                  <a:pt x="3172" y="30521"/>
                </a:lnTo>
                <a:lnTo>
                  <a:pt x="4652" y="30027"/>
                </a:lnTo>
                <a:lnTo>
                  <a:pt x="5780" y="29675"/>
                </a:lnTo>
                <a:lnTo>
                  <a:pt x="9022" y="28265"/>
                </a:lnTo>
                <a:lnTo>
                  <a:pt x="12194" y="26855"/>
                </a:lnTo>
                <a:close/>
                <a:moveTo>
                  <a:pt x="17762" y="20300"/>
                </a:moveTo>
                <a:lnTo>
                  <a:pt x="18608" y="21851"/>
                </a:lnTo>
                <a:lnTo>
                  <a:pt x="19383" y="23402"/>
                </a:lnTo>
                <a:lnTo>
                  <a:pt x="20018" y="25023"/>
                </a:lnTo>
                <a:lnTo>
                  <a:pt x="20652" y="26644"/>
                </a:lnTo>
                <a:lnTo>
                  <a:pt x="21780" y="29886"/>
                </a:lnTo>
                <a:lnTo>
                  <a:pt x="22485" y="31507"/>
                </a:lnTo>
                <a:lnTo>
                  <a:pt x="23190" y="33129"/>
                </a:lnTo>
                <a:lnTo>
                  <a:pt x="22414" y="32565"/>
                </a:lnTo>
                <a:lnTo>
                  <a:pt x="21639" y="31930"/>
                </a:lnTo>
                <a:lnTo>
                  <a:pt x="21005" y="31296"/>
                </a:lnTo>
                <a:lnTo>
                  <a:pt x="20370" y="30662"/>
                </a:lnTo>
                <a:lnTo>
                  <a:pt x="19806" y="29957"/>
                </a:lnTo>
                <a:lnTo>
                  <a:pt x="19313" y="29322"/>
                </a:lnTo>
                <a:lnTo>
                  <a:pt x="18890" y="28547"/>
                </a:lnTo>
                <a:lnTo>
                  <a:pt x="18467" y="27842"/>
                </a:lnTo>
                <a:lnTo>
                  <a:pt x="18115" y="26996"/>
                </a:lnTo>
                <a:lnTo>
                  <a:pt x="17833" y="26221"/>
                </a:lnTo>
                <a:lnTo>
                  <a:pt x="17621" y="25375"/>
                </a:lnTo>
                <a:lnTo>
                  <a:pt x="17480" y="24529"/>
                </a:lnTo>
                <a:lnTo>
                  <a:pt x="17410" y="23613"/>
                </a:lnTo>
                <a:lnTo>
                  <a:pt x="17339" y="22697"/>
                </a:lnTo>
                <a:lnTo>
                  <a:pt x="17339" y="21710"/>
                </a:lnTo>
                <a:lnTo>
                  <a:pt x="17480" y="20723"/>
                </a:lnTo>
                <a:lnTo>
                  <a:pt x="17480" y="21569"/>
                </a:lnTo>
                <a:lnTo>
                  <a:pt x="17480" y="22415"/>
                </a:lnTo>
                <a:lnTo>
                  <a:pt x="17551" y="23190"/>
                </a:lnTo>
                <a:lnTo>
                  <a:pt x="17692" y="24036"/>
                </a:lnTo>
                <a:lnTo>
                  <a:pt x="18115" y="25587"/>
                </a:lnTo>
                <a:lnTo>
                  <a:pt x="18608" y="27137"/>
                </a:lnTo>
                <a:lnTo>
                  <a:pt x="19172" y="28618"/>
                </a:lnTo>
                <a:lnTo>
                  <a:pt x="19524" y="29393"/>
                </a:lnTo>
                <a:lnTo>
                  <a:pt x="19736" y="29675"/>
                </a:lnTo>
                <a:lnTo>
                  <a:pt x="19877" y="29745"/>
                </a:lnTo>
                <a:lnTo>
                  <a:pt x="20159" y="29816"/>
                </a:lnTo>
                <a:lnTo>
                  <a:pt x="20511" y="29886"/>
                </a:lnTo>
                <a:lnTo>
                  <a:pt x="20652" y="29886"/>
                </a:lnTo>
                <a:lnTo>
                  <a:pt x="20723" y="29745"/>
                </a:lnTo>
                <a:lnTo>
                  <a:pt x="20793" y="29604"/>
                </a:lnTo>
                <a:lnTo>
                  <a:pt x="20723" y="29393"/>
                </a:lnTo>
                <a:lnTo>
                  <a:pt x="19806" y="27137"/>
                </a:lnTo>
                <a:lnTo>
                  <a:pt x="19031" y="24882"/>
                </a:lnTo>
                <a:lnTo>
                  <a:pt x="18397" y="22626"/>
                </a:lnTo>
                <a:lnTo>
                  <a:pt x="17762" y="20300"/>
                </a:lnTo>
                <a:close/>
                <a:moveTo>
                  <a:pt x="10503" y="36723"/>
                </a:moveTo>
                <a:lnTo>
                  <a:pt x="10080" y="37569"/>
                </a:lnTo>
                <a:lnTo>
                  <a:pt x="9516" y="38697"/>
                </a:lnTo>
                <a:lnTo>
                  <a:pt x="9304" y="39261"/>
                </a:lnTo>
                <a:lnTo>
                  <a:pt x="9163" y="39825"/>
                </a:lnTo>
                <a:lnTo>
                  <a:pt x="9093" y="40036"/>
                </a:lnTo>
                <a:lnTo>
                  <a:pt x="9163" y="40248"/>
                </a:lnTo>
                <a:lnTo>
                  <a:pt x="9234" y="40388"/>
                </a:lnTo>
                <a:lnTo>
                  <a:pt x="9304" y="40529"/>
                </a:lnTo>
                <a:lnTo>
                  <a:pt x="9516" y="40600"/>
                </a:lnTo>
                <a:lnTo>
                  <a:pt x="9657" y="40529"/>
                </a:lnTo>
                <a:lnTo>
                  <a:pt x="9868" y="40459"/>
                </a:lnTo>
                <a:lnTo>
                  <a:pt x="10009" y="40248"/>
                </a:lnTo>
                <a:lnTo>
                  <a:pt x="10362" y="39754"/>
                </a:lnTo>
                <a:lnTo>
                  <a:pt x="10714" y="39120"/>
                </a:lnTo>
                <a:lnTo>
                  <a:pt x="11278" y="37851"/>
                </a:lnTo>
                <a:lnTo>
                  <a:pt x="11630" y="37005"/>
                </a:lnTo>
                <a:lnTo>
                  <a:pt x="12053" y="37569"/>
                </a:lnTo>
                <a:lnTo>
                  <a:pt x="12406" y="38274"/>
                </a:lnTo>
                <a:lnTo>
                  <a:pt x="12547" y="38626"/>
                </a:lnTo>
                <a:lnTo>
                  <a:pt x="12617" y="38979"/>
                </a:lnTo>
                <a:lnTo>
                  <a:pt x="12617" y="39331"/>
                </a:lnTo>
                <a:lnTo>
                  <a:pt x="12617" y="39684"/>
                </a:lnTo>
                <a:lnTo>
                  <a:pt x="12476" y="40248"/>
                </a:lnTo>
                <a:lnTo>
                  <a:pt x="12265" y="40741"/>
                </a:lnTo>
                <a:lnTo>
                  <a:pt x="11983" y="41305"/>
                </a:lnTo>
                <a:lnTo>
                  <a:pt x="11630" y="41869"/>
                </a:lnTo>
                <a:lnTo>
                  <a:pt x="11207" y="42433"/>
                </a:lnTo>
                <a:lnTo>
                  <a:pt x="10714" y="42996"/>
                </a:lnTo>
                <a:lnTo>
                  <a:pt x="9657" y="44054"/>
                </a:lnTo>
                <a:lnTo>
                  <a:pt x="8458" y="45040"/>
                </a:lnTo>
                <a:lnTo>
                  <a:pt x="7824" y="45463"/>
                </a:lnTo>
                <a:lnTo>
                  <a:pt x="7260" y="45816"/>
                </a:lnTo>
                <a:lnTo>
                  <a:pt x="6626" y="46098"/>
                </a:lnTo>
                <a:lnTo>
                  <a:pt x="6062" y="46380"/>
                </a:lnTo>
                <a:lnTo>
                  <a:pt x="5498" y="46521"/>
                </a:lnTo>
                <a:lnTo>
                  <a:pt x="5005" y="46591"/>
                </a:lnTo>
                <a:lnTo>
                  <a:pt x="5287" y="45181"/>
                </a:lnTo>
                <a:lnTo>
                  <a:pt x="5639" y="43772"/>
                </a:lnTo>
                <a:lnTo>
                  <a:pt x="6062" y="42292"/>
                </a:lnTo>
                <a:lnTo>
                  <a:pt x="6626" y="40952"/>
                </a:lnTo>
                <a:lnTo>
                  <a:pt x="6978" y="40248"/>
                </a:lnTo>
                <a:lnTo>
                  <a:pt x="7331" y="39613"/>
                </a:lnTo>
                <a:lnTo>
                  <a:pt x="7754" y="39049"/>
                </a:lnTo>
                <a:lnTo>
                  <a:pt x="8177" y="38485"/>
                </a:lnTo>
                <a:lnTo>
                  <a:pt x="8670" y="37992"/>
                </a:lnTo>
                <a:lnTo>
                  <a:pt x="9234" y="37499"/>
                </a:lnTo>
                <a:lnTo>
                  <a:pt x="9868" y="37076"/>
                </a:lnTo>
                <a:lnTo>
                  <a:pt x="10503" y="36723"/>
                </a:lnTo>
                <a:close/>
                <a:moveTo>
                  <a:pt x="19947" y="1"/>
                </a:moveTo>
                <a:lnTo>
                  <a:pt x="19877" y="706"/>
                </a:lnTo>
                <a:lnTo>
                  <a:pt x="19806" y="1552"/>
                </a:lnTo>
                <a:lnTo>
                  <a:pt x="19665" y="3455"/>
                </a:lnTo>
                <a:lnTo>
                  <a:pt x="19595" y="4441"/>
                </a:lnTo>
                <a:lnTo>
                  <a:pt x="19454" y="5358"/>
                </a:lnTo>
                <a:lnTo>
                  <a:pt x="19242" y="6133"/>
                </a:lnTo>
                <a:lnTo>
                  <a:pt x="19102" y="6485"/>
                </a:lnTo>
                <a:lnTo>
                  <a:pt x="18961" y="6767"/>
                </a:lnTo>
                <a:lnTo>
                  <a:pt x="18679" y="7120"/>
                </a:lnTo>
                <a:lnTo>
                  <a:pt x="18397" y="7331"/>
                </a:lnTo>
                <a:lnTo>
                  <a:pt x="18115" y="7472"/>
                </a:lnTo>
                <a:lnTo>
                  <a:pt x="17833" y="7543"/>
                </a:lnTo>
                <a:lnTo>
                  <a:pt x="16071" y="7543"/>
                </a:lnTo>
                <a:lnTo>
                  <a:pt x="15225" y="7613"/>
                </a:lnTo>
                <a:lnTo>
                  <a:pt x="14379" y="7754"/>
                </a:lnTo>
                <a:lnTo>
                  <a:pt x="12687" y="8177"/>
                </a:lnTo>
                <a:lnTo>
                  <a:pt x="10362" y="8882"/>
                </a:lnTo>
                <a:lnTo>
                  <a:pt x="8881" y="9305"/>
                </a:lnTo>
                <a:lnTo>
                  <a:pt x="7472" y="9869"/>
                </a:lnTo>
                <a:lnTo>
                  <a:pt x="6062" y="10503"/>
                </a:lnTo>
                <a:lnTo>
                  <a:pt x="5357" y="10856"/>
                </a:lnTo>
                <a:lnTo>
                  <a:pt x="4793" y="11208"/>
                </a:lnTo>
                <a:lnTo>
                  <a:pt x="4229" y="11631"/>
                </a:lnTo>
                <a:lnTo>
                  <a:pt x="3736" y="12054"/>
                </a:lnTo>
                <a:lnTo>
                  <a:pt x="3313" y="12477"/>
                </a:lnTo>
                <a:lnTo>
                  <a:pt x="3031" y="12900"/>
                </a:lnTo>
                <a:lnTo>
                  <a:pt x="2820" y="12970"/>
                </a:lnTo>
                <a:lnTo>
                  <a:pt x="2749" y="13182"/>
                </a:lnTo>
                <a:lnTo>
                  <a:pt x="2820" y="13675"/>
                </a:lnTo>
                <a:lnTo>
                  <a:pt x="3031" y="13604"/>
                </a:lnTo>
                <a:lnTo>
                  <a:pt x="5921" y="13604"/>
                </a:lnTo>
                <a:lnTo>
                  <a:pt x="9586" y="13675"/>
                </a:lnTo>
                <a:lnTo>
                  <a:pt x="10714" y="13604"/>
                </a:lnTo>
                <a:lnTo>
                  <a:pt x="11912" y="13463"/>
                </a:lnTo>
                <a:lnTo>
                  <a:pt x="13110" y="13252"/>
                </a:lnTo>
                <a:lnTo>
                  <a:pt x="14238" y="12970"/>
                </a:lnTo>
                <a:lnTo>
                  <a:pt x="15366" y="12618"/>
                </a:lnTo>
                <a:lnTo>
                  <a:pt x="16494" y="12124"/>
                </a:lnTo>
                <a:lnTo>
                  <a:pt x="17480" y="11490"/>
                </a:lnTo>
                <a:lnTo>
                  <a:pt x="17974" y="11137"/>
                </a:lnTo>
                <a:lnTo>
                  <a:pt x="18397" y="10785"/>
                </a:lnTo>
                <a:lnTo>
                  <a:pt x="17974" y="14098"/>
                </a:lnTo>
                <a:lnTo>
                  <a:pt x="17621" y="16212"/>
                </a:lnTo>
                <a:lnTo>
                  <a:pt x="17269" y="18327"/>
                </a:lnTo>
                <a:lnTo>
                  <a:pt x="16776" y="20441"/>
                </a:lnTo>
                <a:lnTo>
                  <a:pt x="16494" y="21428"/>
                </a:lnTo>
                <a:lnTo>
                  <a:pt x="16212" y="22274"/>
                </a:lnTo>
                <a:lnTo>
                  <a:pt x="15859" y="23120"/>
                </a:lnTo>
                <a:lnTo>
                  <a:pt x="15436" y="23825"/>
                </a:lnTo>
                <a:lnTo>
                  <a:pt x="15013" y="24389"/>
                </a:lnTo>
                <a:lnTo>
                  <a:pt x="14591" y="24811"/>
                </a:lnTo>
                <a:lnTo>
                  <a:pt x="14309" y="24952"/>
                </a:lnTo>
                <a:lnTo>
                  <a:pt x="14027" y="25093"/>
                </a:lnTo>
                <a:lnTo>
                  <a:pt x="13322" y="25234"/>
                </a:lnTo>
                <a:lnTo>
                  <a:pt x="12617" y="25305"/>
                </a:lnTo>
                <a:lnTo>
                  <a:pt x="10150" y="25305"/>
                </a:lnTo>
                <a:lnTo>
                  <a:pt x="9375" y="25375"/>
                </a:lnTo>
                <a:lnTo>
                  <a:pt x="8670" y="25516"/>
                </a:lnTo>
                <a:lnTo>
                  <a:pt x="7824" y="25798"/>
                </a:lnTo>
                <a:lnTo>
                  <a:pt x="6978" y="26151"/>
                </a:lnTo>
                <a:lnTo>
                  <a:pt x="6203" y="26503"/>
                </a:lnTo>
                <a:lnTo>
                  <a:pt x="5428" y="26926"/>
                </a:lnTo>
                <a:lnTo>
                  <a:pt x="4652" y="27349"/>
                </a:lnTo>
                <a:lnTo>
                  <a:pt x="3948" y="27842"/>
                </a:lnTo>
                <a:lnTo>
                  <a:pt x="2538" y="28970"/>
                </a:lnTo>
                <a:lnTo>
                  <a:pt x="1481" y="29816"/>
                </a:lnTo>
                <a:lnTo>
                  <a:pt x="705" y="30521"/>
                </a:lnTo>
                <a:lnTo>
                  <a:pt x="212" y="31085"/>
                </a:lnTo>
                <a:lnTo>
                  <a:pt x="71" y="31366"/>
                </a:lnTo>
                <a:lnTo>
                  <a:pt x="0" y="31507"/>
                </a:lnTo>
                <a:lnTo>
                  <a:pt x="0" y="31648"/>
                </a:lnTo>
                <a:lnTo>
                  <a:pt x="141" y="31789"/>
                </a:lnTo>
                <a:lnTo>
                  <a:pt x="353" y="31930"/>
                </a:lnTo>
                <a:lnTo>
                  <a:pt x="635" y="32001"/>
                </a:lnTo>
                <a:lnTo>
                  <a:pt x="1622" y="32071"/>
                </a:lnTo>
                <a:lnTo>
                  <a:pt x="2961" y="32001"/>
                </a:lnTo>
                <a:lnTo>
                  <a:pt x="3807" y="31930"/>
                </a:lnTo>
                <a:lnTo>
                  <a:pt x="4652" y="31860"/>
                </a:lnTo>
                <a:lnTo>
                  <a:pt x="5498" y="31648"/>
                </a:lnTo>
                <a:lnTo>
                  <a:pt x="6273" y="31437"/>
                </a:lnTo>
                <a:lnTo>
                  <a:pt x="7049" y="31226"/>
                </a:lnTo>
                <a:lnTo>
                  <a:pt x="7824" y="30873"/>
                </a:lnTo>
                <a:lnTo>
                  <a:pt x="9304" y="30168"/>
                </a:lnTo>
                <a:lnTo>
                  <a:pt x="10784" y="29322"/>
                </a:lnTo>
                <a:lnTo>
                  <a:pt x="12124" y="28336"/>
                </a:lnTo>
                <a:lnTo>
                  <a:pt x="13392" y="27278"/>
                </a:lnTo>
                <a:lnTo>
                  <a:pt x="14661" y="26151"/>
                </a:lnTo>
                <a:lnTo>
                  <a:pt x="13956" y="28265"/>
                </a:lnTo>
                <a:lnTo>
                  <a:pt x="13322" y="30450"/>
                </a:lnTo>
                <a:lnTo>
                  <a:pt x="12899" y="31507"/>
                </a:lnTo>
                <a:lnTo>
                  <a:pt x="12476" y="32565"/>
                </a:lnTo>
                <a:lnTo>
                  <a:pt x="12053" y="33551"/>
                </a:lnTo>
                <a:lnTo>
                  <a:pt x="11489" y="34468"/>
                </a:lnTo>
                <a:lnTo>
                  <a:pt x="11137" y="35032"/>
                </a:lnTo>
                <a:lnTo>
                  <a:pt x="10714" y="35455"/>
                </a:lnTo>
                <a:lnTo>
                  <a:pt x="10221" y="35877"/>
                </a:lnTo>
                <a:lnTo>
                  <a:pt x="9727" y="36159"/>
                </a:lnTo>
                <a:lnTo>
                  <a:pt x="8740" y="36864"/>
                </a:lnTo>
                <a:lnTo>
                  <a:pt x="8247" y="37287"/>
                </a:lnTo>
                <a:lnTo>
                  <a:pt x="7683" y="37781"/>
                </a:lnTo>
                <a:lnTo>
                  <a:pt x="7331" y="38133"/>
                </a:lnTo>
                <a:lnTo>
                  <a:pt x="6978" y="38697"/>
                </a:lnTo>
                <a:lnTo>
                  <a:pt x="6133" y="40107"/>
                </a:lnTo>
                <a:lnTo>
                  <a:pt x="5216" y="41798"/>
                </a:lnTo>
                <a:lnTo>
                  <a:pt x="4864" y="42644"/>
                </a:lnTo>
                <a:lnTo>
                  <a:pt x="4511" y="43490"/>
                </a:lnTo>
                <a:lnTo>
                  <a:pt x="4300" y="44336"/>
                </a:lnTo>
                <a:lnTo>
                  <a:pt x="4159" y="45111"/>
                </a:lnTo>
                <a:lnTo>
                  <a:pt x="4159" y="45816"/>
                </a:lnTo>
                <a:lnTo>
                  <a:pt x="4159" y="46098"/>
                </a:lnTo>
                <a:lnTo>
                  <a:pt x="4229" y="46380"/>
                </a:lnTo>
                <a:lnTo>
                  <a:pt x="4370" y="46591"/>
                </a:lnTo>
                <a:lnTo>
                  <a:pt x="4511" y="46803"/>
                </a:lnTo>
                <a:lnTo>
                  <a:pt x="4723" y="46944"/>
                </a:lnTo>
                <a:lnTo>
                  <a:pt x="4934" y="47084"/>
                </a:lnTo>
                <a:lnTo>
                  <a:pt x="5216" y="47155"/>
                </a:lnTo>
                <a:lnTo>
                  <a:pt x="5992" y="47155"/>
                </a:lnTo>
                <a:lnTo>
                  <a:pt x="6414" y="47014"/>
                </a:lnTo>
                <a:lnTo>
                  <a:pt x="7049" y="46803"/>
                </a:lnTo>
                <a:lnTo>
                  <a:pt x="7683" y="46521"/>
                </a:lnTo>
                <a:lnTo>
                  <a:pt x="8388" y="46168"/>
                </a:lnTo>
                <a:lnTo>
                  <a:pt x="9093" y="45745"/>
                </a:lnTo>
                <a:lnTo>
                  <a:pt x="9798" y="45252"/>
                </a:lnTo>
                <a:lnTo>
                  <a:pt x="10432" y="44688"/>
                </a:lnTo>
                <a:lnTo>
                  <a:pt x="11066" y="44124"/>
                </a:lnTo>
                <a:lnTo>
                  <a:pt x="11630" y="43490"/>
                </a:lnTo>
                <a:lnTo>
                  <a:pt x="12194" y="42855"/>
                </a:lnTo>
                <a:lnTo>
                  <a:pt x="12687" y="42151"/>
                </a:lnTo>
                <a:lnTo>
                  <a:pt x="13040" y="41446"/>
                </a:lnTo>
                <a:lnTo>
                  <a:pt x="13392" y="40741"/>
                </a:lnTo>
                <a:lnTo>
                  <a:pt x="13604" y="40036"/>
                </a:lnTo>
                <a:lnTo>
                  <a:pt x="13674" y="39261"/>
                </a:lnTo>
                <a:lnTo>
                  <a:pt x="13674" y="38556"/>
                </a:lnTo>
                <a:lnTo>
                  <a:pt x="13533" y="37851"/>
                </a:lnTo>
                <a:lnTo>
                  <a:pt x="13392" y="37640"/>
                </a:lnTo>
                <a:lnTo>
                  <a:pt x="13181" y="37358"/>
                </a:lnTo>
                <a:lnTo>
                  <a:pt x="12758" y="36794"/>
                </a:lnTo>
                <a:lnTo>
                  <a:pt x="12335" y="36300"/>
                </a:lnTo>
                <a:lnTo>
                  <a:pt x="12194" y="36018"/>
                </a:lnTo>
                <a:lnTo>
                  <a:pt x="12124" y="35807"/>
                </a:lnTo>
                <a:lnTo>
                  <a:pt x="12194" y="35455"/>
                </a:lnTo>
                <a:lnTo>
                  <a:pt x="12335" y="34961"/>
                </a:lnTo>
                <a:lnTo>
                  <a:pt x="12828" y="33763"/>
                </a:lnTo>
                <a:lnTo>
                  <a:pt x="13815" y="31719"/>
                </a:lnTo>
                <a:lnTo>
                  <a:pt x="14591" y="29675"/>
                </a:lnTo>
                <a:lnTo>
                  <a:pt x="15295" y="27560"/>
                </a:lnTo>
                <a:lnTo>
                  <a:pt x="16000" y="25516"/>
                </a:lnTo>
                <a:lnTo>
                  <a:pt x="16635" y="23402"/>
                </a:lnTo>
                <a:lnTo>
                  <a:pt x="16635" y="24177"/>
                </a:lnTo>
                <a:lnTo>
                  <a:pt x="16705" y="24952"/>
                </a:lnTo>
                <a:lnTo>
                  <a:pt x="16846" y="25728"/>
                </a:lnTo>
                <a:lnTo>
                  <a:pt x="16987" y="26503"/>
                </a:lnTo>
                <a:lnTo>
                  <a:pt x="17198" y="27208"/>
                </a:lnTo>
                <a:lnTo>
                  <a:pt x="17480" y="27983"/>
                </a:lnTo>
                <a:lnTo>
                  <a:pt x="17762" y="28688"/>
                </a:lnTo>
                <a:lnTo>
                  <a:pt x="18115" y="29393"/>
                </a:lnTo>
                <a:lnTo>
                  <a:pt x="18538" y="30027"/>
                </a:lnTo>
                <a:lnTo>
                  <a:pt x="18961" y="30662"/>
                </a:lnTo>
                <a:lnTo>
                  <a:pt x="19454" y="31296"/>
                </a:lnTo>
                <a:lnTo>
                  <a:pt x="20018" y="31860"/>
                </a:lnTo>
                <a:lnTo>
                  <a:pt x="20582" y="32353"/>
                </a:lnTo>
                <a:lnTo>
                  <a:pt x="21216" y="32847"/>
                </a:lnTo>
                <a:lnTo>
                  <a:pt x="21850" y="33270"/>
                </a:lnTo>
                <a:lnTo>
                  <a:pt x="22555" y="33622"/>
                </a:lnTo>
                <a:lnTo>
                  <a:pt x="23049" y="33904"/>
                </a:lnTo>
                <a:lnTo>
                  <a:pt x="23612" y="34045"/>
                </a:lnTo>
                <a:lnTo>
                  <a:pt x="23894" y="34115"/>
                </a:lnTo>
                <a:lnTo>
                  <a:pt x="24106" y="34115"/>
                </a:lnTo>
                <a:lnTo>
                  <a:pt x="24317" y="34045"/>
                </a:lnTo>
                <a:lnTo>
                  <a:pt x="24458" y="33833"/>
                </a:lnTo>
                <a:lnTo>
                  <a:pt x="24458" y="33692"/>
                </a:lnTo>
                <a:lnTo>
                  <a:pt x="24458" y="33411"/>
                </a:lnTo>
                <a:lnTo>
                  <a:pt x="24247" y="32635"/>
                </a:lnTo>
                <a:lnTo>
                  <a:pt x="23965" y="31719"/>
                </a:lnTo>
                <a:lnTo>
                  <a:pt x="23542" y="30591"/>
                </a:lnTo>
                <a:lnTo>
                  <a:pt x="22767" y="28547"/>
                </a:lnTo>
                <a:lnTo>
                  <a:pt x="22203" y="27137"/>
                </a:lnTo>
                <a:lnTo>
                  <a:pt x="21780" y="25798"/>
                </a:lnTo>
                <a:lnTo>
                  <a:pt x="21216" y="24389"/>
                </a:lnTo>
                <a:lnTo>
                  <a:pt x="20652" y="23120"/>
                </a:lnTo>
                <a:lnTo>
                  <a:pt x="19877" y="21851"/>
                </a:lnTo>
                <a:lnTo>
                  <a:pt x="19454" y="21146"/>
                </a:lnTo>
                <a:lnTo>
                  <a:pt x="19102" y="20653"/>
                </a:lnTo>
                <a:lnTo>
                  <a:pt x="18467" y="19878"/>
                </a:lnTo>
                <a:lnTo>
                  <a:pt x="18256" y="19455"/>
                </a:lnTo>
                <a:lnTo>
                  <a:pt x="18115" y="19032"/>
                </a:lnTo>
                <a:lnTo>
                  <a:pt x="18044" y="18468"/>
                </a:lnTo>
                <a:lnTo>
                  <a:pt x="18044" y="17763"/>
                </a:lnTo>
                <a:lnTo>
                  <a:pt x="18185" y="16283"/>
                </a:lnTo>
                <a:lnTo>
                  <a:pt x="18397" y="14732"/>
                </a:lnTo>
                <a:lnTo>
                  <a:pt x="19031" y="11701"/>
                </a:lnTo>
                <a:lnTo>
                  <a:pt x="19595" y="8671"/>
                </a:lnTo>
                <a:lnTo>
                  <a:pt x="19877" y="7120"/>
                </a:lnTo>
                <a:lnTo>
                  <a:pt x="20018" y="5640"/>
                </a:lnTo>
                <a:lnTo>
                  <a:pt x="20370" y="6767"/>
                </a:lnTo>
                <a:lnTo>
                  <a:pt x="20793" y="7825"/>
                </a:lnTo>
                <a:lnTo>
                  <a:pt x="21286" y="8741"/>
                </a:lnTo>
                <a:lnTo>
                  <a:pt x="21921" y="9587"/>
                </a:lnTo>
                <a:lnTo>
                  <a:pt x="22555" y="10433"/>
                </a:lnTo>
                <a:lnTo>
                  <a:pt x="23331" y="11278"/>
                </a:lnTo>
                <a:lnTo>
                  <a:pt x="24811" y="12900"/>
                </a:lnTo>
                <a:lnTo>
                  <a:pt x="25868" y="14239"/>
                </a:lnTo>
                <a:lnTo>
                  <a:pt x="26432" y="14944"/>
                </a:lnTo>
                <a:lnTo>
                  <a:pt x="27066" y="15507"/>
                </a:lnTo>
                <a:lnTo>
                  <a:pt x="27348" y="15789"/>
                </a:lnTo>
                <a:lnTo>
                  <a:pt x="27701" y="15930"/>
                </a:lnTo>
                <a:lnTo>
                  <a:pt x="27982" y="16001"/>
                </a:lnTo>
                <a:lnTo>
                  <a:pt x="28194" y="15930"/>
                </a:lnTo>
                <a:lnTo>
                  <a:pt x="28476" y="15860"/>
                </a:lnTo>
                <a:lnTo>
                  <a:pt x="28687" y="15578"/>
                </a:lnTo>
                <a:lnTo>
                  <a:pt x="28899" y="15226"/>
                </a:lnTo>
                <a:lnTo>
                  <a:pt x="29110" y="14662"/>
                </a:lnTo>
                <a:lnTo>
                  <a:pt x="29181" y="14168"/>
                </a:lnTo>
                <a:lnTo>
                  <a:pt x="29251" y="13675"/>
                </a:lnTo>
                <a:lnTo>
                  <a:pt x="29251" y="13111"/>
                </a:lnTo>
                <a:lnTo>
                  <a:pt x="29181" y="12477"/>
                </a:lnTo>
                <a:lnTo>
                  <a:pt x="28969" y="11278"/>
                </a:lnTo>
                <a:lnTo>
                  <a:pt x="28617" y="10080"/>
                </a:lnTo>
                <a:lnTo>
                  <a:pt x="28123" y="8811"/>
                </a:lnTo>
                <a:lnTo>
                  <a:pt x="27630" y="7684"/>
                </a:lnTo>
                <a:lnTo>
                  <a:pt x="27066" y="6626"/>
                </a:lnTo>
                <a:lnTo>
                  <a:pt x="26573" y="5781"/>
                </a:lnTo>
                <a:lnTo>
                  <a:pt x="26150" y="5217"/>
                </a:lnTo>
                <a:lnTo>
                  <a:pt x="25516" y="4512"/>
                </a:lnTo>
                <a:lnTo>
                  <a:pt x="24670" y="3807"/>
                </a:lnTo>
                <a:lnTo>
                  <a:pt x="23753" y="3102"/>
                </a:lnTo>
                <a:lnTo>
                  <a:pt x="22767" y="2538"/>
                </a:lnTo>
                <a:lnTo>
                  <a:pt x="22273" y="2256"/>
                </a:lnTo>
                <a:lnTo>
                  <a:pt x="21780" y="2115"/>
                </a:lnTo>
                <a:lnTo>
                  <a:pt x="21357" y="2045"/>
                </a:lnTo>
                <a:lnTo>
                  <a:pt x="20934" y="2045"/>
                </a:lnTo>
                <a:lnTo>
                  <a:pt x="20511" y="2186"/>
                </a:lnTo>
                <a:lnTo>
                  <a:pt x="20229" y="2397"/>
                </a:lnTo>
                <a:lnTo>
                  <a:pt x="20088" y="1129"/>
                </a:lnTo>
                <a:lnTo>
                  <a:pt x="199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2568150"/>
            <a:ext cx="3308475" cy="257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33300" y="0"/>
            <a:ext cx="2410700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type="title"/>
          </p:nvPr>
        </p:nvSpPr>
        <p:spPr>
          <a:xfrm>
            <a:off x="1039100" y="780625"/>
            <a:ext cx="7065900" cy="64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body" idx="1"/>
          </p:nvPr>
        </p:nvSpPr>
        <p:spPr>
          <a:xfrm>
            <a:off x="1039100" y="1732675"/>
            <a:ext cx="7065900" cy="241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⬩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2568150"/>
            <a:ext cx="3308475" cy="257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33300" y="0"/>
            <a:ext cx="2410700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440700" y="440700"/>
            <a:ext cx="8271000" cy="4262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6"/>
          <p:cNvSpPr/>
          <p:nvPr/>
        </p:nvSpPr>
        <p:spPr>
          <a:xfrm rot="5400000">
            <a:off x="883569" y="1494098"/>
            <a:ext cx="358410" cy="577767"/>
          </a:xfrm>
          <a:custGeom>
            <a:avLst/>
            <a:gdLst/>
            <a:ahLst/>
            <a:cxnLst/>
            <a:rect l="l" t="t" r="r" b="b"/>
            <a:pathLst>
              <a:path w="29252" h="47155" extrusionOk="0">
                <a:moveTo>
                  <a:pt x="17692" y="8600"/>
                </a:moveTo>
                <a:lnTo>
                  <a:pt x="14872" y="9305"/>
                </a:lnTo>
                <a:lnTo>
                  <a:pt x="11771" y="10080"/>
                </a:lnTo>
                <a:lnTo>
                  <a:pt x="8811" y="10856"/>
                </a:lnTo>
                <a:lnTo>
                  <a:pt x="7542" y="11278"/>
                </a:lnTo>
                <a:lnTo>
                  <a:pt x="6485" y="11631"/>
                </a:lnTo>
                <a:lnTo>
                  <a:pt x="9234" y="10503"/>
                </a:lnTo>
                <a:lnTo>
                  <a:pt x="10573" y="10010"/>
                </a:lnTo>
                <a:lnTo>
                  <a:pt x="11983" y="9587"/>
                </a:lnTo>
                <a:lnTo>
                  <a:pt x="13392" y="9164"/>
                </a:lnTo>
                <a:lnTo>
                  <a:pt x="14802" y="8882"/>
                </a:lnTo>
                <a:lnTo>
                  <a:pt x="16282" y="8671"/>
                </a:lnTo>
                <a:lnTo>
                  <a:pt x="17692" y="8600"/>
                </a:lnTo>
                <a:close/>
                <a:moveTo>
                  <a:pt x="20652" y="3102"/>
                </a:moveTo>
                <a:lnTo>
                  <a:pt x="20934" y="3173"/>
                </a:lnTo>
                <a:lnTo>
                  <a:pt x="21709" y="3455"/>
                </a:lnTo>
                <a:lnTo>
                  <a:pt x="22414" y="3807"/>
                </a:lnTo>
                <a:lnTo>
                  <a:pt x="23049" y="4160"/>
                </a:lnTo>
                <a:lnTo>
                  <a:pt x="23683" y="4582"/>
                </a:lnTo>
                <a:lnTo>
                  <a:pt x="24247" y="5076"/>
                </a:lnTo>
                <a:lnTo>
                  <a:pt x="24740" y="5569"/>
                </a:lnTo>
                <a:lnTo>
                  <a:pt x="25234" y="6133"/>
                </a:lnTo>
                <a:lnTo>
                  <a:pt x="25656" y="6697"/>
                </a:lnTo>
                <a:lnTo>
                  <a:pt x="26079" y="7331"/>
                </a:lnTo>
                <a:lnTo>
                  <a:pt x="26432" y="7966"/>
                </a:lnTo>
                <a:lnTo>
                  <a:pt x="26714" y="8671"/>
                </a:lnTo>
                <a:lnTo>
                  <a:pt x="26996" y="9305"/>
                </a:lnTo>
                <a:lnTo>
                  <a:pt x="27278" y="10080"/>
                </a:lnTo>
                <a:lnTo>
                  <a:pt x="27489" y="10856"/>
                </a:lnTo>
                <a:lnTo>
                  <a:pt x="27771" y="12406"/>
                </a:lnTo>
                <a:lnTo>
                  <a:pt x="27348" y="11631"/>
                </a:lnTo>
                <a:lnTo>
                  <a:pt x="26996" y="10856"/>
                </a:lnTo>
                <a:lnTo>
                  <a:pt x="26502" y="10151"/>
                </a:lnTo>
                <a:lnTo>
                  <a:pt x="26009" y="9516"/>
                </a:lnTo>
                <a:lnTo>
                  <a:pt x="25022" y="8177"/>
                </a:lnTo>
                <a:lnTo>
                  <a:pt x="23894" y="6908"/>
                </a:lnTo>
                <a:lnTo>
                  <a:pt x="22837" y="5851"/>
                </a:lnTo>
                <a:lnTo>
                  <a:pt x="21850" y="4723"/>
                </a:lnTo>
                <a:lnTo>
                  <a:pt x="21427" y="4300"/>
                </a:lnTo>
                <a:lnTo>
                  <a:pt x="20864" y="3666"/>
                </a:lnTo>
                <a:lnTo>
                  <a:pt x="20652" y="3384"/>
                </a:lnTo>
                <a:lnTo>
                  <a:pt x="20511" y="3173"/>
                </a:lnTo>
                <a:lnTo>
                  <a:pt x="20582" y="3102"/>
                </a:lnTo>
                <a:close/>
                <a:moveTo>
                  <a:pt x="18185" y="9516"/>
                </a:moveTo>
                <a:lnTo>
                  <a:pt x="17480" y="10151"/>
                </a:lnTo>
                <a:lnTo>
                  <a:pt x="16776" y="10715"/>
                </a:lnTo>
                <a:lnTo>
                  <a:pt x="15930" y="11208"/>
                </a:lnTo>
                <a:lnTo>
                  <a:pt x="15084" y="11560"/>
                </a:lnTo>
                <a:lnTo>
                  <a:pt x="14238" y="11913"/>
                </a:lnTo>
                <a:lnTo>
                  <a:pt x="13322" y="12124"/>
                </a:lnTo>
                <a:lnTo>
                  <a:pt x="12406" y="12336"/>
                </a:lnTo>
                <a:lnTo>
                  <a:pt x="11489" y="12477"/>
                </a:lnTo>
                <a:lnTo>
                  <a:pt x="9586" y="12688"/>
                </a:lnTo>
                <a:lnTo>
                  <a:pt x="7754" y="12759"/>
                </a:lnTo>
                <a:lnTo>
                  <a:pt x="5851" y="12759"/>
                </a:lnTo>
                <a:lnTo>
                  <a:pt x="4018" y="12829"/>
                </a:lnTo>
                <a:lnTo>
                  <a:pt x="4582" y="12547"/>
                </a:lnTo>
                <a:lnTo>
                  <a:pt x="5287" y="12336"/>
                </a:lnTo>
                <a:lnTo>
                  <a:pt x="6062" y="12195"/>
                </a:lnTo>
                <a:lnTo>
                  <a:pt x="6978" y="12054"/>
                </a:lnTo>
                <a:lnTo>
                  <a:pt x="8670" y="11913"/>
                </a:lnTo>
                <a:lnTo>
                  <a:pt x="9445" y="11842"/>
                </a:lnTo>
                <a:lnTo>
                  <a:pt x="10150" y="11701"/>
                </a:lnTo>
                <a:lnTo>
                  <a:pt x="12124" y="11278"/>
                </a:lnTo>
                <a:lnTo>
                  <a:pt x="14168" y="10715"/>
                </a:lnTo>
                <a:lnTo>
                  <a:pt x="16212" y="10151"/>
                </a:lnTo>
                <a:lnTo>
                  <a:pt x="18185" y="9516"/>
                </a:lnTo>
                <a:close/>
                <a:moveTo>
                  <a:pt x="20511" y="3948"/>
                </a:moveTo>
                <a:lnTo>
                  <a:pt x="20864" y="4512"/>
                </a:lnTo>
                <a:lnTo>
                  <a:pt x="21216" y="5146"/>
                </a:lnTo>
                <a:lnTo>
                  <a:pt x="22062" y="6204"/>
                </a:lnTo>
                <a:lnTo>
                  <a:pt x="23824" y="8248"/>
                </a:lnTo>
                <a:lnTo>
                  <a:pt x="24881" y="9587"/>
                </a:lnTo>
                <a:lnTo>
                  <a:pt x="25797" y="10996"/>
                </a:lnTo>
                <a:lnTo>
                  <a:pt x="26220" y="11701"/>
                </a:lnTo>
                <a:lnTo>
                  <a:pt x="26573" y="12477"/>
                </a:lnTo>
                <a:lnTo>
                  <a:pt x="26925" y="13252"/>
                </a:lnTo>
                <a:lnTo>
                  <a:pt x="27207" y="14027"/>
                </a:lnTo>
                <a:lnTo>
                  <a:pt x="25022" y="11701"/>
                </a:lnTo>
                <a:lnTo>
                  <a:pt x="24035" y="10574"/>
                </a:lnTo>
                <a:lnTo>
                  <a:pt x="23119" y="9375"/>
                </a:lnTo>
                <a:lnTo>
                  <a:pt x="22344" y="8177"/>
                </a:lnTo>
                <a:lnTo>
                  <a:pt x="21568" y="6908"/>
                </a:lnTo>
                <a:lnTo>
                  <a:pt x="21286" y="6204"/>
                </a:lnTo>
                <a:lnTo>
                  <a:pt x="21005" y="5499"/>
                </a:lnTo>
                <a:lnTo>
                  <a:pt x="20723" y="4723"/>
                </a:lnTo>
                <a:lnTo>
                  <a:pt x="20511" y="3948"/>
                </a:lnTo>
                <a:close/>
                <a:moveTo>
                  <a:pt x="12194" y="25657"/>
                </a:moveTo>
                <a:lnTo>
                  <a:pt x="9375" y="26855"/>
                </a:lnTo>
                <a:lnTo>
                  <a:pt x="6485" y="28195"/>
                </a:lnTo>
                <a:lnTo>
                  <a:pt x="4441" y="29181"/>
                </a:lnTo>
                <a:lnTo>
                  <a:pt x="2467" y="30098"/>
                </a:lnTo>
                <a:lnTo>
                  <a:pt x="3525" y="29252"/>
                </a:lnTo>
                <a:lnTo>
                  <a:pt x="4582" y="28406"/>
                </a:lnTo>
                <a:lnTo>
                  <a:pt x="5780" y="27701"/>
                </a:lnTo>
                <a:lnTo>
                  <a:pt x="6978" y="26996"/>
                </a:lnTo>
                <a:lnTo>
                  <a:pt x="8177" y="26503"/>
                </a:lnTo>
                <a:lnTo>
                  <a:pt x="9516" y="26080"/>
                </a:lnTo>
                <a:lnTo>
                  <a:pt x="10855" y="25798"/>
                </a:lnTo>
                <a:lnTo>
                  <a:pt x="12194" y="25657"/>
                </a:lnTo>
                <a:close/>
                <a:moveTo>
                  <a:pt x="12194" y="26855"/>
                </a:moveTo>
                <a:lnTo>
                  <a:pt x="11207" y="27701"/>
                </a:lnTo>
                <a:lnTo>
                  <a:pt x="10221" y="28477"/>
                </a:lnTo>
                <a:lnTo>
                  <a:pt x="9234" y="29181"/>
                </a:lnTo>
                <a:lnTo>
                  <a:pt x="8106" y="29816"/>
                </a:lnTo>
                <a:lnTo>
                  <a:pt x="7260" y="30239"/>
                </a:lnTo>
                <a:lnTo>
                  <a:pt x="6414" y="30591"/>
                </a:lnTo>
                <a:lnTo>
                  <a:pt x="5498" y="30873"/>
                </a:lnTo>
                <a:lnTo>
                  <a:pt x="4582" y="31155"/>
                </a:lnTo>
                <a:lnTo>
                  <a:pt x="3666" y="31296"/>
                </a:lnTo>
                <a:lnTo>
                  <a:pt x="2679" y="31437"/>
                </a:lnTo>
                <a:lnTo>
                  <a:pt x="1763" y="31578"/>
                </a:lnTo>
                <a:lnTo>
                  <a:pt x="846" y="31578"/>
                </a:lnTo>
                <a:lnTo>
                  <a:pt x="1269" y="31296"/>
                </a:lnTo>
                <a:lnTo>
                  <a:pt x="1833" y="31014"/>
                </a:lnTo>
                <a:lnTo>
                  <a:pt x="3172" y="30521"/>
                </a:lnTo>
                <a:lnTo>
                  <a:pt x="4652" y="30027"/>
                </a:lnTo>
                <a:lnTo>
                  <a:pt x="5780" y="29675"/>
                </a:lnTo>
                <a:lnTo>
                  <a:pt x="9022" y="28265"/>
                </a:lnTo>
                <a:lnTo>
                  <a:pt x="12194" y="26855"/>
                </a:lnTo>
                <a:close/>
                <a:moveTo>
                  <a:pt x="17762" y="20300"/>
                </a:moveTo>
                <a:lnTo>
                  <a:pt x="18608" y="21851"/>
                </a:lnTo>
                <a:lnTo>
                  <a:pt x="19383" y="23402"/>
                </a:lnTo>
                <a:lnTo>
                  <a:pt x="20018" y="25023"/>
                </a:lnTo>
                <a:lnTo>
                  <a:pt x="20652" y="26644"/>
                </a:lnTo>
                <a:lnTo>
                  <a:pt x="21780" y="29886"/>
                </a:lnTo>
                <a:lnTo>
                  <a:pt x="22485" y="31507"/>
                </a:lnTo>
                <a:lnTo>
                  <a:pt x="23190" y="33129"/>
                </a:lnTo>
                <a:lnTo>
                  <a:pt x="22414" y="32565"/>
                </a:lnTo>
                <a:lnTo>
                  <a:pt x="21639" y="31930"/>
                </a:lnTo>
                <a:lnTo>
                  <a:pt x="21005" y="31296"/>
                </a:lnTo>
                <a:lnTo>
                  <a:pt x="20370" y="30662"/>
                </a:lnTo>
                <a:lnTo>
                  <a:pt x="19806" y="29957"/>
                </a:lnTo>
                <a:lnTo>
                  <a:pt x="19313" y="29322"/>
                </a:lnTo>
                <a:lnTo>
                  <a:pt x="18890" y="28547"/>
                </a:lnTo>
                <a:lnTo>
                  <a:pt x="18467" y="27842"/>
                </a:lnTo>
                <a:lnTo>
                  <a:pt x="18115" y="26996"/>
                </a:lnTo>
                <a:lnTo>
                  <a:pt x="17833" y="26221"/>
                </a:lnTo>
                <a:lnTo>
                  <a:pt x="17621" y="25375"/>
                </a:lnTo>
                <a:lnTo>
                  <a:pt x="17480" y="24529"/>
                </a:lnTo>
                <a:lnTo>
                  <a:pt x="17410" y="23613"/>
                </a:lnTo>
                <a:lnTo>
                  <a:pt x="17339" y="22697"/>
                </a:lnTo>
                <a:lnTo>
                  <a:pt x="17339" y="21710"/>
                </a:lnTo>
                <a:lnTo>
                  <a:pt x="17480" y="20723"/>
                </a:lnTo>
                <a:lnTo>
                  <a:pt x="17480" y="21569"/>
                </a:lnTo>
                <a:lnTo>
                  <a:pt x="17480" y="22415"/>
                </a:lnTo>
                <a:lnTo>
                  <a:pt x="17551" y="23190"/>
                </a:lnTo>
                <a:lnTo>
                  <a:pt x="17692" y="24036"/>
                </a:lnTo>
                <a:lnTo>
                  <a:pt x="18115" y="25587"/>
                </a:lnTo>
                <a:lnTo>
                  <a:pt x="18608" y="27137"/>
                </a:lnTo>
                <a:lnTo>
                  <a:pt x="19172" y="28618"/>
                </a:lnTo>
                <a:lnTo>
                  <a:pt x="19524" y="29393"/>
                </a:lnTo>
                <a:lnTo>
                  <a:pt x="19736" y="29675"/>
                </a:lnTo>
                <a:lnTo>
                  <a:pt x="19877" y="29745"/>
                </a:lnTo>
                <a:lnTo>
                  <a:pt x="20159" y="29816"/>
                </a:lnTo>
                <a:lnTo>
                  <a:pt x="20511" y="29886"/>
                </a:lnTo>
                <a:lnTo>
                  <a:pt x="20652" y="29886"/>
                </a:lnTo>
                <a:lnTo>
                  <a:pt x="20723" y="29745"/>
                </a:lnTo>
                <a:lnTo>
                  <a:pt x="20793" y="29604"/>
                </a:lnTo>
                <a:lnTo>
                  <a:pt x="20723" y="29393"/>
                </a:lnTo>
                <a:lnTo>
                  <a:pt x="19806" y="27137"/>
                </a:lnTo>
                <a:lnTo>
                  <a:pt x="19031" y="24882"/>
                </a:lnTo>
                <a:lnTo>
                  <a:pt x="18397" y="22626"/>
                </a:lnTo>
                <a:lnTo>
                  <a:pt x="17762" y="20300"/>
                </a:lnTo>
                <a:close/>
                <a:moveTo>
                  <a:pt x="10503" y="36723"/>
                </a:moveTo>
                <a:lnTo>
                  <a:pt x="10080" y="37569"/>
                </a:lnTo>
                <a:lnTo>
                  <a:pt x="9516" y="38697"/>
                </a:lnTo>
                <a:lnTo>
                  <a:pt x="9304" y="39261"/>
                </a:lnTo>
                <a:lnTo>
                  <a:pt x="9163" y="39825"/>
                </a:lnTo>
                <a:lnTo>
                  <a:pt x="9093" y="40036"/>
                </a:lnTo>
                <a:lnTo>
                  <a:pt x="9163" y="40248"/>
                </a:lnTo>
                <a:lnTo>
                  <a:pt x="9234" y="40388"/>
                </a:lnTo>
                <a:lnTo>
                  <a:pt x="9304" y="40529"/>
                </a:lnTo>
                <a:lnTo>
                  <a:pt x="9516" y="40600"/>
                </a:lnTo>
                <a:lnTo>
                  <a:pt x="9657" y="40529"/>
                </a:lnTo>
                <a:lnTo>
                  <a:pt x="9868" y="40459"/>
                </a:lnTo>
                <a:lnTo>
                  <a:pt x="10009" y="40248"/>
                </a:lnTo>
                <a:lnTo>
                  <a:pt x="10362" y="39754"/>
                </a:lnTo>
                <a:lnTo>
                  <a:pt x="10714" y="39120"/>
                </a:lnTo>
                <a:lnTo>
                  <a:pt x="11278" y="37851"/>
                </a:lnTo>
                <a:lnTo>
                  <a:pt x="11630" y="37005"/>
                </a:lnTo>
                <a:lnTo>
                  <a:pt x="12053" y="37569"/>
                </a:lnTo>
                <a:lnTo>
                  <a:pt x="12406" y="38274"/>
                </a:lnTo>
                <a:lnTo>
                  <a:pt x="12547" y="38626"/>
                </a:lnTo>
                <a:lnTo>
                  <a:pt x="12617" y="38979"/>
                </a:lnTo>
                <a:lnTo>
                  <a:pt x="12617" y="39331"/>
                </a:lnTo>
                <a:lnTo>
                  <a:pt x="12617" y="39684"/>
                </a:lnTo>
                <a:lnTo>
                  <a:pt x="12476" y="40248"/>
                </a:lnTo>
                <a:lnTo>
                  <a:pt x="12265" y="40741"/>
                </a:lnTo>
                <a:lnTo>
                  <a:pt x="11983" y="41305"/>
                </a:lnTo>
                <a:lnTo>
                  <a:pt x="11630" y="41869"/>
                </a:lnTo>
                <a:lnTo>
                  <a:pt x="11207" y="42433"/>
                </a:lnTo>
                <a:lnTo>
                  <a:pt x="10714" y="42996"/>
                </a:lnTo>
                <a:lnTo>
                  <a:pt x="9657" y="44054"/>
                </a:lnTo>
                <a:lnTo>
                  <a:pt x="8458" y="45040"/>
                </a:lnTo>
                <a:lnTo>
                  <a:pt x="7824" y="45463"/>
                </a:lnTo>
                <a:lnTo>
                  <a:pt x="7260" y="45816"/>
                </a:lnTo>
                <a:lnTo>
                  <a:pt x="6626" y="46098"/>
                </a:lnTo>
                <a:lnTo>
                  <a:pt x="6062" y="46380"/>
                </a:lnTo>
                <a:lnTo>
                  <a:pt x="5498" y="46521"/>
                </a:lnTo>
                <a:lnTo>
                  <a:pt x="5005" y="46591"/>
                </a:lnTo>
                <a:lnTo>
                  <a:pt x="5287" y="45181"/>
                </a:lnTo>
                <a:lnTo>
                  <a:pt x="5639" y="43772"/>
                </a:lnTo>
                <a:lnTo>
                  <a:pt x="6062" y="42292"/>
                </a:lnTo>
                <a:lnTo>
                  <a:pt x="6626" y="40952"/>
                </a:lnTo>
                <a:lnTo>
                  <a:pt x="6978" y="40248"/>
                </a:lnTo>
                <a:lnTo>
                  <a:pt x="7331" y="39613"/>
                </a:lnTo>
                <a:lnTo>
                  <a:pt x="7754" y="39049"/>
                </a:lnTo>
                <a:lnTo>
                  <a:pt x="8177" y="38485"/>
                </a:lnTo>
                <a:lnTo>
                  <a:pt x="8670" y="37992"/>
                </a:lnTo>
                <a:lnTo>
                  <a:pt x="9234" y="37499"/>
                </a:lnTo>
                <a:lnTo>
                  <a:pt x="9868" y="37076"/>
                </a:lnTo>
                <a:lnTo>
                  <a:pt x="10503" y="36723"/>
                </a:lnTo>
                <a:close/>
                <a:moveTo>
                  <a:pt x="19947" y="1"/>
                </a:moveTo>
                <a:lnTo>
                  <a:pt x="19877" y="706"/>
                </a:lnTo>
                <a:lnTo>
                  <a:pt x="19806" y="1552"/>
                </a:lnTo>
                <a:lnTo>
                  <a:pt x="19665" y="3455"/>
                </a:lnTo>
                <a:lnTo>
                  <a:pt x="19595" y="4441"/>
                </a:lnTo>
                <a:lnTo>
                  <a:pt x="19454" y="5358"/>
                </a:lnTo>
                <a:lnTo>
                  <a:pt x="19242" y="6133"/>
                </a:lnTo>
                <a:lnTo>
                  <a:pt x="19102" y="6485"/>
                </a:lnTo>
                <a:lnTo>
                  <a:pt x="18961" y="6767"/>
                </a:lnTo>
                <a:lnTo>
                  <a:pt x="18679" y="7120"/>
                </a:lnTo>
                <a:lnTo>
                  <a:pt x="18397" y="7331"/>
                </a:lnTo>
                <a:lnTo>
                  <a:pt x="18115" y="7472"/>
                </a:lnTo>
                <a:lnTo>
                  <a:pt x="17833" y="7543"/>
                </a:lnTo>
                <a:lnTo>
                  <a:pt x="16071" y="7543"/>
                </a:lnTo>
                <a:lnTo>
                  <a:pt x="15225" y="7613"/>
                </a:lnTo>
                <a:lnTo>
                  <a:pt x="14379" y="7754"/>
                </a:lnTo>
                <a:lnTo>
                  <a:pt x="12687" y="8177"/>
                </a:lnTo>
                <a:lnTo>
                  <a:pt x="10362" y="8882"/>
                </a:lnTo>
                <a:lnTo>
                  <a:pt x="8881" y="9305"/>
                </a:lnTo>
                <a:lnTo>
                  <a:pt x="7472" y="9869"/>
                </a:lnTo>
                <a:lnTo>
                  <a:pt x="6062" y="10503"/>
                </a:lnTo>
                <a:lnTo>
                  <a:pt x="5357" y="10856"/>
                </a:lnTo>
                <a:lnTo>
                  <a:pt x="4793" y="11208"/>
                </a:lnTo>
                <a:lnTo>
                  <a:pt x="4229" y="11631"/>
                </a:lnTo>
                <a:lnTo>
                  <a:pt x="3736" y="12054"/>
                </a:lnTo>
                <a:lnTo>
                  <a:pt x="3313" y="12477"/>
                </a:lnTo>
                <a:lnTo>
                  <a:pt x="3031" y="12900"/>
                </a:lnTo>
                <a:lnTo>
                  <a:pt x="2820" y="12970"/>
                </a:lnTo>
                <a:lnTo>
                  <a:pt x="2749" y="13182"/>
                </a:lnTo>
                <a:lnTo>
                  <a:pt x="2820" y="13675"/>
                </a:lnTo>
                <a:lnTo>
                  <a:pt x="3031" y="13604"/>
                </a:lnTo>
                <a:lnTo>
                  <a:pt x="5921" y="13604"/>
                </a:lnTo>
                <a:lnTo>
                  <a:pt x="9586" y="13675"/>
                </a:lnTo>
                <a:lnTo>
                  <a:pt x="10714" y="13604"/>
                </a:lnTo>
                <a:lnTo>
                  <a:pt x="11912" y="13463"/>
                </a:lnTo>
                <a:lnTo>
                  <a:pt x="13110" y="13252"/>
                </a:lnTo>
                <a:lnTo>
                  <a:pt x="14238" y="12970"/>
                </a:lnTo>
                <a:lnTo>
                  <a:pt x="15366" y="12618"/>
                </a:lnTo>
                <a:lnTo>
                  <a:pt x="16494" y="12124"/>
                </a:lnTo>
                <a:lnTo>
                  <a:pt x="17480" y="11490"/>
                </a:lnTo>
                <a:lnTo>
                  <a:pt x="17974" y="11137"/>
                </a:lnTo>
                <a:lnTo>
                  <a:pt x="18397" y="10785"/>
                </a:lnTo>
                <a:lnTo>
                  <a:pt x="17974" y="14098"/>
                </a:lnTo>
                <a:lnTo>
                  <a:pt x="17621" y="16212"/>
                </a:lnTo>
                <a:lnTo>
                  <a:pt x="17269" y="18327"/>
                </a:lnTo>
                <a:lnTo>
                  <a:pt x="16776" y="20441"/>
                </a:lnTo>
                <a:lnTo>
                  <a:pt x="16494" y="21428"/>
                </a:lnTo>
                <a:lnTo>
                  <a:pt x="16212" y="22274"/>
                </a:lnTo>
                <a:lnTo>
                  <a:pt x="15859" y="23120"/>
                </a:lnTo>
                <a:lnTo>
                  <a:pt x="15436" y="23825"/>
                </a:lnTo>
                <a:lnTo>
                  <a:pt x="15013" y="24389"/>
                </a:lnTo>
                <a:lnTo>
                  <a:pt x="14591" y="24811"/>
                </a:lnTo>
                <a:lnTo>
                  <a:pt x="14309" y="24952"/>
                </a:lnTo>
                <a:lnTo>
                  <a:pt x="14027" y="25093"/>
                </a:lnTo>
                <a:lnTo>
                  <a:pt x="13322" y="25234"/>
                </a:lnTo>
                <a:lnTo>
                  <a:pt x="12617" y="25305"/>
                </a:lnTo>
                <a:lnTo>
                  <a:pt x="10150" y="25305"/>
                </a:lnTo>
                <a:lnTo>
                  <a:pt x="9375" y="25375"/>
                </a:lnTo>
                <a:lnTo>
                  <a:pt x="8670" y="25516"/>
                </a:lnTo>
                <a:lnTo>
                  <a:pt x="7824" y="25798"/>
                </a:lnTo>
                <a:lnTo>
                  <a:pt x="6978" y="26151"/>
                </a:lnTo>
                <a:lnTo>
                  <a:pt x="6203" y="26503"/>
                </a:lnTo>
                <a:lnTo>
                  <a:pt x="5428" y="26926"/>
                </a:lnTo>
                <a:lnTo>
                  <a:pt x="4652" y="27349"/>
                </a:lnTo>
                <a:lnTo>
                  <a:pt x="3948" y="27842"/>
                </a:lnTo>
                <a:lnTo>
                  <a:pt x="2538" y="28970"/>
                </a:lnTo>
                <a:lnTo>
                  <a:pt x="1481" y="29816"/>
                </a:lnTo>
                <a:lnTo>
                  <a:pt x="705" y="30521"/>
                </a:lnTo>
                <a:lnTo>
                  <a:pt x="212" y="31085"/>
                </a:lnTo>
                <a:lnTo>
                  <a:pt x="71" y="31366"/>
                </a:lnTo>
                <a:lnTo>
                  <a:pt x="0" y="31507"/>
                </a:lnTo>
                <a:lnTo>
                  <a:pt x="0" y="31648"/>
                </a:lnTo>
                <a:lnTo>
                  <a:pt x="141" y="31789"/>
                </a:lnTo>
                <a:lnTo>
                  <a:pt x="353" y="31930"/>
                </a:lnTo>
                <a:lnTo>
                  <a:pt x="635" y="32001"/>
                </a:lnTo>
                <a:lnTo>
                  <a:pt x="1622" y="32071"/>
                </a:lnTo>
                <a:lnTo>
                  <a:pt x="2961" y="32001"/>
                </a:lnTo>
                <a:lnTo>
                  <a:pt x="3807" y="31930"/>
                </a:lnTo>
                <a:lnTo>
                  <a:pt x="4652" y="31860"/>
                </a:lnTo>
                <a:lnTo>
                  <a:pt x="5498" y="31648"/>
                </a:lnTo>
                <a:lnTo>
                  <a:pt x="6273" y="31437"/>
                </a:lnTo>
                <a:lnTo>
                  <a:pt x="7049" y="31226"/>
                </a:lnTo>
                <a:lnTo>
                  <a:pt x="7824" y="30873"/>
                </a:lnTo>
                <a:lnTo>
                  <a:pt x="9304" y="30168"/>
                </a:lnTo>
                <a:lnTo>
                  <a:pt x="10784" y="29322"/>
                </a:lnTo>
                <a:lnTo>
                  <a:pt x="12124" y="28336"/>
                </a:lnTo>
                <a:lnTo>
                  <a:pt x="13392" y="27278"/>
                </a:lnTo>
                <a:lnTo>
                  <a:pt x="14661" y="26151"/>
                </a:lnTo>
                <a:lnTo>
                  <a:pt x="13956" y="28265"/>
                </a:lnTo>
                <a:lnTo>
                  <a:pt x="13322" y="30450"/>
                </a:lnTo>
                <a:lnTo>
                  <a:pt x="12899" y="31507"/>
                </a:lnTo>
                <a:lnTo>
                  <a:pt x="12476" y="32565"/>
                </a:lnTo>
                <a:lnTo>
                  <a:pt x="12053" y="33551"/>
                </a:lnTo>
                <a:lnTo>
                  <a:pt x="11489" y="34468"/>
                </a:lnTo>
                <a:lnTo>
                  <a:pt x="11137" y="35032"/>
                </a:lnTo>
                <a:lnTo>
                  <a:pt x="10714" y="35455"/>
                </a:lnTo>
                <a:lnTo>
                  <a:pt x="10221" y="35877"/>
                </a:lnTo>
                <a:lnTo>
                  <a:pt x="9727" y="36159"/>
                </a:lnTo>
                <a:lnTo>
                  <a:pt x="8740" y="36864"/>
                </a:lnTo>
                <a:lnTo>
                  <a:pt x="8247" y="37287"/>
                </a:lnTo>
                <a:lnTo>
                  <a:pt x="7683" y="37781"/>
                </a:lnTo>
                <a:lnTo>
                  <a:pt x="7331" y="38133"/>
                </a:lnTo>
                <a:lnTo>
                  <a:pt x="6978" y="38697"/>
                </a:lnTo>
                <a:lnTo>
                  <a:pt x="6133" y="40107"/>
                </a:lnTo>
                <a:lnTo>
                  <a:pt x="5216" y="41798"/>
                </a:lnTo>
                <a:lnTo>
                  <a:pt x="4864" y="42644"/>
                </a:lnTo>
                <a:lnTo>
                  <a:pt x="4511" y="43490"/>
                </a:lnTo>
                <a:lnTo>
                  <a:pt x="4300" y="44336"/>
                </a:lnTo>
                <a:lnTo>
                  <a:pt x="4159" y="45111"/>
                </a:lnTo>
                <a:lnTo>
                  <a:pt x="4159" y="45816"/>
                </a:lnTo>
                <a:lnTo>
                  <a:pt x="4159" y="46098"/>
                </a:lnTo>
                <a:lnTo>
                  <a:pt x="4229" y="46380"/>
                </a:lnTo>
                <a:lnTo>
                  <a:pt x="4370" y="46591"/>
                </a:lnTo>
                <a:lnTo>
                  <a:pt x="4511" y="46803"/>
                </a:lnTo>
                <a:lnTo>
                  <a:pt x="4723" y="46944"/>
                </a:lnTo>
                <a:lnTo>
                  <a:pt x="4934" y="47084"/>
                </a:lnTo>
                <a:lnTo>
                  <a:pt x="5216" y="47155"/>
                </a:lnTo>
                <a:lnTo>
                  <a:pt x="5992" y="47155"/>
                </a:lnTo>
                <a:lnTo>
                  <a:pt x="6414" y="47014"/>
                </a:lnTo>
                <a:lnTo>
                  <a:pt x="7049" y="46803"/>
                </a:lnTo>
                <a:lnTo>
                  <a:pt x="7683" y="46521"/>
                </a:lnTo>
                <a:lnTo>
                  <a:pt x="8388" y="46168"/>
                </a:lnTo>
                <a:lnTo>
                  <a:pt x="9093" y="45745"/>
                </a:lnTo>
                <a:lnTo>
                  <a:pt x="9798" y="45252"/>
                </a:lnTo>
                <a:lnTo>
                  <a:pt x="10432" y="44688"/>
                </a:lnTo>
                <a:lnTo>
                  <a:pt x="11066" y="44124"/>
                </a:lnTo>
                <a:lnTo>
                  <a:pt x="11630" y="43490"/>
                </a:lnTo>
                <a:lnTo>
                  <a:pt x="12194" y="42855"/>
                </a:lnTo>
                <a:lnTo>
                  <a:pt x="12687" y="42151"/>
                </a:lnTo>
                <a:lnTo>
                  <a:pt x="13040" y="41446"/>
                </a:lnTo>
                <a:lnTo>
                  <a:pt x="13392" y="40741"/>
                </a:lnTo>
                <a:lnTo>
                  <a:pt x="13604" y="40036"/>
                </a:lnTo>
                <a:lnTo>
                  <a:pt x="13674" y="39261"/>
                </a:lnTo>
                <a:lnTo>
                  <a:pt x="13674" y="38556"/>
                </a:lnTo>
                <a:lnTo>
                  <a:pt x="13533" y="37851"/>
                </a:lnTo>
                <a:lnTo>
                  <a:pt x="13392" y="37640"/>
                </a:lnTo>
                <a:lnTo>
                  <a:pt x="13181" y="37358"/>
                </a:lnTo>
                <a:lnTo>
                  <a:pt x="12758" y="36794"/>
                </a:lnTo>
                <a:lnTo>
                  <a:pt x="12335" y="36300"/>
                </a:lnTo>
                <a:lnTo>
                  <a:pt x="12194" y="36018"/>
                </a:lnTo>
                <a:lnTo>
                  <a:pt x="12124" y="35807"/>
                </a:lnTo>
                <a:lnTo>
                  <a:pt x="12194" y="35455"/>
                </a:lnTo>
                <a:lnTo>
                  <a:pt x="12335" y="34961"/>
                </a:lnTo>
                <a:lnTo>
                  <a:pt x="12828" y="33763"/>
                </a:lnTo>
                <a:lnTo>
                  <a:pt x="13815" y="31719"/>
                </a:lnTo>
                <a:lnTo>
                  <a:pt x="14591" y="29675"/>
                </a:lnTo>
                <a:lnTo>
                  <a:pt x="15295" y="27560"/>
                </a:lnTo>
                <a:lnTo>
                  <a:pt x="16000" y="25516"/>
                </a:lnTo>
                <a:lnTo>
                  <a:pt x="16635" y="23402"/>
                </a:lnTo>
                <a:lnTo>
                  <a:pt x="16635" y="24177"/>
                </a:lnTo>
                <a:lnTo>
                  <a:pt x="16705" y="24952"/>
                </a:lnTo>
                <a:lnTo>
                  <a:pt x="16846" y="25728"/>
                </a:lnTo>
                <a:lnTo>
                  <a:pt x="16987" y="26503"/>
                </a:lnTo>
                <a:lnTo>
                  <a:pt x="17198" y="27208"/>
                </a:lnTo>
                <a:lnTo>
                  <a:pt x="17480" y="27983"/>
                </a:lnTo>
                <a:lnTo>
                  <a:pt x="17762" y="28688"/>
                </a:lnTo>
                <a:lnTo>
                  <a:pt x="18115" y="29393"/>
                </a:lnTo>
                <a:lnTo>
                  <a:pt x="18538" y="30027"/>
                </a:lnTo>
                <a:lnTo>
                  <a:pt x="18961" y="30662"/>
                </a:lnTo>
                <a:lnTo>
                  <a:pt x="19454" y="31296"/>
                </a:lnTo>
                <a:lnTo>
                  <a:pt x="20018" y="31860"/>
                </a:lnTo>
                <a:lnTo>
                  <a:pt x="20582" y="32353"/>
                </a:lnTo>
                <a:lnTo>
                  <a:pt x="21216" y="32847"/>
                </a:lnTo>
                <a:lnTo>
                  <a:pt x="21850" y="33270"/>
                </a:lnTo>
                <a:lnTo>
                  <a:pt x="22555" y="33622"/>
                </a:lnTo>
                <a:lnTo>
                  <a:pt x="23049" y="33904"/>
                </a:lnTo>
                <a:lnTo>
                  <a:pt x="23612" y="34045"/>
                </a:lnTo>
                <a:lnTo>
                  <a:pt x="23894" y="34115"/>
                </a:lnTo>
                <a:lnTo>
                  <a:pt x="24106" y="34115"/>
                </a:lnTo>
                <a:lnTo>
                  <a:pt x="24317" y="34045"/>
                </a:lnTo>
                <a:lnTo>
                  <a:pt x="24458" y="33833"/>
                </a:lnTo>
                <a:lnTo>
                  <a:pt x="24458" y="33692"/>
                </a:lnTo>
                <a:lnTo>
                  <a:pt x="24458" y="33411"/>
                </a:lnTo>
                <a:lnTo>
                  <a:pt x="24247" y="32635"/>
                </a:lnTo>
                <a:lnTo>
                  <a:pt x="23965" y="31719"/>
                </a:lnTo>
                <a:lnTo>
                  <a:pt x="23542" y="30591"/>
                </a:lnTo>
                <a:lnTo>
                  <a:pt x="22767" y="28547"/>
                </a:lnTo>
                <a:lnTo>
                  <a:pt x="22203" y="27137"/>
                </a:lnTo>
                <a:lnTo>
                  <a:pt x="21780" y="25798"/>
                </a:lnTo>
                <a:lnTo>
                  <a:pt x="21216" y="24389"/>
                </a:lnTo>
                <a:lnTo>
                  <a:pt x="20652" y="23120"/>
                </a:lnTo>
                <a:lnTo>
                  <a:pt x="19877" y="21851"/>
                </a:lnTo>
                <a:lnTo>
                  <a:pt x="19454" y="21146"/>
                </a:lnTo>
                <a:lnTo>
                  <a:pt x="19102" y="20653"/>
                </a:lnTo>
                <a:lnTo>
                  <a:pt x="18467" y="19878"/>
                </a:lnTo>
                <a:lnTo>
                  <a:pt x="18256" y="19455"/>
                </a:lnTo>
                <a:lnTo>
                  <a:pt x="18115" y="19032"/>
                </a:lnTo>
                <a:lnTo>
                  <a:pt x="18044" y="18468"/>
                </a:lnTo>
                <a:lnTo>
                  <a:pt x="18044" y="17763"/>
                </a:lnTo>
                <a:lnTo>
                  <a:pt x="18185" y="16283"/>
                </a:lnTo>
                <a:lnTo>
                  <a:pt x="18397" y="14732"/>
                </a:lnTo>
                <a:lnTo>
                  <a:pt x="19031" y="11701"/>
                </a:lnTo>
                <a:lnTo>
                  <a:pt x="19595" y="8671"/>
                </a:lnTo>
                <a:lnTo>
                  <a:pt x="19877" y="7120"/>
                </a:lnTo>
                <a:lnTo>
                  <a:pt x="20018" y="5640"/>
                </a:lnTo>
                <a:lnTo>
                  <a:pt x="20370" y="6767"/>
                </a:lnTo>
                <a:lnTo>
                  <a:pt x="20793" y="7825"/>
                </a:lnTo>
                <a:lnTo>
                  <a:pt x="21286" y="8741"/>
                </a:lnTo>
                <a:lnTo>
                  <a:pt x="21921" y="9587"/>
                </a:lnTo>
                <a:lnTo>
                  <a:pt x="22555" y="10433"/>
                </a:lnTo>
                <a:lnTo>
                  <a:pt x="23331" y="11278"/>
                </a:lnTo>
                <a:lnTo>
                  <a:pt x="24811" y="12900"/>
                </a:lnTo>
                <a:lnTo>
                  <a:pt x="25868" y="14239"/>
                </a:lnTo>
                <a:lnTo>
                  <a:pt x="26432" y="14944"/>
                </a:lnTo>
                <a:lnTo>
                  <a:pt x="27066" y="15507"/>
                </a:lnTo>
                <a:lnTo>
                  <a:pt x="27348" y="15789"/>
                </a:lnTo>
                <a:lnTo>
                  <a:pt x="27701" y="15930"/>
                </a:lnTo>
                <a:lnTo>
                  <a:pt x="27982" y="16001"/>
                </a:lnTo>
                <a:lnTo>
                  <a:pt x="28194" y="15930"/>
                </a:lnTo>
                <a:lnTo>
                  <a:pt x="28476" y="15860"/>
                </a:lnTo>
                <a:lnTo>
                  <a:pt x="28687" y="15578"/>
                </a:lnTo>
                <a:lnTo>
                  <a:pt x="28899" y="15226"/>
                </a:lnTo>
                <a:lnTo>
                  <a:pt x="29110" y="14662"/>
                </a:lnTo>
                <a:lnTo>
                  <a:pt x="29181" y="14168"/>
                </a:lnTo>
                <a:lnTo>
                  <a:pt x="29251" y="13675"/>
                </a:lnTo>
                <a:lnTo>
                  <a:pt x="29251" y="13111"/>
                </a:lnTo>
                <a:lnTo>
                  <a:pt x="29181" y="12477"/>
                </a:lnTo>
                <a:lnTo>
                  <a:pt x="28969" y="11278"/>
                </a:lnTo>
                <a:lnTo>
                  <a:pt x="28617" y="10080"/>
                </a:lnTo>
                <a:lnTo>
                  <a:pt x="28123" y="8811"/>
                </a:lnTo>
                <a:lnTo>
                  <a:pt x="27630" y="7684"/>
                </a:lnTo>
                <a:lnTo>
                  <a:pt x="27066" y="6626"/>
                </a:lnTo>
                <a:lnTo>
                  <a:pt x="26573" y="5781"/>
                </a:lnTo>
                <a:lnTo>
                  <a:pt x="26150" y="5217"/>
                </a:lnTo>
                <a:lnTo>
                  <a:pt x="25516" y="4512"/>
                </a:lnTo>
                <a:lnTo>
                  <a:pt x="24670" y="3807"/>
                </a:lnTo>
                <a:lnTo>
                  <a:pt x="23753" y="3102"/>
                </a:lnTo>
                <a:lnTo>
                  <a:pt x="22767" y="2538"/>
                </a:lnTo>
                <a:lnTo>
                  <a:pt x="22273" y="2256"/>
                </a:lnTo>
                <a:lnTo>
                  <a:pt x="21780" y="2115"/>
                </a:lnTo>
                <a:lnTo>
                  <a:pt x="21357" y="2045"/>
                </a:lnTo>
                <a:lnTo>
                  <a:pt x="20934" y="2045"/>
                </a:lnTo>
                <a:lnTo>
                  <a:pt x="20511" y="2186"/>
                </a:lnTo>
                <a:lnTo>
                  <a:pt x="20229" y="2397"/>
                </a:lnTo>
                <a:lnTo>
                  <a:pt x="20088" y="1129"/>
                </a:lnTo>
                <a:lnTo>
                  <a:pt x="199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1039100" y="1237825"/>
            <a:ext cx="3532800" cy="64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1" name="Google Shape;41;p6"/>
          <p:cNvSpPr txBox="1"/>
          <p:nvPr>
            <p:ph type="body" idx="1"/>
          </p:nvPr>
        </p:nvSpPr>
        <p:spPr>
          <a:xfrm>
            <a:off x="1039100" y="2189875"/>
            <a:ext cx="3532800" cy="19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 rot="5400000">
            <a:off x="883569" y="1036898"/>
            <a:ext cx="358410" cy="577767"/>
          </a:xfrm>
          <a:custGeom>
            <a:avLst/>
            <a:gdLst/>
            <a:ahLst/>
            <a:cxnLst/>
            <a:rect l="l" t="t" r="r" b="b"/>
            <a:pathLst>
              <a:path w="29252" h="47155" extrusionOk="0">
                <a:moveTo>
                  <a:pt x="17692" y="8600"/>
                </a:moveTo>
                <a:lnTo>
                  <a:pt x="14872" y="9305"/>
                </a:lnTo>
                <a:lnTo>
                  <a:pt x="11771" y="10080"/>
                </a:lnTo>
                <a:lnTo>
                  <a:pt x="8811" y="10856"/>
                </a:lnTo>
                <a:lnTo>
                  <a:pt x="7542" y="11278"/>
                </a:lnTo>
                <a:lnTo>
                  <a:pt x="6485" y="11631"/>
                </a:lnTo>
                <a:lnTo>
                  <a:pt x="9234" y="10503"/>
                </a:lnTo>
                <a:lnTo>
                  <a:pt x="10573" y="10010"/>
                </a:lnTo>
                <a:lnTo>
                  <a:pt x="11983" y="9587"/>
                </a:lnTo>
                <a:lnTo>
                  <a:pt x="13392" y="9164"/>
                </a:lnTo>
                <a:lnTo>
                  <a:pt x="14802" y="8882"/>
                </a:lnTo>
                <a:lnTo>
                  <a:pt x="16282" y="8671"/>
                </a:lnTo>
                <a:lnTo>
                  <a:pt x="17692" y="8600"/>
                </a:lnTo>
                <a:close/>
                <a:moveTo>
                  <a:pt x="20652" y="3102"/>
                </a:moveTo>
                <a:lnTo>
                  <a:pt x="20934" y="3173"/>
                </a:lnTo>
                <a:lnTo>
                  <a:pt x="21709" y="3455"/>
                </a:lnTo>
                <a:lnTo>
                  <a:pt x="22414" y="3807"/>
                </a:lnTo>
                <a:lnTo>
                  <a:pt x="23049" y="4160"/>
                </a:lnTo>
                <a:lnTo>
                  <a:pt x="23683" y="4582"/>
                </a:lnTo>
                <a:lnTo>
                  <a:pt x="24247" y="5076"/>
                </a:lnTo>
                <a:lnTo>
                  <a:pt x="24740" y="5569"/>
                </a:lnTo>
                <a:lnTo>
                  <a:pt x="25234" y="6133"/>
                </a:lnTo>
                <a:lnTo>
                  <a:pt x="25656" y="6697"/>
                </a:lnTo>
                <a:lnTo>
                  <a:pt x="26079" y="7331"/>
                </a:lnTo>
                <a:lnTo>
                  <a:pt x="26432" y="7966"/>
                </a:lnTo>
                <a:lnTo>
                  <a:pt x="26714" y="8671"/>
                </a:lnTo>
                <a:lnTo>
                  <a:pt x="26996" y="9305"/>
                </a:lnTo>
                <a:lnTo>
                  <a:pt x="27278" y="10080"/>
                </a:lnTo>
                <a:lnTo>
                  <a:pt x="27489" y="10856"/>
                </a:lnTo>
                <a:lnTo>
                  <a:pt x="27771" y="12406"/>
                </a:lnTo>
                <a:lnTo>
                  <a:pt x="27348" y="11631"/>
                </a:lnTo>
                <a:lnTo>
                  <a:pt x="26996" y="10856"/>
                </a:lnTo>
                <a:lnTo>
                  <a:pt x="26502" y="10151"/>
                </a:lnTo>
                <a:lnTo>
                  <a:pt x="26009" y="9516"/>
                </a:lnTo>
                <a:lnTo>
                  <a:pt x="25022" y="8177"/>
                </a:lnTo>
                <a:lnTo>
                  <a:pt x="23894" y="6908"/>
                </a:lnTo>
                <a:lnTo>
                  <a:pt x="22837" y="5851"/>
                </a:lnTo>
                <a:lnTo>
                  <a:pt x="21850" y="4723"/>
                </a:lnTo>
                <a:lnTo>
                  <a:pt x="21427" y="4300"/>
                </a:lnTo>
                <a:lnTo>
                  <a:pt x="20864" y="3666"/>
                </a:lnTo>
                <a:lnTo>
                  <a:pt x="20652" y="3384"/>
                </a:lnTo>
                <a:lnTo>
                  <a:pt x="20511" y="3173"/>
                </a:lnTo>
                <a:lnTo>
                  <a:pt x="20582" y="3102"/>
                </a:lnTo>
                <a:close/>
                <a:moveTo>
                  <a:pt x="18185" y="9516"/>
                </a:moveTo>
                <a:lnTo>
                  <a:pt x="17480" y="10151"/>
                </a:lnTo>
                <a:lnTo>
                  <a:pt x="16776" y="10715"/>
                </a:lnTo>
                <a:lnTo>
                  <a:pt x="15930" y="11208"/>
                </a:lnTo>
                <a:lnTo>
                  <a:pt x="15084" y="11560"/>
                </a:lnTo>
                <a:lnTo>
                  <a:pt x="14238" y="11913"/>
                </a:lnTo>
                <a:lnTo>
                  <a:pt x="13322" y="12124"/>
                </a:lnTo>
                <a:lnTo>
                  <a:pt x="12406" y="12336"/>
                </a:lnTo>
                <a:lnTo>
                  <a:pt x="11489" y="12477"/>
                </a:lnTo>
                <a:lnTo>
                  <a:pt x="9586" y="12688"/>
                </a:lnTo>
                <a:lnTo>
                  <a:pt x="7754" y="12759"/>
                </a:lnTo>
                <a:lnTo>
                  <a:pt x="5851" y="12759"/>
                </a:lnTo>
                <a:lnTo>
                  <a:pt x="4018" y="12829"/>
                </a:lnTo>
                <a:lnTo>
                  <a:pt x="4582" y="12547"/>
                </a:lnTo>
                <a:lnTo>
                  <a:pt x="5287" y="12336"/>
                </a:lnTo>
                <a:lnTo>
                  <a:pt x="6062" y="12195"/>
                </a:lnTo>
                <a:lnTo>
                  <a:pt x="6978" y="12054"/>
                </a:lnTo>
                <a:lnTo>
                  <a:pt x="8670" y="11913"/>
                </a:lnTo>
                <a:lnTo>
                  <a:pt x="9445" y="11842"/>
                </a:lnTo>
                <a:lnTo>
                  <a:pt x="10150" y="11701"/>
                </a:lnTo>
                <a:lnTo>
                  <a:pt x="12124" y="11278"/>
                </a:lnTo>
                <a:lnTo>
                  <a:pt x="14168" y="10715"/>
                </a:lnTo>
                <a:lnTo>
                  <a:pt x="16212" y="10151"/>
                </a:lnTo>
                <a:lnTo>
                  <a:pt x="18185" y="9516"/>
                </a:lnTo>
                <a:close/>
                <a:moveTo>
                  <a:pt x="20511" y="3948"/>
                </a:moveTo>
                <a:lnTo>
                  <a:pt x="20864" y="4512"/>
                </a:lnTo>
                <a:lnTo>
                  <a:pt x="21216" y="5146"/>
                </a:lnTo>
                <a:lnTo>
                  <a:pt x="22062" y="6204"/>
                </a:lnTo>
                <a:lnTo>
                  <a:pt x="23824" y="8248"/>
                </a:lnTo>
                <a:lnTo>
                  <a:pt x="24881" y="9587"/>
                </a:lnTo>
                <a:lnTo>
                  <a:pt x="25797" y="10996"/>
                </a:lnTo>
                <a:lnTo>
                  <a:pt x="26220" y="11701"/>
                </a:lnTo>
                <a:lnTo>
                  <a:pt x="26573" y="12477"/>
                </a:lnTo>
                <a:lnTo>
                  <a:pt x="26925" y="13252"/>
                </a:lnTo>
                <a:lnTo>
                  <a:pt x="27207" y="14027"/>
                </a:lnTo>
                <a:lnTo>
                  <a:pt x="25022" y="11701"/>
                </a:lnTo>
                <a:lnTo>
                  <a:pt x="24035" y="10574"/>
                </a:lnTo>
                <a:lnTo>
                  <a:pt x="23119" y="9375"/>
                </a:lnTo>
                <a:lnTo>
                  <a:pt x="22344" y="8177"/>
                </a:lnTo>
                <a:lnTo>
                  <a:pt x="21568" y="6908"/>
                </a:lnTo>
                <a:lnTo>
                  <a:pt x="21286" y="6204"/>
                </a:lnTo>
                <a:lnTo>
                  <a:pt x="21005" y="5499"/>
                </a:lnTo>
                <a:lnTo>
                  <a:pt x="20723" y="4723"/>
                </a:lnTo>
                <a:lnTo>
                  <a:pt x="20511" y="3948"/>
                </a:lnTo>
                <a:close/>
                <a:moveTo>
                  <a:pt x="12194" y="25657"/>
                </a:moveTo>
                <a:lnTo>
                  <a:pt x="9375" y="26855"/>
                </a:lnTo>
                <a:lnTo>
                  <a:pt x="6485" y="28195"/>
                </a:lnTo>
                <a:lnTo>
                  <a:pt x="4441" y="29181"/>
                </a:lnTo>
                <a:lnTo>
                  <a:pt x="2467" y="30098"/>
                </a:lnTo>
                <a:lnTo>
                  <a:pt x="3525" y="29252"/>
                </a:lnTo>
                <a:lnTo>
                  <a:pt x="4582" y="28406"/>
                </a:lnTo>
                <a:lnTo>
                  <a:pt x="5780" y="27701"/>
                </a:lnTo>
                <a:lnTo>
                  <a:pt x="6978" y="26996"/>
                </a:lnTo>
                <a:lnTo>
                  <a:pt x="8177" y="26503"/>
                </a:lnTo>
                <a:lnTo>
                  <a:pt x="9516" y="26080"/>
                </a:lnTo>
                <a:lnTo>
                  <a:pt x="10855" y="25798"/>
                </a:lnTo>
                <a:lnTo>
                  <a:pt x="12194" y="25657"/>
                </a:lnTo>
                <a:close/>
                <a:moveTo>
                  <a:pt x="12194" y="26855"/>
                </a:moveTo>
                <a:lnTo>
                  <a:pt x="11207" y="27701"/>
                </a:lnTo>
                <a:lnTo>
                  <a:pt x="10221" y="28477"/>
                </a:lnTo>
                <a:lnTo>
                  <a:pt x="9234" y="29181"/>
                </a:lnTo>
                <a:lnTo>
                  <a:pt x="8106" y="29816"/>
                </a:lnTo>
                <a:lnTo>
                  <a:pt x="7260" y="30239"/>
                </a:lnTo>
                <a:lnTo>
                  <a:pt x="6414" y="30591"/>
                </a:lnTo>
                <a:lnTo>
                  <a:pt x="5498" y="30873"/>
                </a:lnTo>
                <a:lnTo>
                  <a:pt x="4582" y="31155"/>
                </a:lnTo>
                <a:lnTo>
                  <a:pt x="3666" y="31296"/>
                </a:lnTo>
                <a:lnTo>
                  <a:pt x="2679" y="31437"/>
                </a:lnTo>
                <a:lnTo>
                  <a:pt x="1763" y="31578"/>
                </a:lnTo>
                <a:lnTo>
                  <a:pt x="846" y="31578"/>
                </a:lnTo>
                <a:lnTo>
                  <a:pt x="1269" y="31296"/>
                </a:lnTo>
                <a:lnTo>
                  <a:pt x="1833" y="31014"/>
                </a:lnTo>
                <a:lnTo>
                  <a:pt x="3172" y="30521"/>
                </a:lnTo>
                <a:lnTo>
                  <a:pt x="4652" y="30027"/>
                </a:lnTo>
                <a:lnTo>
                  <a:pt x="5780" y="29675"/>
                </a:lnTo>
                <a:lnTo>
                  <a:pt x="9022" y="28265"/>
                </a:lnTo>
                <a:lnTo>
                  <a:pt x="12194" y="26855"/>
                </a:lnTo>
                <a:close/>
                <a:moveTo>
                  <a:pt x="17762" y="20300"/>
                </a:moveTo>
                <a:lnTo>
                  <a:pt x="18608" y="21851"/>
                </a:lnTo>
                <a:lnTo>
                  <a:pt x="19383" y="23402"/>
                </a:lnTo>
                <a:lnTo>
                  <a:pt x="20018" y="25023"/>
                </a:lnTo>
                <a:lnTo>
                  <a:pt x="20652" y="26644"/>
                </a:lnTo>
                <a:lnTo>
                  <a:pt x="21780" y="29886"/>
                </a:lnTo>
                <a:lnTo>
                  <a:pt x="22485" y="31507"/>
                </a:lnTo>
                <a:lnTo>
                  <a:pt x="23190" y="33129"/>
                </a:lnTo>
                <a:lnTo>
                  <a:pt x="22414" y="32565"/>
                </a:lnTo>
                <a:lnTo>
                  <a:pt x="21639" y="31930"/>
                </a:lnTo>
                <a:lnTo>
                  <a:pt x="21005" y="31296"/>
                </a:lnTo>
                <a:lnTo>
                  <a:pt x="20370" y="30662"/>
                </a:lnTo>
                <a:lnTo>
                  <a:pt x="19806" y="29957"/>
                </a:lnTo>
                <a:lnTo>
                  <a:pt x="19313" y="29322"/>
                </a:lnTo>
                <a:lnTo>
                  <a:pt x="18890" y="28547"/>
                </a:lnTo>
                <a:lnTo>
                  <a:pt x="18467" y="27842"/>
                </a:lnTo>
                <a:lnTo>
                  <a:pt x="18115" y="26996"/>
                </a:lnTo>
                <a:lnTo>
                  <a:pt x="17833" y="26221"/>
                </a:lnTo>
                <a:lnTo>
                  <a:pt x="17621" y="25375"/>
                </a:lnTo>
                <a:lnTo>
                  <a:pt x="17480" y="24529"/>
                </a:lnTo>
                <a:lnTo>
                  <a:pt x="17410" y="23613"/>
                </a:lnTo>
                <a:lnTo>
                  <a:pt x="17339" y="22697"/>
                </a:lnTo>
                <a:lnTo>
                  <a:pt x="17339" y="21710"/>
                </a:lnTo>
                <a:lnTo>
                  <a:pt x="17480" y="20723"/>
                </a:lnTo>
                <a:lnTo>
                  <a:pt x="17480" y="21569"/>
                </a:lnTo>
                <a:lnTo>
                  <a:pt x="17480" y="22415"/>
                </a:lnTo>
                <a:lnTo>
                  <a:pt x="17551" y="23190"/>
                </a:lnTo>
                <a:lnTo>
                  <a:pt x="17692" y="24036"/>
                </a:lnTo>
                <a:lnTo>
                  <a:pt x="18115" y="25587"/>
                </a:lnTo>
                <a:lnTo>
                  <a:pt x="18608" y="27137"/>
                </a:lnTo>
                <a:lnTo>
                  <a:pt x="19172" y="28618"/>
                </a:lnTo>
                <a:lnTo>
                  <a:pt x="19524" y="29393"/>
                </a:lnTo>
                <a:lnTo>
                  <a:pt x="19736" y="29675"/>
                </a:lnTo>
                <a:lnTo>
                  <a:pt x="19877" y="29745"/>
                </a:lnTo>
                <a:lnTo>
                  <a:pt x="20159" y="29816"/>
                </a:lnTo>
                <a:lnTo>
                  <a:pt x="20511" y="29886"/>
                </a:lnTo>
                <a:lnTo>
                  <a:pt x="20652" y="29886"/>
                </a:lnTo>
                <a:lnTo>
                  <a:pt x="20723" y="29745"/>
                </a:lnTo>
                <a:lnTo>
                  <a:pt x="20793" y="29604"/>
                </a:lnTo>
                <a:lnTo>
                  <a:pt x="20723" y="29393"/>
                </a:lnTo>
                <a:lnTo>
                  <a:pt x="19806" y="27137"/>
                </a:lnTo>
                <a:lnTo>
                  <a:pt x="19031" y="24882"/>
                </a:lnTo>
                <a:lnTo>
                  <a:pt x="18397" y="22626"/>
                </a:lnTo>
                <a:lnTo>
                  <a:pt x="17762" y="20300"/>
                </a:lnTo>
                <a:close/>
                <a:moveTo>
                  <a:pt x="10503" y="36723"/>
                </a:moveTo>
                <a:lnTo>
                  <a:pt x="10080" y="37569"/>
                </a:lnTo>
                <a:lnTo>
                  <a:pt x="9516" y="38697"/>
                </a:lnTo>
                <a:lnTo>
                  <a:pt x="9304" y="39261"/>
                </a:lnTo>
                <a:lnTo>
                  <a:pt x="9163" y="39825"/>
                </a:lnTo>
                <a:lnTo>
                  <a:pt x="9093" y="40036"/>
                </a:lnTo>
                <a:lnTo>
                  <a:pt x="9163" y="40248"/>
                </a:lnTo>
                <a:lnTo>
                  <a:pt x="9234" y="40388"/>
                </a:lnTo>
                <a:lnTo>
                  <a:pt x="9304" y="40529"/>
                </a:lnTo>
                <a:lnTo>
                  <a:pt x="9516" y="40600"/>
                </a:lnTo>
                <a:lnTo>
                  <a:pt x="9657" y="40529"/>
                </a:lnTo>
                <a:lnTo>
                  <a:pt x="9868" y="40459"/>
                </a:lnTo>
                <a:lnTo>
                  <a:pt x="10009" y="40248"/>
                </a:lnTo>
                <a:lnTo>
                  <a:pt x="10362" y="39754"/>
                </a:lnTo>
                <a:lnTo>
                  <a:pt x="10714" y="39120"/>
                </a:lnTo>
                <a:lnTo>
                  <a:pt x="11278" y="37851"/>
                </a:lnTo>
                <a:lnTo>
                  <a:pt x="11630" y="37005"/>
                </a:lnTo>
                <a:lnTo>
                  <a:pt x="12053" y="37569"/>
                </a:lnTo>
                <a:lnTo>
                  <a:pt x="12406" y="38274"/>
                </a:lnTo>
                <a:lnTo>
                  <a:pt x="12547" y="38626"/>
                </a:lnTo>
                <a:lnTo>
                  <a:pt x="12617" y="38979"/>
                </a:lnTo>
                <a:lnTo>
                  <a:pt x="12617" y="39331"/>
                </a:lnTo>
                <a:lnTo>
                  <a:pt x="12617" y="39684"/>
                </a:lnTo>
                <a:lnTo>
                  <a:pt x="12476" y="40248"/>
                </a:lnTo>
                <a:lnTo>
                  <a:pt x="12265" y="40741"/>
                </a:lnTo>
                <a:lnTo>
                  <a:pt x="11983" y="41305"/>
                </a:lnTo>
                <a:lnTo>
                  <a:pt x="11630" y="41869"/>
                </a:lnTo>
                <a:lnTo>
                  <a:pt x="11207" y="42433"/>
                </a:lnTo>
                <a:lnTo>
                  <a:pt x="10714" y="42996"/>
                </a:lnTo>
                <a:lnTo>
                  <a:pt x="9657" y="44054"/>
                </a:lnTo>
                <a:lnTo>
                  <a:pt x="8458" y="45040"/>
                </a:lnTo>
                <a:lnTo>
                  <a:pt x="7824" y="45463"/>
                </a:lnTo>
                <a:lnTo>
                  <a:pt x="7260" y="45816"/>
                </a:lnTo>
                <a:lnTo>
                  <a:pt x="6626" y="46098"/>
                </a:lnTo>
                <a:lnTo>
                  <a:pt x="6062" y="46380"/>
                </a:lnTo>
                <a:lnTo>
                  <a:pt x="5498" y="46521"/>
                </a:lnTo>
                <a:lnTo>
                  <a:pt x="5005" y="46591"/>
                </a:lnTo>
                <a:lnTo>
                  <a:pt x="5287" y="45181"/>
                </a:lnTo>
                <a:lnTo>
                  <a:pt x="5639" y="43772"/>
                </a:lnTo>
                <a:lnTo>
                  <a:pt x="6062" y="42292"/>
                </a:lnTo>
                <a:lnTo>
                  <a:pt x="6626" y="40952"/>
                </a:lnTo>
                <a:lnTo>
                  <a:pt x="6978" y="40248"/>
                </a:lnTo>
                <a:lnTo>
                  <a:pt x="7331" y="39613"/>
                </a:lnTo>
                <a:lnTo>
                  <a:pt x="7754" y="39049"/>
                </a:lnTo>
                <a:lnTo>
                  <a:pt x="8177" y="38485"/>
                </a:lnTo>
                <a:lnTo>
                  <a:pt x="8670" y="37992"/>
                </a:lnTo>
                <a:lnTo>
                  <a:pt x="9234" y="37499"/>
                </a:lnTo>
                <a:lnTo>
                  <a:pt x="9868" y="37076"/>
                </a:lnTo>
                <a:lnTo>
                  <a:pt x="10503" y="36723"/>
                </a:lnTo>
                <a:close/>
                <a:moveTo>
                  <a:pt x="19947" y="1"/>
                </a:moveTo>
                <a:lnTo>
                  <a:pt x="19877" y="706"/>
                </a:lnTo>
                <a:lnTo>
                  <a:pt x="19806" y="1552"/>
                </a:lnTo>
                <a:lnTo>
                  <a:pt x="19665" y="3455"/>
                </a:lnTo>
                <a:lnTo>
                  <a:pt x="19595" y="4441"/>
                </a:lnTo>
                <a:lnTo>
                  <a:pt x="19454" y="5358"/>
                </a:lnTo>
                <a:lnTo>
                  <a:pt x="19242" y="6133"/>
                </a:lnTo>
                <a:lnTo>
                  <a:pt x="19102" y="6485"/>
                </a:lnTo>
                <a:lnTo>
                  <a:pt x="18961" y="6767"/>
                </a:lnTo>
                <a:lnTo>
                  <a:pt x="18679" y="7120"/>
                </a:lnTo>
                <a:lnTo>
                  <a:pt x="18397" y="7331"/>
                </a:lnTo>
                <a:lnTo>
                  <a:pt x="18115" y="7472"/>
                </a:lnTo>
                <a:lnTo>
                  <a:pt x="17833" y="7543"/>
                </a:lnTo>
                <a:lnTo>
                  <a:pt x="16071" y="7543"/>
                </a:lnTo>
                <a:lnTo>
                  <a:pt x="15225" y="7613"/>
                </a:lnTo>
                <a:lnTo>
                  <a:pt x="14379" y="7754"/>
                </a:lnTo>
                <a:lnTo>
                  <a:pt x="12687" y="8177"/>
                </a:lnTo>
                <a:lnTo>
                  <a:pt x="10362" y="8882"/>
                </a:lnTo>
                <a:lnTo>
                  <a:pt x="8881" y="9305"/>
                </a:lnTo>
                <a:lnTo>
                  <a:pt x="7472" y="9869"/>
                </a:lnTo>
                <a:lnTo>
                  <a:pt x="6062" y="10503"/>
                </a:lnTo>
                <a:lnTo>
                  <a:pt x="5357" y="10856"/>
                </a:lnTo>
                <a:lnTo>
                  <a:pt x="4793" y="11208"/>
                </a:lnTo>
                <a:lnTo>
                  <a:pt x="4229" y="11631"/>
                </a:lnTo>
                <a:lnTo>
                  <a:pt x="3736" y="12054"/>
                </a:lnTo>
                <a:lnTo>
                  <a:pt x="3313" y="12477"/>
                </a:lnTo>
                <a:lnTo>
                  <a:pt x="3031" y="12900"/>
                </a:lnTo>
                <a:lnTo>
                  <a:pt x="2820" y="12970"/>
                </a:lnTo>
                <a:lnTo>
                  <a:pt x="2749" y="13182"/>
                </a:lnTo>
                <a:lnTo>
                  <a:pt x="2820" y="13675"/>
                </a:lnTo>
                <a:lnTo>
                  <a:pt x="3031" y="13604"/>
                </a:lnTo>
                <a:lnTo>
                  <a:pt x="5921" y="13604"/>
                </a:lnTo>
                <a:lnTo>
                  <a:pt x="9586" y="13675"/>
                </a:lnTo>
                <a:lnTo>
                  <a:pt x="10714" y="13604"/>
                </a:lnTo>
                <a:lnTo>
                  <a:pt x="11912" y="13463"/>
                </a:lnTo>
                <a:lnTo>
                  <a:pt x="13110" y="13252"/>
                </a:lnTo>
                <a:lnTo>
                  <a:pt x="14238" y="12970"/>
                </a:lnTo>
                <a:lnTo>
                  <a:pt x="15366" y="12618"/>
                </a:lnTo>
                <a:lnTo>
                  <a:pt x="16494" y="12124"/>
                </a:lnTo>
                <a:lnTo>
                  <a:pt x="17480" y="11490"/>
                </a:lnTo>
                <a:lnTo>
                  <a:pt x="17974" y="11137"/>
                </a:lnTo>
                <a:lnTo>
                  <a:pt x="18397" y="10785"/>
                </a:lnTo>
                <a:lnTo>
                  <a:pt x="17974" y="14098"/>
                </a:lnTo>
                <a:lnTo>
                  <a:pt x="17621" y="16212"/>
                </a:lnTo>
                <a:lnTo>
                  <a:pt x="17269" y="18327"/>
                </a:lnTo>
                <a:lnTo>
                  <a:pt x="16776" y="20441"/>
                </a:lnTo>
                <a:lnTo>
                  <a:pt x="16494" y="21428"/>
                </a:lnTo>
                <a:lnTo>
                  <a:pt x="16212" y="22274"/>
                </a:lnTo>
                <a:lnTo>
                  <a:pt x="15859" y="23120"/>
                </a:lnTo>
                <a:lnTo>
                  <a:pt x="15436" y="23825"/>
                </a:lnTo>
                <a:lnTo>
                  <a:pt x="15013" y="24389"/>
                </a:lnTo>
                <a:lnTo>
                  <a:pt x="14591" y="24811"/>
                </a:lnTo>
                <a:lnTo>
                  <a:pt x="14309" y="24952"/>
                </a:lnTo>
                <a:lnTo>
                  <a:pt x="14027" y="25093"/>
                </a:lnTo>
                <a:lnTo>
                  <a:pt x="13322" y="25234"/>
                </a:lnTo>
                <a:lnTo>
                  <a:pt x="12617" y="25305"/>
                </a:lnTo>
                <a:lnTo>
                  <a:pt x="10150" y="25305"/>
                </a:lnTo>
                <a:lnTo>
                  <a:pt x="9375" y="25375"/>
                </a:lnTo>
                <a:lnTo>
                  <a:pt x="8670" y="25516"/>
                </a:lnTo>
                <a:lnTo>
                  <a:pt x="7824" y="25798"/>
                </a:lnTo>
                <a:lnTo>
                  <a:pt x="6978" y="26151"/>
                </a:lnTo>
                <a:lnTo>
                  <a:pt x="6203" y="26503"/>
                </a:lnTo>
                <a:lnTo>
                  <a:pt x="5428" y="26926"/>
                </a:lnTo>
                <a:lnTo>
                  <a:pt x="4652" y="27349"/>
                </a:lnTo>
                <a:lnTo>
                  <a:pt x="3948" y="27842"/>
                </a:lnTo>
                <a:lnTo>
                  <a:pt x="2538" y="28970"/>
                </a:lnTo>
                <a:lnTo>
                  <a:pt x="1481" y="29816"/>
                </a:lnTo>
                <a:lnTo>
                  <a:pt x="705" y="30521"/>
                </a:lnTo>
                <a:lnTo>
                  <a:pt x="212" y="31085"/>
                </a:lnTo>
                <a:lnTo>
                  <a:pt x="71" y="31366"/>
                </a:lnTo>
                <a:lnTo>
                  <a:pt x="0" y="31507"/>
                </a:lnTo>
                <a:lnTo>
                  <a:pt x="0" y="31648"/>
                </a:lnTo>
                <a:lnTo>
                  <a:pt x="141" y="31789"/>
                </a:lnTo>
                <a:lnTo>
                  <a:pt x="353" y="31930"/>
                </a:lnTo>
                <a:lnTo>
                  <a:pt x="635" y="32001"/>
                </a:lnTo>
                <a:lnTo>
                  <a:pt x="1622" y="32071"/>
                </a:lnTo>
                <a:lnTo>
                  <a:pt x="2961" y="32001"/>
                </a:lnTo>
                <a:lnTo>
                  <a:pt x="3807" y="31930"/>
                </a:lnTo>
                <a:lnTo>
                  <a:pt x="4652" y="31860"/>
                </a:lnTo>
                <a:lnTo>
                  <a:pt x="5498" y="31648"/>
                </a:lnTo>
                <a:lnTo>
                  <a:pt x="6273" y="31437"/>
                </a:lnTo>
                <a:lnTo>
                  <a:pt x="7049" y="31226"/>
                </a:lnTo>
                <a:lnTo>
                  <a:pt x="7824" y="30873"/>
                </a:lnTo>
                <a:lnTo>
                  <a:pt x="9304" y="30168"/>
                </a:lnTo>
                <a:lnTo>
                  <a:pt x="10784" y="29322"/>
                </a:lnTo>
                <a:lnTo>
                  <a:pt x="12124" y="28336"/>
                </a:lnTo>
                <a:lnTo>
                  <a:pt x="13392" y="27278"/>
                </a:lnTo>
                <a:lnTo>
                  <a:pt x="14661" y="26151"/>
                </a:lnTo>
                <a:lnTo>
                  <a:pt x="13956" y="28265"/>
                </a:lnTo>
                <a:lnTo>
                  <a:pt x="13322" y="30450"/>
                </a:lnTo>
                <a:lnTo>
                  <a:pt x="12899" y="31507"/>
                </a:lnTo>
                <a:lnTo>
                  <a:pt x="12476" y="32565"/>
                </a:lnTo>
                <a:lnTo>
                  <a:pt x="12053" y="33551"/>
                </a:lnTo>
                <a:lnTo>
                  <a:pt x="11489" y="34468"/>
                </a:lnTo>
                <a:lnTo>
                  <a:pt x="11137" y="35032"/>
                </a:lnTo>
                <a:lnTo>
                  <a:pt x="10714" y="35455"/>
                </a:lnTo>
                <a:lnTo>
                  <a:pt x="10221" y="35877"/>
                </a:lnTo>
                <a:lnTo>
                  <a:pt x="9727" y="36159"/>
                </a:lnTo>
                <a:lnTo>
                  <a:pt x="8740" y="36864"/>
                </a:lnTo>
                <a:lnTo>
                  <a:pt x="8247" y="37287"/>
                </a:lnTo>
                <a:lnTo>
                  <a:pt x="7683" y="37781"/>
                </a:lnTo>
                <a:lnTo>
                  <a:pt x="7331" y="38133"/>
                </a:lnTo>
                <a:lnTo>
                  <a:pt x="6978" y="38697"/>
                </a:lnTo>
                <a:lnTo>
                  <a:pt x="6133" y="40107"/>
                </a:lnTo>
                <a:lnTo>
                  <a:pt x="5216" y="41798"/>
                </a:lnTo>
                <a:lnTo>
                  <a:pt x="4864" y="42644"/>
                </a:lnTo>
                <a:lnTo>
                  <a:pt x="4511" y="43490"/>
                </a:lnTo>
                <a:lnTo>
                  <a:pt x="4300" y="44336"/>
                </a:lnTo>
                <a:lnTo>
                  <a:pt x="4159" y="45111"/>
                </a:lnTo>
                <a:lnTo>
                  <a:pt x="4159" y="45816"/>
                </a:lnTo>
                <a:lnTo>
                  <a:pt x="4159" y="46098"/>
                </a:lnTo>
                <a:lnTo>
                  <a:pt x="4229" y="46380"/>
                </a:lnTo>
                <a:lnTo>
                  <a:pt x="4370" y="46591"/>
                </a:lnTo>
                <a:lnTo>
                  <a:pt x="4511" y="46803"/>
                </a:lnTo>
                <a:lnTo>
                  <a:pt x="4723" y="46944"/>
                </a:lnTo>
                <a:lnTo>
                  <a:pt x="4934" y="47084"/>
                </a:lnTo>
                <a:lnTo>
                  <a:pt x="5216" y="47155"/>
                </a:lnTo>
                <a:lnTo>
                  <a:pt x="5992" y="47155"/>
                </a:lnTo>
                <a:lnTo>
                  <a:pt x="6414" y="47014"/>
                </a:lnTo>
                <a:lnTo>
                  <a:pt x="7049" y="46803"/>
                </a:lnTo>
                <a:lnTo>
                  <a:pt x="7683" y="46521"/>
                </a:lnTo>
                <a:lnTo>
                  <a:pt x="8388" y="46168"/>
                </a:lnTo>
                <a:lnTo>
                  <a:pt x="9093" y="45745"/>
                </a:lnTo>
                <a:lnTo>
                  <a:pt x="9798" y="45252"/>
                </a:lnTo>
                <a:lnTo>
                  <a:pt x="10432" y="44688"/>
                </a:lnTo>
                <a:lnTo>
                  <a:pt x="11066" y="44124"/>
                </a:lnTo>
                <a:lnTo>
                  <a:pt x="11630" y="43490"/>
                </a:lnTo>
                <a:lnTo>
                  <a:pt x="12194" y="42855"/>
                </a:lnTo>
                <a:lnTo>
                  <a:pt x="12687" y="42151"/>
                </a:lnTo>
                <a:lnTo>
                  <a:pt x="13040" y="41446"/>
                </a:lnTo>
                <a:lnTo>
                  <a:pt x="13392" y="40741"/>
                </a:lnTo>
                <a:lnTo>
                  <a:pt x="13604" y="40036"/>
                </a:lnTo>
                <a:lnTo>
                  <a:pt x="13674" y="39261"/>
                </a:lnTo>
                <a:lnTo>
                  <a:pt x="13674" y="38556"/>
                </a:lnTo>
                <a:lnTo>
                  <a:pt x="13533" y="37851"/>
                </a:lnTo>
                <a:lnTo>
                  <a:pt x="13392" y="37640"/>
                </a:lnTo>
                <a:lnTo>
                  <a:pt x="13181" y="37358"/>
                </a:lnTo>
                <a:lnTo>
                  <a:pt x="12758" y="36794"/>
                </a:lnTo>
                <a:lnTo>
                  <a:pt x="12335" y="36300"/>
                </a:lnTo>
                <a:lnTo>
                  <a:pt x="12194" y="36018"/>
                </a:lnTo>
                <a:lnTo>
                  <a:pt x="12124" y="35807"/>
                </a:lnTo>
                <a:lnTo>
                  <a:pt x="12194" y="35455"/>
                </a:lnTo>
                <a:lnTo>
                  <a:pt x="12335" y="34961"/>
                </a:lnTo>
                <a:lnTo>
                  <a:pt x="12828" y="33763"/>
                </a:lnTo>
                <a:lnTo>
                  <a:pt x="13815" y="31719"/>
                </a:lnTo>
                <a:lnTo>
                  <a:pt x="14591" y="29675"/>
                </a:lnTo>
                <a:lnTo>
                  <a:pt x="15295" y="27560"/>
                </a:lnTo>
                <a:lnTo>
                  <a:pt x="16000" y="25516"/>
                </a:lnTo>
                <a:lnTo>
                  <a:pt x="16635" y="23402"/>
                </a:lnTo>
                <a:lnTo>
                  <a:pt x="16635" y="24177"/>
                </a:lnTo>
                <a:lnTo>
                  <a:pt x="16705" y="24952"/>
                </a:lnTo>
                <a:lnTo>
                  <a:pt x="16846" y="25728"/>
                </a:lnTo>
                <a:lnTo>
                  <a:pt x="16987" y="26503"/>
                </a:lnTo>
                <a:lnTo>
                  <a:pt x="17198" y="27208"/>
                </a:lnTo>
                <a:lnTo>
                  <a:pt x="17480" y="27983"/>
                </a:lnTo>
                <a:lnTo>
                  <a:pt x="17762" y="28688"/>
                </a:lnTo>
                <a:lnTo>
                  <a:pt x="18115" y="29393"/>
                </a:lnTo>
                <a:lnTo>
                  <a:pt x="18538" y="30027"/>
                </a:lnTo>
                <a:lnTo>
                  <a:pt x="18961" y="30662"/>
                </a:lnTo>
                <a:lnTo>
                  <a:pt x="19454" y="31296"/>
                </a:lnTo>
                <a:lnTo>
                  <a:pt x="20018" y="31860"/>
                </a:lnTo>
                <a:lnTo>
                  <a:pt x="20582" y="32353"/>
                </a:lnTo>
                <a:lnTo>
                  <a:pt x="21216" y="32847"/>
                </a:lnTo>
                <a:lnTo>
                  <a:pt x="21850" y="33270"/>
                </a:lnTo>
                <a:lnTo>
                  <a:pt x="22555" y="33622"/>
                </a:lnTo>
                <a:lnTo>
                  <a:pt x="23049" y="33904"/>
                </a:lnTo>
                <a:lnTo>
                  <a:pt x="23612" y="34045"/>
                </a:lnTo>
                <a:lnTo>
                  <a:pt x="23894" y="34115"/>
                </a:lnTo>
                <a:lnTo>
                  <a:pt x="24106" y="34115"/>
                </a:lnTo>
                <a:lnTo>
                  <a:pt x="24317" y="34045"/>
                </a:lnTo>
                <a:lnTo>
                  <a:pt x="24458" y="33833"/>
                </a:lnTo>
                <a:lnTo>
                  <a:pt x="24458" y="33692"/>
                </a:lnTo>
                <a:lnTo>
                  <a:pt x="24458" y="33411"/>
                </a:lnTo>
                <a:lnTo>
                  <a:pt x="24247" y="32635"/>
                </a:lnTo>
                <a:lnTo>
                  <a:pt x="23965" y="31719"/>
                </a:lnTo>
                <a:lnTo>
                  <a:pt x="23542" y="30591"/>
                </a:lnTo>
                <a:lnTo>
                  <a:pt x="22767" y="28547"/>
                </a:lnTo>
                <a:lnTo>
                  <a:pt x="22203" y="27137"/>
                </a:lnTo>
                <a:lnTo>
                  <a:pt x="21780" y="25798"/>
                </a:lnTo>
                <a:lnTo>
                  <a:pt x="21216" y="24389"/>
                </a:lnTo>
                <a:lnTo>
                  <a:pt x="20652" y="23120"/>
                </a:lnTo>
                <a:lnTo>
                  <a:pt x="19877" y="21851"/>
                </a:lnTo>
                <a:lnTo>
                  <a:pt x="19454" y="21146"/>
                </a:lnTo>
                <a:lnTo>
                  <a:pt x="19102" y="20653"/>
                </a:lnTo>
                <a:lnTo>
                  <a:pt x="18467" y="19878"/>
                </a:lnTo>
                <a:lnTo>
                  <a:pt x="18256" y="19455"/>
                </a:lnTo>
                <a:lnTo>
                  <a:pt x="18115" y="19032"/>
                </a:lnTo>
                <a:lnTo>
                  <a:pt x="18044" y="18468"/>
                </a:lnTo>
                <a:lnTo>
                  <a:pt x="18044" y="17763"/>
                </a:lnTo>
                <a:lnTo>
                  <a:pt x="18185" y="16283"/>
                </a:lnTo>
                <a:lnTo>
                  <a:pt x="18397" y="14732"/>
                </a:lnTo>
                <a:lnTo>
                  <a:pt x="19031" y="11701"/>
                </a:lnTo>
                <a:lnTo>
                  <a:pt x="19595" y="8671"/>
                </a:lnTo>
                <a:lnTo>
                  <a:pt x="19877" y="7120"/>
                </a:lnTo>
                <a:lnTo>
                  <a:pt x="20018" y="5640"/>
                </a:lnTo>
                <a:lnTo>
                  <a:pt x="20370" y="6767"/>
                </a:lnTo>
                <a:lnTo>
                  <a:pt x="20793" y="7825"/>
                </a:lnTo>
                <a:lnTo>
                  <a:pt x="21286" y="8741"/>
                </a:lnTo>
                <a:lnTo>
                  <a:pt x="21921" y="9587"/>
                </a:lnTo>
                <a:lnTo>
                  <a:pt x="22555" y="10433"/>
                </a:lnTo>
                <a:lnTo>
                  <a:pt x="23331" y="11278"/>
                </a:lnTo>
                <a:lnTo>
                  <a:pt x="24811" y="12900"/>
                </a:lnTo>
                <a:lnTo>
                  <a:pt x="25868" y="14239"/>
                </a:lnTo>
                <a:lnTo>
                  <a:pt x="26432" y="14944"/>
                </a:lnTo>
                <a:lnTo>
                  <a:pt x="27066" y="15507"/>
                </a:lnTo>
                <a:lnTo>
                  <a:pt x="27348" y="15789"/>
                </a:lnTo>
                <a:lnTo>
                  <a:pt x="27701" y="15930"/>
                </a:lnTo>
                <a:lnTo>
                  <a:pt x="27982" y="16001"/>
                </a:lnTo>
                <a:lnTo>
                  <a:pt x="28194" y="15930"/>
                </a:lnTo>
                <a:lnTo>
                  <a:pt x="28476" y="15860"/>
                </a:lnTo>
                <a:lnTo>
                  <a:pt x="28687" y="15578"/>
                </a:lnTo>
                <a:lnTo>
                  <a:pt x="28899" y="15226"/>
                </a:lnTo>
                <a:lnTo>
                  <a:pt x="29110" y="14662"/>
                </a:lnTo>
                <a:lnTo>
                  <a:pt x="29181" y="14168"/>
                </a:lnTo>
                <a:lnTo>
                  <a:pt x="29251" y="13675"/>
                </a:lnTo>
                <a:lnTo>
                  <a:pt x="29251" y="13111"/>
                </a:lnTo>
                <a:lnTo>
                  <a:pt x="29181" y="12477"/>
                </a:lnTo>
                <a:lnTo>
                  <a:pt x="28969" y="11278"/>
                </a:lnTo>
                <a:lnTo>
                  <a:pt x="28617" y="10080"/>
                </a:lnTo>
                <a:lnTo>
                  <a:pt x="28123" y="8811"/>
                </a:lnTo>
                <a:lnTo>
                  <a:pt x="27630" y="7684"/>
                </a:lnTo>
                <a:lnTo>
                  <a:pt x="27066" y="6626"/>
                </a:lnTo>
                <a:lnTo>
                  <a:pt x="26573" y="5781"/>
                </a:lnTo>
                <a:lnTo>
                  <a:pt x="26150" y="5217"/>
                </a:lnTo>
                <a:lnTo>
                  <a:pt x="25516" y="4512"/>
                </a:lnTo>
                <a:lnTo>
                  <a:pt x="24670" y="3807"/>
                </a:lnTo>
                <a:lnTo>
                  <a:pt x="23753" y="3102"/>
                </a:lnTo>
                <a:lnTo>
                  <a:pt x="22767" y="2538"/>
                </a:lnTo>
                <a:lnTo>
                  <a:pt x="22273" y="2256"/>
                </a:lnTo>
                <a:lnTo>
                  <a:pt x="21780" y="2115"/>
                </a:lnTo>
                <a:lnTo>
                  <a:pt x="21357" y="2045"/>
                </a:lnTo>
                <a:lnTo>
                  <a:pt x="20934" y="2045"/>
                </a:lnTo>
                <a:lnTo>
                  <a:pt x="20511" y="2186"/>
                </a:lnTo>
                <a:lnTo>
                  <a:pt x="20229" y="2397"/>
                </a:lnTo>
                <a:lnTo>
                  <a:pt x="20088" y="1129"/>
                </a:lnTo>
                <a:lnTo>
                  <a:pt x="199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2568150"/>
            <a:ext cx="3308475" cy="257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33300" y="0"/>
            <a:ext cx="2410700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type="title"/>
          </p:nvPr>
        </p:nvSpPr>
        <p:spPr>
          <a:xfrm>
            <a:off x="1039100" y="780625"/>
            <a:ext cx="7065900" cy="64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body" idx="1"/>
          </p:nvPr>
        </p:nvSpPr>
        <p:spPr>
          <a:xfrm>
            <a:off x="1039100" y="1732675"/>
            <a:ext cx="3328800" cy="266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type="body" idx="2"/>
          </p:nvPr>
        </p:nvSpPr>
        <p:spPr>
          <a:xfrm>
            <a:off x="4776162" y="1732675"/>
            <a:ext cx="3328800" cy="266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 rot="5400000">
            <a:off x="883569" y="1036898"/>
            <a:ext cx="358410" cy="577767"/>
          </a:xfrm>
          <a:custGeom>
            <a:avLst/>
            <a:gdLst/>
            <a:ahLst/>
            <a:cxnLst/>
            <a:rect l="l" t="t" r="r" b="b"/>
            <a:pathLst>
              <a:path w="29252" h="47155" extrusionOk="0">
                <a:moveTo>
                  <a:pt x="17692" y="8600"/>
                </a:moveTo>
                <a:lnTo>
                  <a:pt x="14872" y="9305"/>
                </a:lnTo>
                <a:lnTo>
                  <a:pt x="11771" y="10080"/>
                </a:lnTo>
                <a:lnTo>
                  <a:pt x="8811" y="10856"/>
                </a:lnTo>
                <a:lnTo>
                  <a:pt x="7542" y="11278"/>
                </a:lnTo>
                <a:lnTo>
                  <a:pt x="6485" y="11631"/>
                </a:lnTo>
                <a:lnTo>
                  <a:pt x="9234" y="10503"/>
                </a:lnTo>
                <a:lnTo>
                  <a:pt x="10573" y="10010"/>
                </a:lnTo>
                <a:lnTo>
                  <a:pt x="11983" y="9587"/>
                </a:lnTo>
                <a:lnTo>
                  <a:pt x="13392" y="9164"/>
                </a:lnTo>
                <a:lnTo>
                  <a:pt x="14802" y="8882"/>
                </a:lnTo>
                <a:lnTo>
                  <a:pt x="16282" y="8671"/>
                </a:lnTo>
                <a:lnTo>
                  <a:pt x="17692" y="8600"/>
                </a:lnTo>
                <a:close/>
                <a:moveTo>
                  <a:pt x="20652" y="3102"/>
                </a:moveTo>
                <a:lnTo>
                  <a:pt x="20934" y="3173"/>
                </a:lnTo>
                <a:lnTo>
                  <a:pt x="21709" y="3455"/>
                </a:lnTo>
                <a:lnTo>
                  <a:pt x="22414" y="3807"/>
                </a:lnTo>
                <a:lnTo>
                  <a:pt x="23049" y="4160"/>
                </a:lnTo>
                <a:lnTo>
                  <a:pt x="23683" y="4582"/>
                </a:lnTo>
                <a:lnTo>
                  <a:pt x="24247" y="5076"/>
                </a:lnTo>
                <a:lnTo>
                  <a:pt x="24740" y="5569"/>
                </a:lnTo>
                <a:lnTo>
                  <a:pt x="25234" y="6133"/>
                </a:lnTo>
                <a:lnTo>
                  <a:pt x="25656" y="6697"/>
                </a:lnTo>
                <a:lnTo>
                  <a:pt x="26079" y="7331"/>
                </a:lnTo>
                <a:lnTo>
                  <a:pt x="26432" y="7966"/>
                </a:lnTo>
                <a:lnTo>
                  <a:pt x="26714" y="8671"/>
                </a:lnTo>
                <a:lnTo>
                  <a:pt x="26996" y="9305"/>
                </a:lnTo>
                <a:lnTo>
                  <a:pt x="27278" y="10080"/>
                </a:lnTo>
                <a:lnTo>
                  <a:pt x="27489" y="10856"/>
                </a:lnTo>
                <a:lnTo>
                  <a:pt x="27771" y="12406"/>
                </a:lnTo>
                <a:lnTo>
                  <a:pt x="27348" y="11631"/>
                </a:lnTo>
                <a:lnTo>
                  <a:pt x="26996" y="10856"/>
                </a:lnTo>
                <a:lnTo>
                  <a:pt x="26502" y="10151"/>
                </a:lnTo>
                <a:lnTo>
                  <a:pt x="26009" y="9516"/>
                </a:lnTo>
                <a:lnTo>
                  <a:pt x="25022" y="8177"/>
                </a:lnTo>
                <a:lnTo>
                  <a:pt x="23894" y="6908"/>
                </a:lnTo>
                <a:lnTo>
                  <a:pt x="22837" y="5851"/>
                </a:lnTo>
                <a:lnTo>
                  <a:pt x="21850" y="4723"/>
                </a:lnTo>
                <a:lnTo>
                  <a:pt x="21427" y="4300"/>
                </a:lnTo>
                <a:lnTo>
                  <a:pt x="20864" y="3666"/>
                </a:lnTo>
                <a:lnTo>
                  <a:pt x="20652" y="3384"/>
                </a:lnTo>
                <a:lnTo>
                  <a:pt x="20511" y="3173"/>
                </a:lnTo>
                <a:lnTo>
                  <a:pt x="20582" y="3102"/>
                </a:lnTo>
                <a:close/>
                <a:moveTo>
                  <a:pt x="18185" y="9516"/>
                </a:moveTo>
                <a:lnTo>
                  <a:pt x="17480" y="10151"/>
                </a:lnTo>
                <a:lnTo>
                  <a:pt x="16776" y="10715"/>
                </a:lnTo>
                <a:lnTo>
                  <a:pt x="15930" y="11208"/>
                </a:lnTo>
                <a:lnTo>
                  <a:pt x="15084" y="11560"/>
                </a:lnTo>
                <a:lnTo>
                  <a:pt x="14238" y="11913"/>
                </a:lnTo>
                <a:lnTo>
                  <a:pt x="13322" y="12124"/>
                </a:lnTo>
                <a:lnTo>
                  <a:pt x="12406" y="12336"/>
                </a:lnTo>
                <a:lnTo>
                  <a:pt x="11489" y="12477"/>
                </a:lnTo>
                <a:lnTo>
                  <a:pt x="9586" y="12688"/>
                </a:lnTo>
                <a:lnTo>
                  <a:pt x="7754" y="12759"/>
                </a:lnTo>
                <a:lnTo>
                  <a:pt x="5851" y="12759"/>
                </a:lnTo>
                <a:lnTo>
                  <a:pt x="4018" y="12829"/>
                </a:lnTo>
                <a:lnTo>
                  <a:pt x="4582" y="12547"/>
                </a:lnTo>
                <a:lnTo>
                  <a:pt x="5287" y="12336"/>
                </a:lnTo>
                <a:lnTo>
                  <a:pt x="6062" y="12195"/>
                </a:lnTo>
                <a:lnTo>
                  <a:pt x="6978" y="12054"/>
                </a:lnTo>
                <a:lnTo>
                  <a:pt x="8670" y="11913"/>
                </a:lnTo>
                <a:lnTo>
                  <a:pt x="9445" y="11842"/>
                </a:lnTo>
                <a:lnTo>
                  <a:pt x="10150" y="11701"/>
                </a:lnTo>
                <a:lnTo>
                  <a:pt x="12124" y="11278"/>
                </a:lnTo>
                <a:lnTo>
                  <a:pt x="14168" y="10715"/>
                </a:lnTo>
                <a:lnTo>
                  <a:pt x="16212" y="10151"/>
                </a:lnTo>
                <a:lnTo>
                  <a:pt x="18185" y="9516"/>
                </a:lnTo>
                <a:close/>
                <a:moveTo>
                  <a:pt x="20511" y="3948"/>
                </a:moveTo>
                <a:lnTo>
                  <a:pt x="20864" y="4512"/>
                </a:lnTo>
                <a:lnTo>
                  <a:pt x="21216" y="5146"/>
                </a:lnTo>
                <a:lnTo>
                  <a:pt x="22062" y="6204"/>
                </a:lnTo>
                <a:lnTo>
                  <a:pt x="23824" y="8248"/>
                </a:lnTo>
                <a:lnTo>
                  <a:pt x="24881" y="9587"/>
                </a:lnTo>
                <a:lnTo>
                  <a:pt x="25797" y="10996"/>
                </a:lnTo>
                <a:lnTo>
                  <a:pt x="26220" y="11701"/>
                </a:lnTo>
                <a:lnTo>
                  <a:pt x="26573" y="12477"/>
                </a:lnTo>
                <a:lnTo>
                  <a:pt x="26925" y="13252"/>
                </a:lnTo>
                <a:lnTo>
                  <a:pt x="27207" y="14027"/>
                </a:lnTo>
                <a:lnTo>
                  <a:pt x="25022" y="11701"/>
                </a:lnTo>
                <a:lnTo>
                  <a:pt x="24035" y="10574"/>
                </a:lnTo>
                <a:lnTo>
                  <a:pt x="23119" y="9375"/>
                </a:lnTo>
                <a:lnTo>
                  <a:pt x="22344" y="8177"/>
                </a:lnTo>
                <a:lnTo>
                  <a:pt x="21568" y="6908"/>
                </a:lnTo>
                <a:lnTo>
                  <a:pt x="21286" y="6204"/>
                </a:lnTo>
                <a:lnTo>
                  <a:pt x="21005" y="5499"/>
                </a:lnTo>
                <a:lnTo>
                  <a:pt x="20723" y="4723"/>
                </a:lnTo>
                <a:lnTo>
                  <a:pt x="20511" y="3948"/>
                </a:lnTo>
                <a:close/>
                <a:moveTo>
                  <a:pt x="12194" y="25657"/>
                </a:moveTo>
                <a:lnTo>
                  <a:pt x="9375" y="26855"/>
                </a:lnTo>
                <a:lnTo>
                  <a:pt x="6485" y="28195"/>
                </a:lnTo>
                <a:lnTo>
                  <a:pt x="4441" y="29181"/>
                </a:lnTo>
                <a:lnTo>
                  <a:pt x="2467" y="30098"/>
                </a:lnTo>
                <a:lnTo>
                  <a:pt x="3525" y="29252"/>
                </a:lnTo>
                <a:lnTo>
                  <a:pt x="4582" y="28406"/>
                </a:lnTo>
                <a:lnTo>
                  <a:pt x="5780" y="27701"/>
                </a:lnTo>
                <a:lnTo>
                  <a:pt x="6978" y="26996"/>
                </a:lnTo>
                <a:lnTo>
                  <a:pt x="8177" y="26503"/>
                </a:lnTo>
                <a:lnTo>
                  <a:pt x="9516" y="26080"/>
                </a:lnTo>
                <a:lnTo>
                  <a:pt x="10855" y="25798"/>
                </a:lnTo>
                <a:lnTo>
                  <a:pt x="12194" y="25657"/>
                </a:lnTo>
                <a:close/>
                <a:moveTo>
                  <a:pt x="12194" y="26855"/>
                </a:moveTo>
                <a:lnTo>
                  <a:pt x="11207" y="27701"/>
                </a:lnTo>
                <a:lnTo>
                  <a:pt x="10221" y="28477"/>
                </a:lnTo>
                <a:lnTo>
                  <a:pt x="9234" y="29181"/>
                </a:lnTo>
                <a:lnTo>
                  <a:pt x="8106" y="29816"/>
                </a:lnTo>
                <a:lnTo>
                  <a:pt x="7260" y="30239"/>
                </a:lnTo>
                <a:lnTo>
                  <a:pt x="6414" y="30591"/>
                </a:lnTo>
                <a:lnTo>
                  <a:pt x="5498" y="30873"/>
                </a:lnTo>
                <a:lnTo>
                  <a:pt x="4582" y="31155"/>
                </a:lnTo>
                <a:lnTo>
                  <a:pt x="3666" y="31296"/>
                </a:lnTo>
                <a:lnTo>
                  <a:pt x="2679" y="31437"/>
                </a:lnTo>
                <a:lnTo>
                  <a:pt x="1763" y="31578"/>
                </a:lnTo>
                <a:lnTo>
                  <a:pt x="846" y="31578"/>
                </a:lnTo>
                <a:lnTo>
                  <a:pt x="1269" y="31296"/>
                </a:lnTo>
                <a:lnTo>
                  <a:pt x="1833" y="31014"/>
                </a:lnTo>
                <a:lnTo>
                  <a:pt x="3172" y="30521"/>
                </a:lnTo>
                <a:lnTo>
                  <a:pt x="4652" y="30027"/>
                </a:lnTo>
                <a:lnTo>
                  <a:pt x="5780" y="29675"/>
                </a:lnTo>
                <a:lnTo>
                  <a:pt x="9022" y="28265"/>
                </a:lnTo>
                <a:lnTo>
                  <a:pt x="12194" y="26855"/>
                </a:lnTo>
                <a:close/>
                <a:moveTo>
                  <a:pt x="17762" y="20300"/>
                </a:moveTo>
                <a:lnTo>
                  <a:pt x="18608" y="21851"/>
                </a:lnTo>
                <a:lnTo>
                  <a:pt x="19383" y="23402"/>
                </a:lnTo>
                <a:lnTo>
                  <a:pt x="20018" y="25023"/>
                </a:lnTo>
                <a:lnTo>
                  <a:pt x="20652" y="26644"/>
                </a:lnTo>
                <a:lnTo>
                  <a:pt x="21780" y="29886"/>
                </a:lnTo>
                <a:lnTo>
                  <a:pt x="22485" y="31507"/>
                </a:lnTo>
                <a:lnTo>
                  <a:pt x="23190" y="33129"/>
                </a:lnTo>
                <a:lnTo>
                  <a:pt x="22414" y="32565"/>
                </a:lnTo>
                <a:lnTo>
                  <a:pt x="21639" y="31930"/>
                </a:lnTo>
                <a:lnTo>
                  <a:pt x="21005" y="31296"/>
                </a:lnTo>
                <a:lnTo>
                  <a:pt x="20370" y="30662"/>
                </a:lnTo>
                <a:lnTo>
                  <a:pt x="19806" y="29957"/>
                </a:lnTo>
                <a:lnTo>
                  <a:pt x="19313" y="29322"/>
                </a:lnTo>
                <a:lnTo>
                  <a:pt x="18890" y="28547"/>
                </a:lnTo>
                <a:lnTo>
                  <a:pt x="18467" y="27842"/>
                </a:lnTo>
                <a:lnTo>
                  <a:pt x="18115" y="26996"/>
                </a:lnTo>
                <a:lnTo>
                  <a:pt x="17833" y="26221"/>
                </a:lnTo>
                <a:lnTo>
                  <a:pt x="17621" y="25375"/>
                </a:lnTo>
                <a:lnTo>
                  <a:pt x="17480" y="24529"/>
                </a:lnTo>
                <a:lnTo>
                  <a:pt x="17410" y="23613"/>
                </a:lnTo>
                <a:lnTo>
                  <a:pt x="17339" y="22697"/>
                </a:lnTo>
                <a:lnTo>
                  <a:pt x="17339" y="21710"/>
                </a:lnTo>
                <a:lnTo>
                  <a:pt x="17480" y="20723"/>
                </a:lnTo>
                <a:lnTo>
                  <a:pt x="17480" y="21569"/>
                </a:lnTo>
                <a:lnTo>
                  <a:pt x="17480" y="22415"/>
                </a:lnTo>
                <a:lnTo>
                  <a:pt x="17551" y="23190"/>
                </a:lnTo>
                <a:lnTo>
                  <a:pt x="17692" y="24036"/>
                </a:lnTo>
                <a:lnTo>
                  <a:pt x="18115" y="25587"/>
                </a:lnTo>
                <a:lnTo>
                  <a:pt x="18608" y="27137"/>
                </a:lnTo>
                <a:lnTo>
                  <a:pt x="19172" y="28618"/>
                </a:lnTo>
                <a:lnTo>
                  <a:pt x="19524" y="29393"/>
                </a:lnTo>
                <a:lnTo>
                  <a:pt x="19736" y="29675"/>
                </a:lnTo>
                <a:lnTo>
                  <a:pt x="19877" y="29745"/>
                </a:lnTo>
                <a:lnTo>
                  <a:pt x="20159" y="29816"/>
                </a:lnTo>
                <a:lnTo>
                  <a:pt x="20511" y="29886"/>
                </a:lnTo>
                <a:lnTo>
                  <a:pt x="20652" y="29886"/>
                </a:lnTo>
                <a:lnTo>
                  <a:pt x="20723" y="29745"/>
                </a:lnTo>
                <a:lnTo>
                  <a:pt x="20793" y="29604"/>
                </a:lnTo>
                <a:lnTo>
                  <a:pt x="20723" y="29393"/>
                </a:lnTo>
                <a:lnTo>
                  <a:pt x="19806" y="27137"/>
                </a:lnTo>
                <a:lnTo>
                  <a:pt x="19031" y="24882"/>
                </a:lnTo>
                <a:lnTo>
                  <a:pt x="18397" y="22626"/>
                </a:lnTo>
                <a:lnTo>
                  <a:pt x="17762" y="20300"/>
                </a:lnTo>
                <a:close/>
                <a:moveTo>
                  <a:pt x="10503" y="36723"/>
                </a:moveTo>
                <a:lnTo>
                  <a:pt x="10080" y="37569"/>
                </a:lnTo>
                <a:lnTo>
                  <a:pt x="9516" y="38697"/>
                </a:lnTo>
                <a:lnTo>
                  <a:pt x="9304" y="39261"/>
                </a:lnTo>
                <a:lnTo>
                  <a:pt x="9163" y="39825"/>
                </a:lnTo>
                <a:lnTo>
                  <a:pt x="9093" y="40036"/>
                </a:lnTo>
                <a:lnTo>
                  <a:pt x="9163" y="40248"/>
                </a:lnTo>
                <a:lnTo>
                  <a:pt x="9234" y="40388"/>
                </a:lnTo>
                <a:lnTo>
                  <a:pt x="9304" y="40529"/>
                </a:lnTo>
                <a:lnTo>
                  <a:pt x="9516" y="40600"/>
                </a:lnTo>
                <a:lnTo>
                  <a:pt x="9657" y="40529"/>
                </a:lnTo>
                <a:lnTo>
                  <a:pt x="9868" y="40459"/>
                </a:lnTo>
                <a:lnTo>
                  <a:pt x="10009" y="40248"/>
                </a:lnTo>
                <a:lnTo>
                  <a:pt x="10362" y="39754"/>
                </a:lnTo>
                <a:lnTo>
                  <a:pt x="10714" y="39120"/>
                </a:lnTo>
                <a:lnTo>
                  <a:pt x="11278" y="37851"/>
                </a:lnTo>
                <a:lnTo>
                  <a:pt x="11630" y="37005"/>
                </a:lnTo>
                <a:lnTo>
                  <a:pt x="12053" y="37569"/>
                </a:lnTo>
                <a:lnTo>
                  <a:pt x="12406" y="38274"/>
                </a:lnTo>
                <a:lnTo>
                  <a:pt x="12547" y="38626"/>
                </a:lnTo>
                <a:lnTo>
                  <a:pt x="12617" y="38979"/>
                </a:lnTo>
                <a:lnTo>
                  <a:pt x="12617" y="39331"/>
                </a:lnTo>
                <a:lnTo>
                  <a:pt x="12617" y="39684"/>
                </a:lnTo>
                <a:lnTo>
                  <a:pt x="12476" y="40248"/>
                </a:lnTo>
                <a:lnTo>
                  <a:pt x="12265" y="40741"/>
                </a:lnTo>
                <a:lnTo>
                  <a:pt x="11983" y="41305"/>
                </a:lnTo>
                <a:lnTo>
                  <a:pt x="11630" y="41869"/>
                </a:lnTo>
                <a:lnTo>
                  <a:pt x="11207" y="42433"/>
                </a:lnTo>
                <a:lnTo>
                  <a:pt x="10714" y="42996"/>
                </a:lnTo>
                <a:lnTo>
                  <a:pt x="9657" y="44054"/>
                </a:lnTo>
                <a:lnTo>
                  <a:pt x="8458" y="45040"/>
                </a:lnTo>
                <a:lnTo>
                  <a:pt x="7824" y="45463"/>
                </a:lnTo>
                <a:lnTo>
                  <a:pt x="7260" y="45816"/>
                </a:lnTo>
                <a:lnTo>
                  <a:pt x="6626" y="46098"/>
                </a:lnTo>
                <a:lnTo>
                  <a:pt x="6062" y="46380"/>
                </a:lnTo>
                <a:lnTo>
                  <a:pt x="5498" y="46521"/>
                </a:lnTo>
                <a:lnTo>
                  <a:pt x="5005" y="46591"/>
                </a:lnTo>
                <a:lnTo>
                  <a:pt x="5287" y="45181"/>
                </a:lnTo>
                <a:lnTo>
                  <a:pt x="5639" y="43772"/>
                </a:lnTo>
                <a:lnTo>
                  <a:pt x="6062" y="42292"/>
                </a:lnTo>
                <a:lnTo>
                  <a:pt x="6626" y="40952"/>
                </a:lnTo>
                <a:lnTo>
                  <a:pt x="6978" y="40248"/>
                </a:lnTo>
                <a:lnTo>
                  <a:pt x="7331" y="39613"/>
                </a:lnTo>
                <a:lnTo>
                  <a:pt x="7754" y="39049"/>
                </a:lnTo>
                <a:lnTo>
                  <a:pt x="8177" y="38485"/>
                </a:lnTo>
                <a:lnTo>
                  <a:pt x="8670" y="37992"/>
                </a:lnTo>
                <a:lnTo>
                  <a:pt x="9234" y="37499"/>
                </a:lnTo>
                <a:lnTo>
                  <a:pt x="9868" y="37076"/>
                </a:lnTo>
                <a:lnTo>
                  <a:pt x="10503" y="36723"/>
                </a:lnTo>
                <a:close/>
                <a:moveTo>
                  <a:pt x="19947" y="1"/>
                </a:moveTo>
                <a:lnTo>
                  <a:pt x="19877" y="706"/>
                </a:lnTo>
                <a:lnTo>
                  <a:pt x="19806" y="1552"/>
                </a:lnTo>
                <a:lnTo>
                  <a:pt x="19665" y="3455"/>
                </a:lnTo>
                <a:lnTo>
                  <a:pt x="19595" y="4441"/>
                </a:lnTo>
                <a:lnTo>
                  <a:pt x="19454" y="5358"/>
                </a:lnTo>
                <a:lnTo>
                  <a:pt x="19242" y="6133"/>
                </a:lnTo>
                <a:lnTo>
                  <a:pt x="19102" y="6485"/>
                </a:lnTo>
                <a:lnTo>
                  <a:pt x="18961" y="6767"/>
                </a:lnTo>
                <a:lnTo>
                  <a:pt x="18679" y="7120"/>
                </a:lnTo>
                <a:lnTo>
                  <a:pt x="18397" y="7331"/>
                </a:lnTo>
                <a:lnTo>
                  <a:pt x="18115" y="7472"/>
                </a:lnTo>
                <a:lnTo>
                  <a:pt x="17833" y="7543"/>
                </a:lnTo>
                <a:lnTo>
                  <a:pt x="16071" y="7543"/>
                </a:lnTo>
                <a:lnTo>
                  <a:pt x="15225" y="7613"/>
                </a:lnTo>
                <a:lnTo>
                  <a:pt x="14379" y="7754"/>
                </a:lnTo>
                <a:lnTo>
                  <a:pt x="12687" y="8177"/>
                </a:lnTo>
                <a:lnTo>
                  <a:pt x="10362" y="8882"/>
                </a:lnTo>
                <a:lnTo>
                  <a:pt x="8881" y="9305"/>
                </a:lnTo>
                <a:lnTo>
                  <a:pt x="7472" y="9869"/>
                </a:lnTo>
                <a:lnTo>
                  <a:pt x="6062" y="10503"/>
                </a:lnTo>
                <a:lnTo>
                  <a:pt x="5357" y="10856"/>
                </a:lnTo>
                <a:lnTo>
                  <a:pt x="4793" y="11208"/>
                </a:lnTo>
                <a:lnTo>
                  <a:pt x="4229" y="11631"/>
                </a:lnTo>
                <a:lnTo>
                  <a:pt x="3736" y="12054"/>
                </a:lnTo>
                <a:lnTo>
                  <a:pt x="3313" y="12477"/>
                </a:lnTo>
                <a:lnTo>
                  <a:pt x="3031" y="12900"/>
                </a:lnTo>
                <a:lnTo>
                  <a:pt x="2820" y="12970"/>
                </a:lnTo>
                <a:lnTo>
                  <a:pt x="2749" y="13182"/>
                </a:lnTo>
                <a:lnTo>
                  <a:pt x="2820" y="13675"/>
                </a:lnTo>
                <a:lnTo>
                  <a:pt x="3031" y="13604"/>
                </a:lnTo>
                <a:lnTo>
                  <a:pt x="5921" y="13604"/>
                </a:lnTo>
                <a:lnTo>
                  <a:pt x="9586" y="13675"/>
                </a:lnTo>
                <a:lnTo>
                  <a:pt x="10714" y="13604"/>
                </a:lnTo>
                <a:lnTo>
                  <a:pt x="11912" y="13463"/>
                </a:lnTo>
                <a:lnTo>
                  <a:pt x="13110" y="13252"/>
                </a:lnTo>
                <a:lnTo>
                  <a:pt x="14238" y="12970"/>
                </a:lnTo>
                <a:lnTo>
                  <a:pt x="15366" y="12618"/>
                </a:lnTo>
                <a:lnTo>
                  <a:pt x="16494" y="12124"/>
                </a:lnTo>
                <a:lnTo>
                  <a:pt x="17480" y="11490"/>
                </a:lnTo>
                <a:lnTo>
                  <a:pt x="17974" y="11137"/>
                </a:lnTo>
                <a:lnTo>
                  <a:pt x="18397" y="10785"/>
                </a:lnTo>
                <a:lnTo>
                  <a:pt x="17974" y="14098"/>
                </a:lnTo>
                <a:lnTo>
                  <a:pt x="17621" y="16212"/>
                </a:lnTo>
                <a:lnTo>
                  <a:pt x="17269" y="18327"/>
                </a:lnTo>
                <a:lnTo>
                  <a:pt x="16776" y="20441"/>
                </a:lnTo>
                <a:lnTo>
                  <a:pt x="16494" y="21428"/>
                </a:lnTo>
                <a:lnTo>
                  <a:pt x="16212" y="22274"/>
                </a:lnTo>
                <a:lnTo>
                  <a:pt x="15859" y="23120"/>
                </a:lnTo>
                <a:lnTo>
                  <a:pt x="15436" y="23825"/>
                </a:lnTo>
                <a:lnTo>
                  <a:pt x="15013" y="24389"/>
                </a:lnTo>
                <a:lnTo>
                  <a:pt x="14591" y="24811"/>
                </a:lnTo>
                <a:lnTo>
                  <a:pt x="14309" y="24952"/>
                </a:lnTo>
                <a:lnTo>
                  <a:pt x="14027" y="25093"/>
                </a:lnTo>
                <a:lnTo>
                  <a:pt x="13322" y="25234"/>
                </a:lnTo>
                <a:lnTo>
                  <a:pt x="12617" y="25305"/>
                </a:lnTo>
                <a:lnTo>
                  <a:pt x="10150" y="25305"/>
                </a:lnTo>
                <a:lnTo>
                  <a:pt x="9375" y="25375"/>
                </a:lnTo>
                <a:lnTo>
                  <a:pt x="8670" y="25516"/>
                </a:lnTo>
                <a:lnTo>
                  <a:pt x="7824" y="25798"/>
                </a:lnTo>
                <a:lnTo>
                  <a:pt x="6978" y="26151"/>
                </a:lnTo>
                <a:lnTo>
                  <a:pt x="6203" y="26503"/>
                </a:lnTo>
                <a:lnTo>
                  <a:pt x="5428" y="26926"/>
                </a:lnTo>
                <a:lnTo>
                  <a:pt x="4652" y="27349"/>
                </a:lnTo>
                <a:lnTo>
                  <a:pt x="3948" y="27842"/>
                </a:lnTo>
                <a:lnTo>
                  <a:pt x="2538" y="28970"/>
                </a:lnTo>
                <a:lnTo>
                  <a:pt x="1481" y="29816"/>
                </a:lnTo>
                <a:lnTo>
                  <a:pt x="705" y="30521"/>
                </a:lnTo>
                <a:lnTo>
                  <a:pt x="212" y="31085"/>
                </a:lnTo>
                <a:lnTo>
                  <a:pt x="71" y="31366"/>
                </a:lnTo>
                <a:lnTo>
                  <a:pt x="0" y="31507"/>
                </a:lnTo>
                <a:lnTo>
                  <a:pt x="0" y="31648"/>
                </a:lnTo>
                <a:lnTo>
                  <a:pt x="141" y="31789"/>
                </a:lnTo>
                <a:lnTo>
                  <a:pt x="353" y="31930"/>
                </a:lnTo>
                <a:lnTo>
                  <a:pt x="635" y="32001"/>
                </a:lnTo>
                <a:lnTo>
                  <a:pt x="1622" y="32071"/>
                </a:lnTo>
                <a:lnTo>
                  <a:pt x="2961" y="32001"/>
                </a:lnTo>
                <a:lnTo>
                  <a:pt x="3807" y="31930"/>
                </a:lnTo>
                <a:lnTo>
                  <a:pt x="4652" y="31860"/>
                </a:lnTo>
                <a:lnTo>
                  <a:pt x="5498" y="31648"/>
                </a:lnTo>
                <a:lnTo>
                  <a:pt x="6273" y="31437"/>
                </a:lnTo>
                <a:lnTo>
                  <a:pt x="7049" y="31226"/>
                </a:lnTo>
                <a:lnTo>
                  <a:pt x="7824" y="30873"/>
                </a:lnTo>
                <a:lnTo>
                  <a:pt x="9304" y="30168"/>
                </a:lnTo>
                <a:lnTo>
                  <a:pt x="10784" y="29322"/>
                </a:lnTo>
                <a:lnTo>
                  <a:pt x="12124" y="28336"/>
                </a:lnTo>
                <a:lnTo>
                  <a:pt x="13392" y="27278"/>
                </a:lnTo>
                <a:lnTo>
                  <a:pt x="14661" y="26151"/>
                </a:lnTo>
                <a:lnTo>
                  <a:pt x="13956" y="28265"/>
                </a:lnTo>
                <a:lnTo>
                  <a:pt x="13322" y="30450"/>
                </a:lnTo>
                <a:lnTo>
                  <a:pt x="12899" y="31507"/>
                </a:lnTo>
                <a:lnTo>
                  <a:pt x="12476" y="32565"/>
                </a:lnTo>
                <a:lnTo>
                  <a:pt x="12053" y="33551"/>
                </a:lnTo>
                <a:lnTo>
                  <a:pt x="11489" y="34468"/>
                </a:lnTo>
                <a:lnTo>
                  <a:pt x="11137" y="35032"/>
                </a:lnTo>
                <a:lnTo>
                  <a:pt x="10714" y="35455"/>
                </a:lnTo>
                <a:lnTo>
                  <a:pt x="10221" y="35877"/>
                </a:lnTo>
                <a:lnTo>
                  <a:pt x="9727" y="36159"/>
                </a:lnTo>
                <a:lnTo>
                  <a:pt x="8740" y="36864"/>
                </a:lnTo>
                <a:lnTo>
                  <a:pt x="8247" y="37287"/>
                </a:lnTo>
                <a:lnTo>
                  <a:pt x="7683" y="37781"/>
                </a:lnTo>
                <a:lnTo>
                  <a:pt x="7331" y="38133"/>
                </a:lnTo>
                <a:lnTo>
                  <a:pt x="6978" y="38697"/>
                </a:lnTo>
                <a:lnTo>
                  <a:pt x="6133" y="40107"/>
                </a:lnTo>
                <a:lnTo>
                  <a:pt x="5216" y="41798"/>
                </a:lnTo>
                <a:lnTo>
                  <a:pt x="4864" y="42644"/>
                </a:lnTo>
                <a:lnTo>
                  <a:pt x="4511" y="43490"/>
                </a:lnTo>
                <a:lnTo>
                  <a:pt x="4300" y="44336"/>
                </a:lnTo>
                <a:lnTo>
                  <a:pt x="4159" y="45111"/>
                </a:lnTo>
                <a:lnTo>
                  <a:pt x="4159" y="45816"/>
                </a:lnTo>
                <a:lnTo>
                  <a:pt x="4159" y="46098"/>
                </a:lnTo>
                <a:lnTo>
                  <a:pt x="4229" y="46380"/>
                </a:lnTo>
                <a:lnTo>
                  <a:pt x="4370" y="46591"/>
                </a:lnTo>
                <a:lnTo>
                  <a:pt x="4511" y="46803"/>
                </a:lnTo>
                <a:lnTo>
                  <a:pt x="4723" y="46944"/>
                </a:lnTo>
                <a:lnTo>
                  <a:pt x="4934" y="47084"/>
                </a:lnTo>
                <a:lnTo>
                  <a:pt x="5216" y="47155"/>
                </a:lnTo>
                <a:lnTo>
                  <a:pt x="5992" y="47155"/>
                </a:lnTo>
                <a:lnTo>
                  <a:pt x="6414" y="47014"/>
                </a:lnTo>
                <a:lnTo>
                  <a:pt x="7049" y="46803"/>
                </a:lnTo>
                <a:lnTo>
                  <a:pt x="7683" y="46521"/>
                </a:lnTo>
                <a:lnTo>
                  <a:pt x="8388" y="46168"/>
                </a:lnTo>
                <a:lnTo>
                  <a:pt x="9093" y="45745"/>
                </a:lnTo>
                <a:lnTo>
                  <a:pt x="9798" y="45252"/>
                </a:lnTo>
                <a:lnTo>
                  <a:pt x="10432" y="44688"/>
                </a:lnTo>
                <a:lnTo>
                  <a:pt x="11066" y="44124"/>
                </a:lnTo>
                <a:lnTo>
                  <a:pt x="11630" y="43490"/>
                </a:lnTo>
                <a:lnTo>
                  <a:pt x="12194" y="42855"/>
                </a:lnTo>
                <a:lnTo>
                  <a:pt x="12687" y="42151"/>
                </a:lnTo>
                <a:lnTo>
                  <a:pt x="13040" y="41446"/>
                </a:lnTo>
                <a:lnTo>
                  <a:pt x="13392" y="40741"/>
                </a:lnTo>
                <a:lnTo>
                  <a:pt x="13604" y="40036"/>
                </a:lnTo>
                <a:lnTo>
                  <a:pt x="13674" y="39261"/>
                </a:lnTo>
                <a:lnTo>
                  <a:pt x="13674" y="38556"/>
                </a:lnTo>
                <a:lnTo>
                  <a:pt x="13533" y="37851"/>
                </a:lnTo>
                <a:lnTo>
                  <a:pt x="13392" y="37640"/>
                </a:lnTo>
                <a:lnTo>
                  <a:pt x="13181" y="37358"/>
                </a:lnTo>
                <a:lnTo>
                  <a:pt x="12758" y="36794"/>
                </a:lnTo>
                <a:lnTo>
                  <a:pt x="12335" y="36300"/>
                </a:lnTo>
                <a:lnTo>
                  <a:pt x="12194" y="36018"/>
                </a:lnTo>
                <a:lnTo>
                  <a:pt x="12124" y="35807"/>
                </a:lnTo>
                <a:lnTo>
                  <a:pt x="12194" y="35455"/>
                </a:lnTo>
                <a:lnTo>
                  <a:pt x="12335" y="34961"/>
                </a:lnTo>
                <a:lnTo>
                  <a:pt x="12828" y="33763"/>
                </a:lnTo>
                <a:lnTo>
                  <a:pt x="13815" y="31719"/>
                </a:lnTo>
                <a:lnTo>
                  <a:pt x="14591" y="29675"/>
                </a:lnTo>
                <a:lnTo>
                  <a:pt x="15295" y="27560"/>
                </a:lnTo>
                <a:lnTo>
                  <a:pt x="16000" y="25516"/>
                </a:lnTo>
                <a:lnTo>
                  <a:pt x="16635" y="23402"/>
                </a:lnTo>
                <a:lnTo>
                  <a:pt x="16635" y="24177"/>
                </a:lnTo>
                <a:lnTo>
                  <a:pt x="16705" y="24952"/>
                </a:lnTo>
                <a:lnTo>
                  <a:pt x="16846" y="25728"/>
                </a:lnTo>
                <a:lnTo>
                  <a:pt x="16987" y="26503"/>
                </a:lnTo>
                <a:lnTo>
                  <a:pt x="17198" y="27208"/>
                </a:lnTo>
                <a:lnTo>
                  <a:pt x="17480" y="27983"/>
                </a:lnTo>
                <a:lnTo>
                  <a:pt x="17762" y="28688"/>
                </a:lnTo>
                <a:lnTo>
                  <a:pt x="18115" y="29393"/>
                </a:lnTo>
                <a:lnTo>
                  <a:pt x="18538" y="30027"/>
                </a:lnTo>
                <a:lnTo>
                  <a:pt x="18961" y="30662"/>
                </a:lnTo>
                <a:lnTo>
                  <a:pt x="19454" y="31296"/>
                </a:lnTo>
                <a:lnTo>
                  <a:pt x="20018" y="31860"/>
                </a:lnTo>
                <a:lnTo>
                  <a:pt x="20582" y="32353"/>
                </a:lnTo>
                <a:lnTo>
                  <a:pt x="21216" y="32847"/>
                </a:lnTo>
                <a:lnTo>
                  <a:pt x="21850" y="33270"/>
                </a:lnTo>
                <a:lnTo>
                  <a:pt x="22555" y="33622"/>
                </a:lnTo>
                <a:lnTo>
                  <a:pt x="23049" y="33904"/>
                </a:lnTo>
                <a:lnTo>
                  <a:pt x="23612" y="34045"/>
                </a:lnTo>
                <a:lnTo>
                  <a:pt x="23894" y="34115"/>
                </a:lnTo>
                <a:lnTo>
                  <a:pt x="24106" y="34115"/>
                </a:lnTo>
                <a:lnTo>
                  <a:pt x="24317" y="34045"/>
                </a:lnTo>
                <a:lnTo>
                  <a:pt x="24458" y="33833"/>
                </a:lnTo>
                <a:lnTo>
                  <a:pt x="24458" y="33692"/>
                </a:lnTo>
                <a:lnTo>
                  <a:pt x="24458" y="33411"/>
                </a:lnTo>
                <a:lnTo>
                  <a:pt x="24247" y="32635"/>
                </a:lnTo>
                <a:lnTo>
                  <a:pt x="23965" y="31719"/>
                </a:lnTo>
                <a:lnTo>
                  <a:pt x="23542" y="30591"/>
                </a:lnTo>
                <a:lnTo>
                  <a:pt x="22767" y="28547"/>
                </a:lnTo>
                <a:lnTo>
                  <a:pt x="22203" y="27137"/>
                </a:lnTo>
                <a:lnTo>
                  <a:pt x="21780" y="25798"/>
                </a:lnTo>
                <a:lnTo>
                  <a:pt x="21216" y="24389"/>
                </a:lnTo>
                <a:lnTo>
                  <a:pt x="20652" y="23120"/>
                </a:lnTo>
                <a:lnTo>
                  <a:pt x="19877" y="21851"/>
                </a:lnTo>
                <a:lnTo>
                  <a:pt x="19454" y="21146"/>
                </a:lnTo>
                <a:lnTo>
                  <a:pt x="19102" y="20653"/>
                </a:lnTo>
                <a:lnTo>
                  <a:pt x="18467" y="19878"/>
                </a:lnTo>
                <a:lnTo>
                  <a:pt x="18256" y="19455"/>
                </a:lnTo>
                <a:lnTo>
                  <a:pt x="18115" y="19032"/>
                </a:lnTo>
                <a:lnTo>
                  <a:pt x="18044" y="18468"/>
                </a:lnTo>
                <a:lnTo>
                  <a:pt x="18044" y="17763"/>
                </a:lnTo>
                <a:lnTo>
                  <a:pt x="18185" y="16283"/>
                </a:lnTo>
                <a:lnTo>
                  <a:pt x="18397" y="14732"/>
                </a:lnTo>
                <a:lnTo>
                  <a:pt x="19031" y="11701"/>
                </a:lnTo>
                <a:lnTo>
                  <a:pt x="19595" y="8671"/>
                </a:lnTo>
                <a:lnTo>
                  <a:pt x="19877" y="7120"/>
                </a:lnTo>
                <a:lnTo>
                  <a:pt x="20018" y="5640"/>
                </a:lnTo>
                <a:lnTo>
                  <a:pt x="20370" y="6767"/>
                </a:lnTo>
                <a:lnTo>
                  <a:pt x="20793" y="7825"/>
                </a:lnTo>
                <a:lnTo>
                  <a:pt x="21286" y="8741"/>
                </a:lnTo>
                <a:lnTo>
                  <a:pt x="21921" y="9587"/>
                </a:lnTo>
                <a:lnTo>
                  <a:pt x="22555" y="10433"/>
                </a:lnTo>
                <a:lnTo>
                  <a:pt x="23331" y="11278"/>
                </a:lnTo>
                <a:lnTo>
                  <a:pt x="24811" y="12900"/>
                </a:lnTo>
                <a:lnTo>
                  <a:pt x="25868" y="14239"/>
                </a:lnTo>
                <a:lnTo>
                  <a:pt x="26432" y="14944"/>
                </a:lnTo>
                <a:lnTo>
                  <a:pt x="27066" y="15507"/>
                </a:lnTo>
                <a:lnTo>
                  <a:pt x="27348" y="15789"/>
                </a:lnTo>
                <a:lnTo>
                  <a:pt x="27701" y="15930"/>
                </a:lnTo>
                <a:lnTo>
                  <a:pt x="27982" y="16001"/>
                </a:lnTo>
                <a:lnTo>
                  <a:pt x="28194" y="15930"/>
                </a:lnTo>
                <a:lnTo>
                  <a:pt x="28476" y="15860"/>
                </a:lnTo>
                <a:lnTo>
                  <a:pt x="28687" y="15578"/>
                </a:lnTo>
                <a:lnTo>
                  <a:pt x="28899" y="15226"/>
                </a:lnTo>
                <a:lnTo>
                  <a:pt x="29110" y="14662"/>
                </a:lnTo>
                <a:lnTo>
                  <a:pt x="29181" y="14168"/>
                </a:lnTo>
                <a:lnTo>
                  <a:pt x="29251" y="13675"/>
                </a:lnTo>
                <a:lnTo>
                  <a:pt x="29251" y="13111"/>
                </a:lnTo>
                <a:lnTo>
                  <a:pt x="29181" y="12477"/>
                </a:lnTo>
                <a:lnTo>
                  <a:pt x="28969" y="11278"/>
                </a:lnTo>
                <a:lnTo>
                  <a:pt x="28617" y="10080"/>
                </a:lnTo>
                <a:lnTo>
                  <a:pt x="28123" y="8811"/>
                </a:lnTo>
                <a:lnTo>
                  <a:pt x="27630" y="7684"/>
                </a:lnTo>
                <a:lnTo>
                  <a:pt x="27066" y="6626"/>
                </a:lnTo>
                <a:lnTo>
                  <a:pt x="26573" y="5781"/>
                </a:lnTo>
                <a:lnTo>
                  <a:pt x="26150" y="5217"/>
                </a:lnTo>
                <a:lnTo>
                  <a:pt x="25516" y="4512"/>
                </a:lnTo>
                <a:lnTo>
                  <a:pt x="24670" y="3807"/>
                </a:lnTo>
                <a:lnTo>
                  <a:pt x="23753" y="3102"/>
                </a:lnTo>
                <a:lnTo>
                  <a:pt x="22767" y="2538"/>
                </a:lnTo>
                <a:lnTo>
                  <a:pt x="22273" y="2256"/>
                </a:lnTo>
                <a:lnTo>
                  <a:pt x="21780" y="2115"/>
                </a:lnTo>
                <a:lnTo>
                  <a:pt x="21357" y="2045"/>
                </a:lnTo>
                <a:lnTo>
                  <a:pt x="20934" y="2045"/>
                </a:lnTo>
                <a:lnTo>
                  <a:pt x="20511" y="2186"/>
                </a:lnTo>
                <a:lnTo>
                  <a:pt x="20229" y="2397"/>
                </a:lnTo>
                <a:lnTo>
                  <a:pt x="20088" y="1129"/>
                </a:lnTo>
                <a:lnTo>
                  <a:pt x="199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2568150"/>
            <a:ext cx="3308475" cy="257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33300" y="0"/>
            <a:ext cx="2410700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type="title"/>
          </p:nvPr>
        </p:nvSpPr>
        <p:spPr>
          <a:xfrm>
            <a:off x="1039100" y="780625"/>
            <a:ext cx="7065900" cy="64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body" idx="1"/>
          </p:nvPr>
        </p:nvSpPr>
        <p:spPr>
          <a:xfrm>
            <a:off x="1039100" y="1732675"/>
            <a:ext cx="2190000" cy="266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⬩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" name="Google Shape;57;p8"/>
          <p:cNvSpPr txBox="1"/>
          <p:nvPr>
            <p:ph type="body" idx="2"/>
          </p:nvPr>
        </p:nvSpPr>
        <p:spPr>
          <a:xfrm>
            <a:off x="3445014" y="1732675"/>
            <a:ext cx="2190000" cy="266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⬩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8" name="Google Shape;58;p8"/>
          <p:cNvSpPr txBox="1"/>
          <p:nvPr>
            <p:ph type="body" idx="3"/>
          </p:nvPr>
        </p:nvSpPr>
        <p:spPr>
          <a:xfrm>
            <a:off x="5850929" y="1732675"/>
            <a:ext cx="2190000" cy="266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⬩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9" name="Google Shape;59;p8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3292736"/>
            <a:ext cx="2377614" cy="185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11566" y="0"/>
            <a:ext cx="1732434" cy="244598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/>
          <p:nvPr/>
        </p:nvSpPr>
        <p:spPr>
          <a:xfrm rot="5400000">
            <a:off x="883569" y="579698"/>
            <a:ext cx="358410" cy="577767"/>
          </a:xfrm>
          <a:custGeom>
            <a:avLst/>
            <a:gdLst/>
            <a:ahLst/>
            <a:cxnLst/>
            <a:rect l="l" t="t" r="r" b="b"/>
            <a:pathLst>
              <a:path w="29252" h="47155" extrusionOk="0">
                <a:moveTo>
                  <a:pt x="17692" y="8600"/>
                </a:moveTo>
                <a:lnTo>
                  <a:pt x="14872" y="9305"/>
                </a:lnTo>
                <a:lnTo>
                  <a:pt x="11771" y="10080"/>
                </a:lnTo>
                <a:lnTo>
                  <a:pt x="8811" y="10856"/>
                </a:lnTo>
                <a:lnTo>
                  <a:pt x="7542" y="11278"/>
                </a:lnTo>
                <a:lnTo>
                  <a:pt x="6485" y="11631"/>
                </a:lnTo>
                <a:lnTo>
                  <a:pt x="9234" y="10503"/>
                </a:lnTo>
                <a:lnTo>
                  <a:pt x="10573" y="10010"/>
                </a:lnTo>
                <a:lnTo>
                  <a:pt x="11983" y="9587"/>
                </a:lnTo>
                <a:lnTo>
                  <a:pt x="13392" y="9164"/>
                </a:lnTo>
                <a:lnTo>
                  <a:pt x="14802" y="8882"/>
                </a:lnTo>
                <a:lnTo>
                  <a:pt x="16282" y="8671"/>
                </a:lnTo>
                <a:lnTo>
                  <a:pt x="17692" y="8600"/>
                </a:lnTo>
                <a:close/>
                <a:moveTo>
                  <a:pt x="20652" y="3102"/>
                </a:moveTo>
                <a:lnTo>
                  <a:pt x="20934" y="3173"/>
                </a:lnTo>
                <a:lnTo>
                  <a:pt x="21709" y="3455"/>
                </a:lnTo>
                <a:lnTo>
                  <a:pt x="22414" y="3807"/>
                </a:lnTo>
                <a:lnTo>
                  <a:pt x="23049" y="4160"/>
                </a:lnTo>
                <a:lnTo>
                  <a:pt x="23683" y="4582"/>
                </a:lnTo>
                <a:lnTo>
                  <a:pt x="24247" y="5076"/>
                </a:lnTo>
                <a:lnTo>
                  <a:pt x="24740" y="5569"/>
                </a:lnTo>
                <a:lnTo>
                  <a:pt x="25234" y="6133"/>
                </a:lnTo>
                <a:lnTo>
                  <a:pt x="25656" y="6697"/>
                </a:lnTo>
                <a:lnTo>
                  <a:pt x="26079" y="7331"/>
                </a:lnTo>
                <a:lnTo>
                  <a:pt x="26432" y="7966"/>
                </a:lnTo>
                <a:lnTo>
                  <a:pt x="26714" y="8671"/>
                </a:lnTo>
                <a:lnTo>
                  <a:pt x="26996" y="9305"/>
                </a:lnTo>
                <a:lnTo>
                  <a:pt x="27278" y="10080"/>
                </a:lnTo>
                <a:lnTo>
                  <a:pt x="27489" y="10856"/>
                </a:lnTo>
                <a:lnTo>
                  <a:pt x="27771" y="12406"/>
                </a:lnTo>
                <a:lnTo>
                  <a:pt x="27348" y="11631"/>
                </a:lnTo>
                <a:lnTo>
                  <a:pt x="26996" y="10856"/>
                </a:lnTo>
                <a:lnTo>
                  <a:pt x="26502" y="10151"/>
                </a:lnTo>
                <a:lnTo>
                  <a:pt x="26009" y="9516"/>
                </a:lnTo>
                <a:lnTo>
                  <a:pt x="25022" y="8177"/>
                </a:lnTo>
                <a:lnTo>
                  <a:pt x="23894" y="6908"/>
                </a:lnTo>
                <a:lnTo>
                  <a:pt x="22837" y="5851"/>
                </a:lnTo>
                <a:lnTo>
                  <a:pt x="21850" y="4723"/>
                </a:lnTo>
                <a:lnTo>
                  <a:pt x="21427" y="4300"/>
                </a:lnTo>
                <a:lnTo>
                  <a:pt x="20864" y="3666"/>
                </a:lnTo>
                <a:lnTo>
                  <a:pt x="20652" y="3384"/>
                </a:lnTo>
                <a:lnTo>
                  <a:pt x="20511" y="3173"/>
                </a:lnTo>
                <a:lnTo>
                  <a:pt x="20582" y="3102"/>
                </a:lnTo>
                <a:close/>
                <a:moveTo>
                  <a:pt x="18185" y="9516"/>
                </a:moveTo>
                <a:lnTo>
                  <a:pt x="17480" y="10151"/>
                </a:lnTo>
                <a:lnTo>
                  <a:pt x="16776" y="10715"/>
                </a:lnTo>
                <a:lnTo>
                  <a:pt x="15930" y="11208"/>
                </a:lnTo>
                <a:lnTo>
                  <a:pt x="15084" y="11560"/>
                </a:lnTo>
                <a:lnTo>
                  <a:pt x="14238" y="11913"/>
                </a:lnTo>
                <a:lnTo>
                  <a:pt x="13322" y="12124"/>
                </a:lnTo>
                <a:lnTo>
                  <a:pt x="12406" y="12336"/>
                </a:lnTo>
                <a:lnTo>
                  <a:pt x="11489" y="12477"/>
                </a:lnTo>
                <a:lnTo>
                  <a:pt x="9586" y="12688"/>
                </a:lnTo>
                <a:lnTo>
                  <a:pt x="7754" y="12759"/>
                </a:lnTo>
                <a:lnTo>
                  <a:pt x="5851" y="12759"/>
                </a:lnTo>
                <a:lnTo>
                  <a:pt x="4018" y="12829"/>
                </a:lnTo>
                <a:lnTo>
                  <a:pt x="4582" y="12547"/>
                </a:lnTo>
                <a:lnTo>
                  <a:pt x="5287" y="12336"/>
                </a:lnTo>
                <a:lnTo>
                  <a:pt x="6062" y="12195"/>
                </a:lnTo>
                <a:lnTo>
                  <a:pt x="6978" y="12054"/>
                </a:lnTo>
                <a:lnTo>
                  <a:pt x="8670" y="11913"/>
                </a:lnTo>
                <a:lnTo>
                  <a:pt x="9445" y="11842"/>
                </a:lnTo>
                <a:lnTo>
                  <a:pt x="10150" y="11701"/>
                </a:lnTo>
                <a:lnTo>
                  <a:pt x="12124" y="11278"/>
                </a:lnTo>
                <a:lnTo>
                  <a:pt x="14168" y="10715"/>
                </a:lnTo>
                <a:lnTo>
                  <a:pt x="16212" y="10151"/>
                </a:lnTo>
                <a:lnTo>
                  <a:pt x="18185" y="9516"/>
                </a:lnTo>
                <a:close/>
                <a:moveTo>
                  <a:pt x="20511" y="3948"/>
                </a:moveTo>
                <a:lnTo>
                  <a:pt x="20864" y="4512"/>
                </a:lnTo>
                <a:lnTo>
                  <a:pt x="21216" y="5146"/>
                </a:lnTo>
                <a:lnTo>
                  <a:pt x="22062" y="6204"/>
                </a:lnTo>
                <a:lnTo>
                  <a:pt x="23824" y="8248"/>
                </a:lnTo>
                <a:lnTo>
                  <a:pt x="24881" y="9587"/>
                </a:lnTo>
                <a:lnTo>
                  <a:pt x="25797" y="10996"/>
                </a:lnTo>
                <a:lnTo>
                  <a:pt x="26220" y="11701"/>
                </a:lnTo>
                <a:lnTo>
                  <a:pt x="26573" y="12477"/>
                </a:lnTo>
                <a:lnTo>
                  <a:pt x="26925" y="13252"/>
                </a:lnTo>
                <a:lnTo>
                  <a:pt x="27207" y="14027"/>
                </a:lnTo>
                <a:lnTo>
                  <a:pt x="25022" y="11701"/>
                </a:lnTo>
                <a:lnTo>
                  <a:pt x="24035" y="10574"/>
                </a:lnTo>
                <a:lnTo>
                  <a:pt x="23119" y="9375"/>
                </a:lnTo>
                <a:lnTo>
                  <a:pt x="22344" y="8177"/>
                </a:lnTo>
                <a:lnTo>
                  <a:pt x="21568" y="6908"/>
                </a:lnTo>
                <a:lnTo>
                  <a:pt x="21286" y="6204"/>
                </a:lnTo>
                <a:lnTo>
                  <a:pt x="21005" y="5499"/>
                </a:lnTo>
                <a:lnTo>
                  <a:pt x="20723" y="4723"/>
                </a:lnTo>
                <a:lnTo>
                  <a:pt x="20511" y="3948"/>
                </a:lnTo>
                <a:close/>
                <a:moveTo>
                  <a:pt x="12194" y="25657"/>
                </a:moveTo>
                <a:lnTo>
                  <a:pt x="9375" y="26855"/>
                </a:lnTo>
                <a:lnTo>
                  <a:pt x="6485" y="28195"/>
                </a:lnTo>
                <a:lnTo>
                  <a:pt x="4441" y="29181"/>
                </a:lnTo>
                <a:lnTo>
                  <a:pt x="2467" y="30098"/>
                </a:lnTo>
                <a:lnTo>
                  <a:pt x="3525" y="29252"/>
                </a:lnTo>
                <a:lnTo>
                  <a:pt x="4582" y="28406"/>
                </a:lnTo>
                <a:lnTo>
                  <a:pt x="5780" y="27701"/>
                </a:lnTo>
                <a:lnTo>
                  <a:pt x="6978" y="26996"/>
                </a:lnTo>
                <a:lnTo>
                  <a:pt x="8177" y="26503"/>
                </a:lnTo>
                <a:lnTo>
                  <a:pt x="9516" y="26080"/>
                </a:lnTo>
                <a:lnTo>
                  <a:pt x="10855" y="25798"/>
                </a:lnTo>
                <a:lnTo>
                  <a:pt x="12194" y="25657"/>
                </a:lnTo>
                <a:close/>
                <a:moveTo>
                  <a:pt x="12194" y="26855"/>
                </a:moveTo>
                <a:lnTo>
                  <a:pt x="11207" y="27701"/>
                </a:lnTo>
                <a:lnTo>
                  <a:pt x="10221" y="28477"/>
                </a:lnTo>
                <a:lnTo>
                  <a:pt x="9234" y="29181"/>
                </a:lnTo>
                <a:lnTo>
                  <a:pt x="8106" y="29816"/>
                </a:lnTo>
                <a:lnTo>
                  <a:pt x="7260" y="30239"/>
                </a:lnTo>
                <a:lnTo>
                  <a:pt x="6414" y="30591"/>
                </a:lnTo>
                <a:lnTo>
                  <a:pt x="5498" y="30873"/>
                </a:lnTo>
                <a:lnTo>
                  <a:pt x="4582" y="31155"/>
                </a:lnTo>
                <a:lnTo>
                  <a:pt x="3666" y="31296"/>
                </a:lnTo>
                <a:lnTo>
                  <a:pt x="2679" y="31437"/>
                </a:lnTo>
                <a:lnTo>
                  <a:pt x="1763" y="31578"/>
                </a:lnTo>
                <a:lnTo>
                  <a:pt x="846" y="31578"/>
                </a:lnTo>
                <a:lnTo>
                  <a:pt x="1269" y="31296"/>
                </a:lnTo>
                <a:lnTo>
                  <a:pt x="1833" y="31014"/>
                </a:lnTo>
                <a:lnTo>
                  <a:pt x="3172" y="30521"/>
                </a:lnTo>
                <a:lnTo>
                  <a:pt x="4652" y="30027"/>
                </a:lnTo>
                <a:lnTo>
                  <a:pt x="5780" y="29675"/>
                </a:lnTo>
                <a:lnTo>
                  <a:pt x="9022" y="28265"/>
                </a:lnTo>
                <a:lnTo>
                  <a:pt x="12194" y="26855"/>
                </a:lnTo>
                <a:close/>
                <a:moveTo>
                  <a:pt x="17762" y="20300"/>
                </a:moveTo>
                <a:lnTo>
                  <a:pt x="18608" y="21851"/>
                </a:lnTo>
                <a:lnTo>
                  <a:pt x="19383" y="23402"/>
                </a:lnTo>
                <a:lnTo>
                  <a:pt x="20018" y="25023"/>
                </a:lnTo>
                <a:lnTo>
                  <a:pt x="20652" y="26644"/>
                </a:lnTo>
                <a:lnTo>
                  <a:pt x="21780" y="29886"/>
                </a:lnTo>
                <a:lnTo>
                  <a:pt x="22485" y="31507"/>
                </a:lnTo>
                <a:lnTo>
                  <a:pt x="23190" y="33129"/>
                </a:lnTo>
                <a:lnTo>
                  <a:pt x="22414" y="32565"/>
                </a:lnTo>
                <a:lnTo>
                  <a:pt x="21639" y="31930"/>
                </a:lnTo>
                <a:lnTo>
                  <a:pt x="21005" y="31296"/>
                </a:lnTo>
                <a:lnTo>
                  <a:pt x="20370" y="30662"/>
                </a:lnTo>
                <a:lnTo>
                  <a:pt x="19806" y="29957"/>
                </a:lnTo>
                <a:lnTo>
                  <a:pt x="19313" y="29322"/>
                </a:lnTo>
                <a:lnTo>
                  <a:pt x="18890" y="28547"/>
                </a:lnTo>
                <a:lnTo>
                  <a:pt x="18467" y="27842"/>
                </a:lnTo>
                <a:lnTo>
                  <a:pt x="18115" y="26996"/>
                </a:lnTo>
                <a:lnTo>
                  <a:pt x="17833" y="26221"/>
                </a:lnTo>
                <a:lnTo>
                  <a:pt x="17621" y="25375"/>
                </a:lnTo>
                <a:lnTo>
                  <a:pt x="17480" y="24529"/>
                </a:lnTo>
                <a:lnTo>
                  <a:pt x="17410" y="23613"/>
                </a:lnTo>
                <a:lnTo>
                  <a:pt x="17339" y="22697"/>
                </a:lnTo>
                <a:lnTo>
                  <a:pt x="17339" y="21710"/>
                </a:lnTo>
                <a:lnTo>
                  <a:pt x="17480" y="20723"/>
                </a:lnTo>
                <a:lnTo>
                  <a:pt x="17480" y="21569"/>
                </a:lnTo>
                <a:lnTo>
                  <a:pt x="17480" y="22415"/>
                </a:lnTo>
                <a:lnTo>
                  <a:pt x="17551" y="23190"/>
                </a:lnTo>
                <a:lnTo>
                  <a:pt x="17692" y="24036"/>
                </a:lnTo>
                <a:lnTo>
                  <a:pt x="18115" y="25587"/>
                </a:lnTo>
                <a:lnTo>
                  <a:pt x="18608" y="27137"/>
                </a:lnTo>
                <a:lnTo>
                  <a:pt x="19172" y="28618"/>
                </a:lnTo>
                <a:lnTo>
                  <a:pt x="19524" y="29393"/>
                </a:lnTo>
                <a:lnTo>
                  <a:pt x="19736" y="29675"/>
                </a:lnTo>
                <a:lnTo>
                  <a:pt x="19877" y="29745"/>
                </a:lnTo>
                <a:lnTo>
                  <a:pt x="20159" y="29816"/>
                </a:lnTo>
                <a:lnTo>
                  <a:pt x="20511" y="29886"/>
                </a:lnTo>
                <a:lnTo>
                  <a:pt x="20652" y="29886"/>
                </a:lnTo>
                <a:lnTo>
                  <a:pt x="20723" y="29745"/>
                </a:lnTo>
                <a:lnTo>
                  <a:pt x="20793" y="29604"/>
                </a:lnTo>
                <a:lnTo>
                  <a:pt x="20723" y="29393"/>
                </a:lnTo>
                <a:lnTo>
                  <a:pt x="19806" y="27137"/>
                </a:lnTo>
                <a:lnTo>
                  <a:pt x="19031" y="24882"/>
                </a:lnTo>
                <a:lnTo>
                  <a:pt x="18397" y="22626"/>
                </a:lnTo>
                <a:lnTo>
                  <a:pt x="17762" y="20300"/>
                </a:lnTo>
                <a:close/>
                <a:moveTo>
                  <a:pt x="10503" y="36723"/>
                </a:moveTo>
                <a:lnTo>
                  <a:pt x="10080" y="37569"/>
                </a:lnTo>
                <a:lnTo>
                  <a:pt x="9516" y="38697"/>
                </a:lnTo>
                <a:lnTo>
                  <a:pt x="9304" y="39261"/>
                </a:lnTo>
                <a:lnTo>
                  <a:pt x="9163" y="39825"/>
                </a:lnTo>
                <a:lnTo>
                  <a:pt x="9093" y="40036"/>
                </a:lnTo>
                <a:lnTo>
                  <a:pt x="9163" y="40248"/>
                </a:lnTo>
                <a:lnTo>
                  <a:pt x="9234" y="40388"/>
                </a:lnTo>
                <a:lnTo>
                  <a:pt x="9304" y="40529"/>
                </a:lnTo>
                <a:lnTo>
                  <a:pt x="9516" y="40600"/>
                </a:lnTo>
                <a:lnTo>
                  <a:pt x="9657" y="40529"/>
                </a:lnTo>
                <a:lnTo>
                  <a:pt x="9868" y="40459"/>
                </a:lnTo>
                <a:lnTo>
                  <a:pt x="10009" y="40248"/>
                </a:lnTo>
                <a:lnTo>
                  <a:pt x="10362" y="39754"/>
                </a:lnTo>
                <a:lnTo>
                  <a:pt x="10714" y="39120"/>
                </a:lnTo>
                <a:lnTo>
                  <a:pt x="11278" y="37851"/>
                </a:lnTo>
                <a:lnTo>
                  <a:pt x="11630" y="37005"/>
                </a:lnTo>
                <a:lnTo>
                  <a:pt x="12053" y="37569"/>
                </a:lnTo>
                <a:lnTo>
                  <a:pt x="12406" y="38274"/>
                </a:lnTo>
                <a:lnTo>
                  <a:pt x="12547" y="38626"/>
                </a:lnTo>
                <a:lnTo>
                  <a:pt x="12617" y="38979"/>
                </a:lnTo>
                <a:lnTo>
                  <a:pt x="12617" y="39331"/>
                </a:lnTo>
                <a:lnTo>
                  <a:pt x="12617" y="39684"/>
                </a:lnTo>
                <a:lnTo>
                  <a:pt x="12476" y="40248"/>
                </a:lnTo>
                <a:lnTo>
                  <a:pt x="12265" y="40741"/>
                </a:lnTo>
                <a:lnTo>
                  <a:pt x="11983" y="41305"/>
                </a:lnTo>
                <a:lnTo>
                  <a:pt x="11630" y="41869"/>
                </a:lnTo>
                <a:lnTo>
                  <a:pt x="11207" y="42433"/>
                </a:lnTo>
                <a:lnTo>
                  <a:pt x="10714" y="42996"/>
                </a:lnTo>
                <a:lnTo>
                  <a:pt x="9657" y="44054"/>
                </a:lnTo>
                <a:lnTo>
                  <a:pt x="8458" y="45040"/>
                </a:lnTo>
                <a:lnTo>
                  <a:pt x="7824" y="45463"/>
                </a:lnTo>
                <a:lnTo>
                  <a:pt x="7260" y="45816"/>
                </a:lnTo>
                <a:lnTo>
                  <a:pt x="6626" y="46098"/>
                </a:lnTo>
                <a:lnTo>
                  <a:pt x="6062" y="46380"/>
                </a:lnTo>
                <a:lnTo>
                  <a:pt x="5498" y="46521"/>
                </a:lnTo>
                <a:lnTo>
                  <a:pt x="5005" y="46591"/>
                </a:lnTo>
                <a:lnTo>
                  <a:pt x="5287" y="45181"/>
                </a:lnTo>
                <a:lnTo>
                  <a:pt x="5639" y="43772"/>
                </a:lnTo>
                <a:lnTo>
                  <a:pt x="6062" y="42292"/>
                </a:lnTo>
                <a:lnTo>
                  <a:pt x="6626" y="40952"/>
                </a:lnTo>
                <a:lnTo>
                  <a:pt x="6978" y="40248"/>
                </a:lnTo>
                <a:lnTo>
                  <a:pt x="7331" y="39613"/>
                </a:lnTo>
                <a:lnTo>
                  <a:pt x="7754" y="39049"/>
                </a:lnTo>
                <a:lnTo>
                  <a:pt x="8177" y="38485"/>
                </a:lnTo>
                <a:lnTo>
                  <a:pt x="8670" y="37992"/>
                </a:lnTo>
                <a:lnTo>
                  <a:pt x="9234" y="37499"/>
                </a:lnTo>
                <a:lnTo>
                  <a:pt x="9868" y="37076"/>
                </a:lnTo>
                <a:lnTo>
                  <a:pt x="10503" y="36723"/>
                </a:lnTo>
                <a:close/>
                <a:moveTo>
                  <a:pt x="19947" y="1"/>
                </a:moveTo>
                <a:lnTo>
                  <a:pt x="19877" y="706"/>
                </a:lnTo>
                <a:lnTo>
                  <a:pt x="19806" y="1552"/>
                </a:lnTo>
                <a:lnTo>
                  <a:pt x="19665" y="3455"/>
                </a:lnTo>
                <a:lnTo>
                  <a:pt x="19595" y="4441"/>
                </a:lnTo>
                <a:lnTo>
                  <a:pt x="19454" y="5358"/>
                </a:lnTo>
                <a:lnTo>
                  <a:pt x="19242" y="6133"/>
                </a:lnTo>
                <a:lnTo>
                  <a:pt x="19102" y="6485"/>
                </a:lnTo>
                <a:lnTo>
                  <a:pt x="18961" y="6767"/>
                </a:lnTo>
                <a:lnTo>
                  <a:pt x="18679" y="7120"/>
                </a:lnTo>
                <a:lnTo>
                  <a:pt x="18397" y="7331"/>
                </a:lnTo>
                <a:lnTo>
                  <a:pt x="18115" y="7472"/>
                </a:lnTo>
                <a:lnTo>
                  <a:pt x="17833" y="7543"/>
                </a:lnTo>
                <a:lnTo>
                  <a:pt x="16071" y="7543"/>
                </a:lnTo>
                <a:lnTo>
                  <a:pt x="15225" y="7613"/>
                </a:lnTo>
                <a:lnTo>
                  <a:pt x="14379" y="7754"/>
                </a:lnTo>
                <a:lnTo>
                  <a:pt x="12687" y="8177"/>
                </a:lnTo>
                <a:lnTo>
                  <a:pt x="10362" y="8882"/>
                </a:lnTo>
                <a:lnTo>
                  <a:pt x="8881" y="9305"/>
                </a:lnTo>
                <a:lnTo>
                  <a:pt x="7472" y="9869"/>
                </a:lnTo>
                <a:lnTo>
                  <a:pt x="6062" y="10503"/>
                </a:lnTo>
                <a:lnTo>
                  <a:pt x="5357" y="10856"/>
                </a:lnTo>
                <a:lnTo>
                  <a:pt x="4793" y="11208"/>
                </a:lnTo>
                <a:lnTo>
                  <a:pt x="4229" y="11631"/>
                </a:lnTo>
                <a:lnTo>
                  <a:pt x="3736" y="12054"/>
                </a:lnTo>
                <a:lnTo>
                  <a:pt x="3313" y="12477"/>
                </a:lnTo>
                <a:lnTo>
                  <a:pt x="3031" y="12900"/>
                </a:lnTo>
                <a:lnTo>
                  <a:pt x="2820" y="12970"/>
                </a:lnTo>
                <a:lnTo>
                  <a:pt x="2749" y="13182"/>
                </a:lnTo>
                <a:lnTo>
                  <a:pt x="2820" y="13675"/>
                </a:lnTo>
                <a:lnTo>
                  <a:pt x="3031" y="13604"/>
                </a:lnTo>
                <a:lnTo>
                  <a:pt x="5921" y="13604"/>
                </a:lnTo>
                <a:lnTo>
                  <a:pt x="9586" y="13675"/>
                </a:lnTo>
                <a:lnTo>
                  <a:pt x="10714" y="13604"/>
                </a:lnTo>
                <a:lnTo>
                  <a:pt x="11912" y="13463"/>
                </a:lnTo>
                <a:lnTo>
                  <a:pt x="13110" y="13252"/>
                </a:lnTo>
                <a:lnTo>
                  <a:pt x="14238" y="12970"/>
                </a:lnTo>
                <a:lnTo>
                  <a:pt x="15366" y="12618"/>
                </a:lnTo>
                <a:lnTo>
                  <a:pt x="16494" y="12124"/>
                </a:lnTo>
                <a:lnTo>
                  <a:pt x="17480" y="11490"/>
                </a:lnTo>
                <a:lnTo>
                  <a:pt x="17974" y="11137"/>
                </a:lnTo>
                <a:lnTo>
                  <a:pt x="18397" y="10785"/>
                </a:lnTo>
                <a:lnTo>
                  <a:pt x="17974" y="14098"/>
                </a:lnTo>
                <a:lnTo>
                  <a:pt x="17621" y="16212"/>
                </a:lnTo>
                <a:lnTo>
                  <a:pt x="17269" y="18327"/>
                </a:lnTo>
                <a:lnTo>
                  <a:pt x="16776" y="20441"/>
                </a:lnTo>
                <a:lnTo>
                  <a:pt x="16494" y="21428"/>
                </a:lnTo>
                <a:lnTo>
                  <a:pt x="16212" y="22274"/>
                </a:lnTo>
                <a:lnTo>
                  <a:pt x="15859" y="23120"/>
                </a:lnTo>
                <a:lnTo>
                  <a:pt x="15436" y="23825"/>
                </a:lnTo>
                <a:lnTo>
                  <a:pt x="15013" y="24389"/>
                </a:lnTo>
                <a:lnTo>
                  <a:pt x="14591" y="24811"/>
                </a:lnTo>
                <a:lnTo>
                  <a:pt x="14309" y="24952"/>
                </a:lnTo>
                <a:lnTo>
                  <a:pt x="14027" y="25093"/>
                </a:lnTo>
                <a:lnTo>
                  <a:pt x="13322" y="25234"/>
                </a:lnTo>
                <a:lnTo>
                  <a:pt x="12617" y="25305"/>
                </a:lnTo>
                <a:lnTo>
                  <a:pt x="10150" y="25305"/>
                </a:lnTo>
                <a:lnTo>
                  <a:pt x="9375" y="25375"/>
                </a:lnTo>
                <a:lnTo>
                  <a:pt x="8670" y="25516"/>
                </a:lnTo>
                <a:lnTo>
                  <a:pt x="7824" y="25798"/>
                </a:lnTo>
                <a:lnTo>
                  <a:pt x="6978" y="26151"/>
                </a:lnTo>
                <a:lnTo>
                  <a:pt x="6203" y="26503"/>
                </a:lnTo>
                <a:lnTo>
                  <a:pt x="5428" y="26926"/>
                </a:lnTo>
                <a:lnTo>
                  <a:pt x="4652" y="27349"/>
                </a:lnTo>
                <a:lnTo>
                  <a:pt x="3948" y="27842"/>
                </a:lnTo>
                <a:lnTo>
                  <a:pt x="2538" y="28970"/>
                </a:lnTo>
                <a:lnTo>
                  <a:pt x="1481" y="29816"/>
                </a:lnTo>
                <a:lnTo>
                  <a:pt x="705" y="30521"/>
                </a:lnTo>
                <a:lnTo>
                  <a:pt x="212" y="31085"/>
                </a:lnTo>
                <a:lnTo>
                  <a:pt x="71" y="31366"/>
                </a:lnTo>
                <a:lnTo>
                  <a:pt x="0" y="31507"/>
                </a:lnTo>
                <a:lnTo>
                  <a:pt x="0" y="31648"/>
                </a:lnTo>
                <a:lnTo>
                  <a:pt x="141" y="31789"/>
                </a:lnTo>
                <a:lnTo>
                  <a:pt x="353" y="31930"/>
                </a:lnTo>
                <a:lnTo>
                  <a:pt x="635" y="32001"/>
                </a:lnTo>
                <a:lnTo>
                  <a:pt x="1622" y="32071"/>
                </a:lnTo>
                <a:lnTo>
                  <a:pt x="2961" y="32001"/>
                </a:lnTo>
                <a:lnTo>
                  <a:pt x="3807" y="31930"/>
                </a:lnTo>
                <a:lnTo>
                  <a:pt x="4652" y="31860"/>
                </a:lnTo>
                <a:lnTo>
                  <a:pt x="5498" y="31648"/>
                </a:lnTo>
                <a:lnTo>
                  <a:pt x="6273" y="31437"/>
                </a:lnTo>
                <a:lnTo>
                  <a:pt x="7049" y="31226"/>
                </a:lnTo>
                <a:lnTo>
                  <a:pt x="7824" y="30873"/>
                </a:lnTo>
                <a:lnTo>
                  <a:pt x="9304" y="30168"/>
                </a:lnTo>
                <a:lnTo>
                  <a:pt x="10784" y="29322"/>
                </a:lnTo>
                <a:lnTo>
                  <a:pt x="12124" y="28336"/>
                </a:lnTo>
                <a:lnTo>
                  <a:pt x="13392" y="27278"/>
                </a:lnTo>
                <a:lnTo>
                  <a:pt x="14661" y="26151"/>
                </a:lnTo>
                <a:lnTo>
                  <a:pt x="13956" y="28265"/>
                </a:lnTo>
                <a:lnTo>
                  <a:pt x="13322" y="30450"/>
                </a:lnTo>
                <a:lnTo>
                  <a:pt x="12899" y="31507"/>
                </a:lnTo>
                <a:lnTo>
                  <a:pt x="12476" y="32565"/>
                </a:lnTo>
                <a:lnTo>
                  <a:pt x="12053" y="33551"/>
                </a:lnTo>
                <a:lnTo>
                  <a:pt x="11489" y="34468"/>
                </a:lnTo>
                <a:lnTo>
                  <a:pt x="11137" y="35032"/>
                </a:lnTo>
                <a:lnTo>
                  <a:pt x="10714" y="35455"/>
                </a:lnTo>
                <a:lnTo>
                  <a:pt x="10221" y="35877"/>
                </a:lnTo>
                <a:lnTo>
                  <a:pt x="9727" y="36159"/>
                </a:lnTo>
                <a:lnTo>
                  <a:pt x="8740" y="36864"/>
                </a:lnTo>
                <a:lnTo>
                  <a:pt x="8247" y="37287"/>
                </a:lnTo>
                <a:lnTo>
                  <a:pt x="7683" y="37781"/>
                </a:lnTo>
                <a:lnTo>
                  <a:pt x="7331" y="38133"/>
                </a:lnTo>
                <a:lnTo>
                  <a:pt x="6978" y="38697"/>
                </a:lnTo>
                <a:lnTo>
                  <a:pt x="6133" y="40107"/>
                </a:lnTo>
                <a:lnTo>
                  <a:pt x="5216" y="41798"/>
                </a:lnTo>
                <a:lnTo>
                  <a:pt x="4864" y="42644"/>
                </a:lnTo>
                <a:lnTo>
                  <a:pt x="4511" y="43490"/>
                </a:lnTo>
                <a:lnTo>
                  <a:pt x="4300" y="44336"/>
                </a:lnTo>
                <a:lnTo>
                  <a:pt x="4159" y="45111"/>
                </a:lnTo>
                <a:lnTo>
                  <a:pt x="4159" y="45816"/>
                </a:lnTo>
                <a:lnTo>
                  <a:pt x="4159" y="46098"/>
                </a:lnTo>
                <a:lnTo>
                  <a:pt x="4229" y="46380"/>
                </a:lnTo>
                <a:lnTo>
                  <a:pt x="4370" y="46591"/>
                </a:lnTo>
                <a:lnTo>
                  <a:pt x="4511" y="46803"/>
                </a:lnTo>
                <a:lnTo>
                  <a:pt x="4723" y="46944"/>
                </a:lnTo>
                <a:lnTo>
                  <a:pt x="4934" y="47084"/>
                </a:lnTo>
                <a:lnTo>
                  <a:pt x="5216" y="47155"/>
                </a:lnTo>
                <a:lnTo>
                  <a:pt x="5992" y="47155"/>
                </a:lnTo>
                <a:lnTo>
                  <a:pt x="6414" y="47014"/>
                </a:lnTo>
                <a:lnTo>
                  <a:pt x="7049" y="46803"/>
                </a:lnTo>
                <a:lnTo>
                  <a:pt x="7683" y="46521"/>
                </a:lnTo>
                <a:lnTo>
                  <a:pt x="8388" y="46168"/>
                </a:lnTo>
                <a:lnTo>
                  <a:pt x="9093" y="45745"/>
                </a:lnTo>
                <a:lnTo>
                  <a:pt x="9798" y="45252"/>
                </a:lnTo>
                <a:lnTo>
                  <a:pt x="10432" y="44688"/>
                </a:lnTo>
                <a:lnTo>
                  <a:pt x="11066" y="44124"/>
                </a:lnTo>
                <a:lnTo>
                  <a:pt x="11630" y="43490"/>
                </a:lnTo>
                <a:lnTo>
                  <a:pt x="12194" y="42855"/>
                </a:lnTo>
                <a:lnTo>
                  <a:pt x="12687" y="42151"/>
                </a:lnTo>
                <a:lnTo>
                  <a:pt x="13040" y="41446"/>
                </a:lnTo>
                <a:lnTo>
                  <a:pt x="13392" y="40741"/>
                </a:lnTo>
                <a:lnTo>
                  <a:pt x="13604" y="40036"/>
                </a:lnTo>
                <a:lnTo>
                  <a:pt x="13674" y="39261"/>
                </a:lnTo>
                <a:lnTo>
                  <a:pt x="13674" y="38556"/>
                </a:lnTo>
                <a:lnTo>
                  <a:pt x="13533" y="37851"/>
                </a:lnTo>
                <a:lnTo>
                  <a:pt x="13392" y="37640"/>
                </a:lnTo>
                <a:lnTo>
                  <a:pt x="13181" y="37358"/>
                </a:lnTo>
                <a:lnTo>
                  <a:pt x="12758" y="36794"/>
                </a:lnTo>
                <a:lnTo>
                  <a:pt x="12335" y="36300"/>
                </a:lnTo>
                <a:lnTo>
                  <a:pt x="12194" y="36018"/>
                </a:lnTo>
                <a:lnTo>
                  <a:pt x="12124" y="35807"/>
                </a:lnTo>
                <a:lnTo>
                  <a:pt x="12194" y="35455"/>
                </a:lnTo>
                <a:lnTo>
                  <a:pt x="12335" y="34961"/>
                </a:lnTo>
                <a:lnTo>
                  <a:pt x="12828" y="33763"/>
                </a:lnTo>
                <a:lnTo>
                  <a:pt x="13815" y="31719"/>
                </a:lnTo>
                <a:lnTo>
                  <a:pt x="14591" y="29675"/>
                </a:lnTo>
                <a:lnTo>
                  <a:pt x="15295" y="27560"/>
                </a:lnTo>
                <a:lnTo>
                  <a:pt x="16000" y="25516"/>
                </a:lnTo>
                <a:lnTo>
                  <a:pt x="16635" y="23402"/>
                </a:lnTo>
                <a:lnTo>
                  <a:pt x="16635" y="24177"/>
                </a:lnTo>
                <a:lnTo>
                  <a:pt x="16705" y="24952"/>
                </a:lnTo>
                <a:lnTo>
                  <a:pt x="16846" y="25728"/>
                </a:lnTo>
                <a:lnTo>
                  <a:pt x="16987" y="26503"/>
                </a:lnTo>
                <a:lnTo>
                  <a:pt x="17198" y="27208"/>
                </a:lnTo>
                <a:lnTo>
                  <a:pt x="17480" y="27983"/>
                </a:lnTo>
                <a:lnTo>
                  <a:pt x="17762" y="28688"/>
                </a:lnTo>
                <a:lnTo>
                  <a:pt x="18115" y="29393"/>
                </a:lnTo>
                <a:lnTo>
                  <a:pt x="18538" y="30027"/>
                </a:lnTo>
                <a:lnTo>
                  <a:pt x="18961" y="30662"/>
                </a:lnTo>
                <a:lnTo>
                  <a:pt x="19454" y="31296"/>
                </a:lnTo>
                <a:lnTo>
                  <a:pt x="20018" y="31860"/>
                </a:lnTo>
                <a:lnTo>
                  <a:pt x="20582" y="32353"/>
                </a:lnTo>
                <a:lnTo>
                  <a:pt x="21216" y="32847"/>
                </a:lnTo>
                <a:lnTo>
                  <a:pt x="21850" y="33270"/>
                </a:lnTo>
                <a:lnTo>
                  <a:pt x="22555" y="33622"/>
                </a:lnTo>
                <a:lnTo>
                  <a:pt x="23049" y="33904"/>
                </a:lnTo>
                <a:lnTo>
                  <a:pt x="23612" y="34045"/>
                </a:lnTo>
                <a:lnTo>
                  <a:pt x="23894" y="34115"/>
                </a:lnTo>
                <a:lnTo>
                  <a:pt x="24106" y="34115"/>
                </a:lnTo>
                <a:lnTo>
                  <a:pt x="24317" y="34045"/>
                </a:lnTo>
                <a:lnTo>
                  <a:pt x="24458" y="33833"/>
                </a:lnTo>
                <a:lnTo>
                  <a:pt x="24458" y="33692"/>
                </a:lnTo>
                <a:lnTo>
                  <a:pt x="24458" y="33411"/>
                </a:lnTo>
                <a:lnTo>
                  <a:pt x="24247" y="32635"/>
                </a:lnTo>
                <a:lnTo>
                  <a:pt x="23965" y="31719"/>
                </a:lnTo>
                <a:lnTo>
                  <a:pt x="23542" y="30591"/>
                </a:lnTo>
                <a:lnTo>
                  <a:pt x="22767" y="28547"/>
                </a:lnTo>
                <a:lnTo>
                  <a:pt x="22203" y="27137"/>
                </a:lnTo>
                <a:lnTo>
                  <a:pt x="21780" y="25798"/>
                </a:lnTo>
                <a:lnTo>
                  <a:pt x="21216" y="24389"/>
                </a:lnTo>
                <a:lnTo>
                  <a:pt x="20652" y="23120"/>
                </a:lnTo>
                <a:lnTo>
                  <a:pt x="19877" y="21851"/>
                </a:lnTo>
                <a:lnTo>
                  <a:pt x="19454" y="21146"/>
                </a:lnTo>
                <a:lnTo>
                  <a:pt x="19102" y="20653"/>
                </a:lnTo>
                <a:lnTo>
                  <a:pt x="18467" y="19878"/>
                </a:lnTo>
                <a:lnTo>
                  <a:pt x="18256" y="19455"/>
                </a:lnTo>
                <a:lnTo>
                  <a:pt x="18115" y="19032"/>
                </a:lnTo>
                <a:lnTo>
                  <a:pt x="18044" y="18468"/>
                </a:lnTo>
                <a:lnTo>
                  <a:pt x="18044" y="17763"/>
                </a:lnTo>
                <a:lnTo>
                  <a:pt x="18185" y="16283"/>
                </a:lnTo>
                <a:lnTo>
                  <a:pt x="18397" y="14732"/>
                </a:lnTo>
                <a:lnTo>
                  <a:pt x="19031" y="11701"/>
                </a:lnTo>
                <a:lnTo>
                  <a:pt x="19595" y="8671"/>
                </a:lnTo>
                <a:lnTo>
                  <a:pt x="19877" y="7120"/>
                </a:lnTo>
                <a:lnTo>
                  <a:pt x="20018" y="5640"/>
                </a:lnTo>
                <a:lnTo>
                  <a:pt x="20370" y="6767"/>
                </a:lnTo>
                <a:lnTo>
                  <a:pt x="20793" y="7825"/>
                </a:lnTo>
                <a:lnTo>
                  <a:pt x="21286" y="8741"/>
                </a:lnTo>
                <a:lnTo>
                  <a:pt x="21921" y="9587"/>
                </a:lnTo>
                <a:lnTo>
                  <a:pt x="22555" y="10433"/>
                </a:lnTo>
                <a:lnTo>
                  <a:pt x="23331" y="11278"/>
                </a:lnTo>
                <a:lnTo>
                  <a:pt x="24811" y="12900"/>
                </a:lnTo>
                <a:lnTo>
                  <a:pt x="25868" y="14239"/>
                </a:lnTo>
                <a:lnTo>
                  <a:pt x="26432" y="14944"/>
                </a:lnTo>
                <a:lnTo>
                  <a:pt x="27066" y="15507"/>
                </a:lnTo>
                <a:lnTo>
                  <a:pt x="27348" y="15789"/>
                </a:lnTo>
                <a:lnTo>
                  <a:pt x="27701" y="15930"/>
                </a:lnTo>
                <a:lnTo>
                  <a:pt x="27982" y="16001"/>
                </a:lnTo>
                <a:lnTo>
                  <a:pt x="28194" y="15930"/>
                </a:lnTo>
                <a:lnTo>
                  <a:pt x="28476" y="15860"/>
                </a:lnTo>
                <a:lnTo>
                  <a:pt x="28687" y="15578"/>
                </a:lnTo>
                <a:lnTo>
                  <a:pt x="28899" y="15226"/>
                </a:lnTo>
                <a:lnTo>
                  <a:pt x="29110" y="14662"/>
                </a:lnTo>
                <a:lnTo>
                  <a:pt x="29181" y="14168"/>
                </a:lnTo>
                <a:lnTo>
                  <a:pt x="29251" y="13675"/>
                </a:lnTo>
                <a:lnTo>
                  <a:pt x="29251" y="13111"/>
                </a:lnTo>
                <a:lnTo>
                  <a:pt x="29181" y="12477"/>
                </a:lnTo>
                <a:lnTo>
                  <a:pt x="28969" y="11278"/>
                </a:lnTo>
                <a:lnTo>
                  <a:pt x="28617" y="10080"/>
                </a:lnTo>
                <a:lnTo>
                  <a:pt x="28123" y="8811"/>
                </a:lnTo>
                <a:lnTo>
                  <a:pt x="27630" y="7684"/>
                </a:lnTo>
                <a:lnTo>
                  <a:pt x="27066" y="6626"/>
                </a:lnTo>
                <a:lnTo>
                  <a:pt x="26573" y="5781"/>
                </a:lnTo>
                <a:lnTo>
                  <a:pt x="26150" y="5217"/>
                </a:lnTo>
                <a:lnTo>
                  <a:pt x="25516" y="4512"/>
                </a:lnTo>
                <a:lnTo>
                  <a:pt x="24670" y="3807"/>
                </a:lnTo>
                <a:lnTo>
                  <a:pt x="23753" y="3102"/>
                </a:lnTo>
                <a:lnTo>
                  <a:pt x="22767" y="2538"/>
                </a:lnTo>
                <a:lnTo>
                  <a:pt x="22273" y="2256"/>
                </a:lnTo>
                <a:lnTo>
                  <a:pt x="21780" y="2115"/>
                </a:lnTo>
                <a:lnTo>
                  <a:pt x="21357" y="2045"/>
                </a:lnTo>
                <a:lnTo>
                  <a:pt x="20934" y="2045"/>
                </a:lnTo>
                <a:lnTo>
                  <a:pt x="20511" y="2186"/>
                </a:lnTo>
                <a:lnTo>
                  <a:pt x="20229" y="2397"/>
                </a:lnTo>
                <a:lnTo>
                  <a:pt x="20088" y="1129"/>
                </a:lnTo>
                <a:lnTo>
                  <a:pt x="199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039100" y="323425"/>
            <a:ext cx="7065900" cy="64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p9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3292736"/>
            <a:ext cx="2377614" cy="185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11566" y="0"/>
            <a:ext cx="1732434" cy="244598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/>
          <p:nvPr/>
        </p:nvSpPr>
        <p:spPr>
          <a:xfrm>
            <a:off x="440700" y="440700"/>
            <a:ext cx="8271000" cy="4262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0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1" name="Google Shape;71;p10"/>
          <p:cNvSpPr txBox="1"/>
          <p:nvPr>
            <p:ph type="body" idx="1"/>
          </p:nvPr>
        </p:nvSpPr>
        <p:spPr>
          <a:xfrm>
            <a:off x="1039100" y="4101500"/>
            <a:ext cx="7065900" cy="29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9100" y="780625"/>
            <a:ext cx="70659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039100" y="1732675"/>
            <a:ext cx="7065900" cy="24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 Light"/>
              <a:buChar char="⬩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 Light"/>
              <a:buChar char="▫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 Light"/>
              <a:buChar char="▫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●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○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■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●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○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■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ctrTitle" idx="4294967295"/>
          </p:nvPr>
        </p:nvSpPr>
        <p:spPr>
          <a:xfrm>
            <a:off x="1095375" y="4121785"/>
            <a:ext cx="7533640" cy="9137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i="0">
                <a:solidFill>
                  <a:schemeClr val="accent6"/>
                </a:solidFill>
                <a:sym typeface="+mn-ea"/>
              </a:rPr>
              <a:t>110C51504</a:t>
            </a:r>
            <a:br>
              <a:rPr lang="en-US" altLang="zh-TW" sz="2000" i="0">
                <a:solidFill>
                  <a:schemeClr val="accent6"/>
                </a:solidFill>
                <a:sym typeface="+mn-ea"/>
              </a:rPr>
            </a:br>
            <a:r>
              <a:rPr lang="zh-TW" altLang="en-US" sz="2000" i="0">
                <a:solidFill>
                  <a:schemeClr val="accent6"/>
                </a:solidFill>
                <a:sym typeface="+mn-ea"/>
              </a:rPr>
              <a:t>宋碧惠</a:t>
            </a:r>
            <a:endParaRPr lang="zh-TW" altLang="en-US" sz="2000" i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36" name="Google Shape;136;p21"/>
          <p:cNvSpPr/>
          <p:nvPr/>
        </p:nvSpPr>
        <p:spPr>
          <a:xfrm rot="2487194">
            <a:off x="4059043" y="2470727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7" name="Google Shape;137;p2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文字方塊 2"/>
          <p:cNvSpPr txBox="1"/>
          <p:nvPr/>
        </p:nvSpPr>
        <p:spPr>
          <a:xfrm>
            <a:off x="1135380" y="2567305"/>
            <a:ext cx="7065010" cy="1554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>
                <a:sym typeface="+mn-ea"/>
              </a:rPr>
              <a:t>2022</a:t>
            </a:r>
            <a:endParaRPr lang="en-US" altLang="zh-TW" sz="4800"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b="1">
                <a:ea typeface="新細明體" panose="02020500000000000000" charset="-120"/>
                <a:sym typeface="+mn-ea"/>
              </a:rPr>
              <a:t>再見了，我們的和平時代</a:t>
            </a:r>
            <a:r>
              <a:rPr lang="en-US" altLang="zh-TW" sz="4800" b="1">
                <a:sym typeface="+mn-ea"/>
              </a:rPr>
              <a:t> </a:t>
            </a:r>
            <a:endParaRPr lang="zh-TW" altLang="en-US" sz="4800" b="1">
              <a:sym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" y="421640"/>
            <a:ext cx="3192780" cy="23425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文字方塊 2"/>
          <p:cNvSpPr txBox="1"/>
          <p:nvPr/>
        </p:nvSpPr>
        <p:spPr>
          <a:xfrm>
            <a:off x="342265" y="140335"/>
            <a:ext cx="7195185" cy="11887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TW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二十年前的百萬現在呢？</a:t>
            </a:r>
            <a:endParaRPr lang="zh-TW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現在的千萬未來呢？</a:t>
            </a:r>
            <a:endParaRPr lang="zh-TW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/>
          <p:nvPr>
            <p:ph type="ctrTitle"/>
          </p:nvPr>
        </p:nvSpPr>
        <p:spPr/>
        <p:txBody>
          <a:bodyPr/>
          <a:p>
            <a:r>
              <a:rPr lang="zh-TW" altLang="en-US"/>
              <a:t>謝謝</a:t>
            </a:r>
            <a:endParaRPr lang="zh-TW" altLang="en-US"/>
          </a:p>
        </p:txBody>
      </p:sp>
      <p:sp>
        <p:nvSpPr>
          <p:cNvPr id="3" name="副標題 2"/>
          <p:cNvSpPr/>
          <p:nvPr>
            <p:ph type="subTitle" idx="1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Nell template">
  <a:themeElements>
    <a:clrScheme name="Custom 347">
      <a:dk1>
        <a:srgbClr val="535B5D"/>
      </a:dk1>
      <a:lt1>
        <a:srgbClr val="FFFFFF"/>
      </a:lt1>
      <a:dk2>
        <a:srgbClr val="557B83"/>
      </a:dk2>
      <a:lt2>
        <a:srgbClr val="EFF2F3"/>
      </a:lt2>
      <a:accent1>
        <a:srgbClr val="8AB7C4"/>
      </a:accent1>
      <a:accent2>
        <a:srgbClr val="BED7DE"/>
      </a:accent2>
      <a:accent3>
        <a:srgbClr val="CCAE74"/>
      </a:accent3>
      <a:accent4>
        <a:srgbClr val="E5DBC8"/>
      </a:accent4>
      <a:accent5>
        <a:srgbClr val="EC9D82"/>
      </a:accent5>
      <a:accent6>
        <a:srgbClr val="92685D"/>
      </a:accent6>
      <a:hlink>
        <a:srgbClr val="557B8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WPS Presentation</Application>
  <PresentationFormat/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新細明體</vt:lpstr>
      <vt:lpstr>Wingdings</vt:lpstr>
      <vt:lpstr>Arial</vt:lpstr>
      <vt:lpstr>Playfair Display</vt:lpstr>
      <vt:lpstr>Raleway Light</vt:lpstr>
      <vt:lpstr>Raleway</vt:lpstr>
      <vt:lpstr>Playfair Display Regular</vt:lpstr>
      <vt:lpstr>新細明體</vt:lpstr>
      <vt:lpstr>Segoe Print</vt:lpstr>
      <vt:lpstr>SimSun</vt:lpstr>
      <vt:lpstr>Microsoft YaHei</vt:lpstr>
      <vt:lpstr>Arial Unicode MS</vt:lpstr>
      <vt:lpstr>Nell template</vt:lpstr>
      <vt:lpstr>110C51504 宋碧惠</vt:lpstr>
      <vt:lpstr>人無遠慮 必有近憂</vt:lpstr>
      <vt:lpstr>謝謝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fiona</cp:lastModifiedBy>
  <cp:revision>4</cp:revision>
  <dcterms:created xsi:type="dcterms:W3CDTF">2020-03-06T16:49:00Z</dcterms:created>
  <dcterms:modified xsi:type="dcterms:W3CDTF">2022-11-05T02:48:04Z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