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6363-4C39-4A5E-9C66-BB134BE7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BA4A-6B82-46D7-B698-1A51C6A7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EFD0-D41B-4309-9320-29355719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62B5-55D4-4B8E-AD4E-027F0F42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E3A2-A9E2-4733-AB23-7E0254F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7FE-5849-442D-A933-BCC80811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72566-2D45-4648-A4BF-61333AE5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D8DC-7F6D-4DA9-BEA9-84CA93BB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7D6B-DC09-41E4-AECA-6D2A9637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54DA-769A-4092-BBC5-38B2517B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F2D99-3A79-4F6F-9645-4960CCAF9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76C0-A112-4C12-9D7F-6AF0FC94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773C-B3D6-428E-ABC0-A4DD9AB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A6D0-8C37-47A9-8023-291E1B93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5E04-4359-46AA-AD5A-3005912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82-DE9F-4907-892D-E9751E7A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64B9-F7B7-4FDC-8316-FFB572AC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7E07-6015-4071-8DC9-3E67F4A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E23A-5914-45A5-AC9D-753D8A97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E56A-FCED-43A3-9296-301776F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702-300C-476C-BF84-C1DCA97C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8A5B-D257-44AC-AEAE-05149493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5064-283C-4D71-85B2-2D99439B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EE5F-7993-4E2F-BEC7-D7242E0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654E-D473-4729-96A5-18F2BE10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A7ED-CFDD-4D7F-9B44-5DA8D705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9A7D-62DF-4738-902A-348B835F1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3EF1-BD05-4FFA-883A-788FEFE2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191E-0B6C-40E0-A887-71BB2689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E2802-92D6-4B07-A827-86122D06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DA71-B9F3-43D7-B9C4-2ED80F8D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2F4A-B64E-4552-B618-DD993FA8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0937-0CB9-4EF8-960C-356AB799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9E316-C6B7-45EE-9C32-20B2985E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36D6B-5BB1-443A-812E-CCC25D00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48A5E-F099-465D-AB3E-B7A866BC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98BD7-E53F-4FD3-8554-552CFB97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E64C6-40D7-4E67-9C91-D0BD82D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DF469-3213-4156-BF52-C3D372E5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6EEF-8C06-42E9-86A5-2FF83124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79BA4-3BAC-4497-B6DB-B7DDD8B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BEB9D-BD49-4C6B-A545-D0781F65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39A15-1995-4938-B24F-82B7CE4A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DE79B-7030-4923-9C17-3C798698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DC8E-9712-40E6-A2AD-B41A275F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BA78D-FF25-4707-8653-BBECCD22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311-26A3-4339-B480-E30E3486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D53-A005-4064-B705-EAEFEC21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1AF0-A048-49F5-A38F-C8E21022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AFCC-66EC-4A33-B7E7-DF09E33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8782-C7A0-4CE0-BBD1-65567466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74552-F79D-4FDE-B74B-28725222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54CF-5DF2-417B-9076-3198EED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6344B-B62F-4C37-9CA5-31D129BED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9E55-ACF9-4A7A-9C87-CC7A8FD0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5B86E-6B4A-477D-8FE8-B7533943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BA06-2FC0-4F45-9B51-9CD256C6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AE1E-F899-43C4-A7C1-2E26642D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1446C-B223-4762-A686-9CAD376C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9EA47-C8E0-403B-9A95-D0948BC9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209D-1D2A-47EA-837C-8EBD463DF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118D-B626-4D08-BE38-C0B1FADD9FC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ADB7-A374-4A1F-AF09-C9A6A733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648E-56EC-4366-80E5-F93DFBFA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536F-821B-43A0-B03F-68DE7262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09DB78B-B24D-44E6-869F-2D9E73D19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35" y="848755"/>
            <a:ext cx="7496425" cy="54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AF72DBF-547A-42B6-9C3A-A1330CF0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27" y="383164"/>
            <a:ext cx="5657346" cy="57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CB4DB3-337F-420E-BDDB-0E2B1AD4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20" y="720204"/>
            <a:ext cx="7790735" cy="56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0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Francis, Fiona</dc:creator>
  <cp:lastModifiedBy>Francis, Fiona</cp:lastModifiedBy>
  <cp:revision>2</cp:revision>
  <dcterms:created xsi:type="dcterms:W3CDTF">2022-06-07T16:21:30Z</dcterms:created>
  <dcterms:modified xsi:type="dcterms:W3CDTF">2022-06-07T19:17:05Z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2022-06-07T16:21:30Z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30a15ab6-bf5c-4bfc-98b0-2f99243c106f</vt:lpwstr>
  </property>
  <property fmtid="{D5CDD505-2E9C-101B-9397-08002B2CF9AE}" pid="8" name="MSIP_Label_1bfb733f-faef-464c-9b6d-731b56f94973_ContentBits">
    <vt:lpwstr>0</vt:lpwstr>
  </property>
</Properties>
</file>