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37"/>
  </p:sldMasterIdLst>
  <p:notesMasterIdLst>
    <p:notesMasterId r:id="rId44"/>
  </p:notesMasterIdLst>
  <p:sldIdLst>
    <p:sldId id="338" r:id="rId38"/>
    <p:sldId id="260" r:id="rId39"/>
    <p:sldId id="261" r:id="rId40"/>
    <p:sldId id="339" r:id="rId41"/>
    <p:sldId id="340" r:id="rId42"/>
    <p:sldId id="280" r:id="rId43"/>
  </p:sldIdLst>
  <p:sldSz cx="9144000" cy="6858000" type="screen4x3"/>
  <p:notesSz cx="6858000" cy="9144000"/>
  <p:embeddedFontLst>
    <p:embeddedFont>
      <p:font typeface="Amatic SC" panose="020B0604020202020204" charset="-79"/>
      <p:regular r:id="rId45"/>
      <p:bold r:id="rId46"/>
    </p:embeddedFont>
    <p:embeddedFont>
      <p:font typeface="Merriweather" panose="020B0604020202020204" charset="0"/>
      <p:regular r:id="rId47"/>
      <p:bold r:id="rId48"/>
      <p:italic r:id="rId49"/>
      <p:boldItalic r:id="rId50"/>
    </p:embeddedFont>
    <p:embeddedFont>
      <p:font typeface="Segoe UI Light" panose="020B0502040204020203" pitchFamily="34" charset="0"/>
      <p:regular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19753E8-C54C-48A1-9D64-118DF2917CDA}">
          <p14:sldIdLst>
            <p14:sldId id="338"/>
            <p14:sldId id="260"/>
            <p14:sldId id="261"/>
            <p14:sldId id="339"/>
            <p14:sldId id="340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B9174F-0EEC-431B-AD43-E0A8EEC92237}">
  <a:tblStyle styleId="{54B9174F-0EEC-431B-AD43-E0A8EEC922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35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5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46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4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1.xml"/><Relationship Id="rId40" Type="http://schemas.openxmlformats.org/officeDocument/2006/relationships/slide" Target="slides/slide3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font" Target="fonts/font5.fntdata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6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f33fb0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f33fb0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7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f33fb0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f33fb0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f33fb00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f33fb00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70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5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Google Shape;846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10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496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0"/>
            <p:cNvSpPr/>
            <p:nvPr userDrawn="1"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0"/>
            <p:cNvSpPr/>
            <p:nvPr userDrawn="1"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0"/>
            <p:cNvSpPr/>
            <p:nvPr userDrawn="1"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 userDrawn="1"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857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10" name="Google Shape;1710;p12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2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2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2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3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3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601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2902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0" r:id="rId3"/>
    <p:sldLayoutId id="2147483658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91050" y="3286466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br>
              <a:rPr lang="en-GB" sz="6000" dirty="0"/>
            </a:br>
            <a:r>
              <a:rPr lang="en-GB" sz="6000" dirty="0"/>
              <a:t>Course Application Processing System (CAPS)</a:t>
            </a:r>
            <a:endParaRPr lang="en-GB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15" descr="Plant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0175" y="1178775"/>
            <a:ext cx="943650" cy="94365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33" name="Google Shape;1833;p15"/>
          <p:cNvSpPr txBox="1">
            <a:spLocks noGrp="1"/>
          </p:cNvSpPr>
          <p:nvPr>
            <p:ph type="title"/>
          </p:nvPr>
        </p:nvSpPr>
        <p:spPr>
          <a:xfrm>
            <a:off x="1991814" y="2122425"/>
            <a:ext cx="5160375" cy="5827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 algn="ctr"/>
            <a:r>
              <a:rPr lang="en" sz="3600">
                <a:solidFill>
                  <a:schemeClr val="accent2">
                    <a:lumMod val="75000"/>
                  </a:schemeClr>
                </a:solidFill>
              </a:rPr>
              <a:t>Hello!</a:t>
            </a:r>
            <a:endParaRPr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35" name="Google Shape;1835;p15"/>
          <p:cNvSpPr txBox="1">
            <a:spLocks noGrp="1"/>
          </p:cNvSpPr>
          <p:nvPr>
            <p:ph type="body" idx="1"/>
          </p:nvPr>
        </p:nvSpPr>
        <p:spPr>
          <a:xfrm>
            <a:off x="1991814" y="3250789"/>
            <a:ext cx="5160375" cy="34987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marL="47625" indent="0" algn="ctr">
              <a:buNone/>
            </a:pP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 Yan Bo​</a:t>
            </a:r>
          </a:p>
          <a:p>
            <a:pPr marL="47625" indent="0" algn="ctr">
              <a:buNone/>
            </a:pP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Tan </a:t>
            </a:r>
            <a:r>
              <a:rPr lang="en-ZA" sz="1500" spc="105" dirty="0" err="1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Qiu</a:t>
            </a: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Hui​</a:t>
            </a:r>
          </a:p>
          <a:p>
            <a:pPr marL="47625" indent="0" algn="ctr">
              <a:buNone/>
            </a:pP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Lee Kai Seng​</a:t>
            </a:r>
          </a:p>
          <a:p>
            <a:pPr marL="47625" indent="0" algn="ctr">
              <a:buNone/>
            </a:pP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Zhao </a:t>
            </a:r>
            <a:r>
              <a:rPr lang="en-ZA" sz="1500" spc="105" dirty="0" err="1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Pengkai</a:t>
            </a: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​</a:t>
            </a:r>
          </a:p>
          <a:p>
            <a:pPr marL="47625" indent="0" algn="ctr">
              <a:buNone/>
            </a:pP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Sun </a:t>
            </a:r>
            <a:r>
              <a:rPr lang="en-ZA" sz="1500" spc="105" dirty="0" err="1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Chengyuan</a:t>
            </a: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​</a:t>
            </a:r>
          </a:p>
          <a:p>
            <a:pPr marL="47625" indent="0" algn="ctr">
              <a:buNone/>
            </a:pP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 </a:t>
            </a:r>
            <a:r>
              <a:rPr lang="en-ZA" sz="1500" spc="105" dirty="0" err="1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</a:t>
            </a: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Ngoc Thuy​</a:t>
            </a:r>
          </a:p>
          <a:p>
            <a:pPr marL="47625" indent="0" algn="ctr">
              <a:buNone/>
            </a:pP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Geraldine Tay Hui Ling​</a:t>
            </a:r>
          </a:p>
          <a:p>
            <a:pPr marL="47625" indent="0" algn="ctr">
              <a:buNone/>
            </a:pPr>
            <a:r>
              <a:rPr lang="en-ZA" sz="1500" spc="105" dirty="0" err="1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Priyanga</a:t>
            </a: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ZA" sz="1500" spc="105" dirty="0" err="1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Thiruneelakandan</a:t>
            </a: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​</a:t>
            </a:r>
          </a:p>
          <a:p>
            <a:pPr marL="47625" indent="0" algn="ctr">
              <a:buNone/>
            </a:pP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Shalin Christina Stephen </a:t>
            </a:r>
            <a:r>
              <a:rPr lang="en-ZA" sz="1500" spc="105" dirty="0" err="1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Selvaraja</a:t>
            </a:r>
            <a:r>
              <a:rPr lang="en-ZA" sz="1500" spc="105" dirty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​</a:t>
            </a:r>
            <a:endParaRPr lang="en-ZA" sz="2100" spc="105" dirty="0">
              <a:solidFill>
                <a:schemeClr val="accent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37" name="Google Shape;183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1834" name="Google Shape;1834;p15"/>
          <p:cNvSpPr txBox="1">
            <a:spLocks noGrp="1"/>
          </p:cNvSpPr>
          <p:nvPr>
            <p:ph type="subTitle" idx="4294967295"/>
          </p:nvPr>
        </p:nvSpPr>
        <p:spPr>
          <a:xfrm>
            <a:off x="1925535" y="2466167"/>
            <a:ext cx="5599389" cy="7846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rgbClr val="F55D4B"/>
              </a:buClr>
              <a:buSzPts val="2800"/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matic SC"/>
                <a:cs typeface="Amatic SC"/>
                <a:sym typeface="Amatic SC"/>
              </a:rPr>
              <a:t>We are from Team 10</a:t>
            </a:r>
            <a:endParaRPr sz="3600" b="1" dirty="0">
              <a:solidFill>
                <a:schemeClr val="accent2">
                  <a:lumMod val="75000"/>
                </a:schemeClr>
              </a:solidFill>
              <a:latin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478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5000" dirty="0"/>
              <a:t>ER-Diagram</a:t>
            </a:r>
            <a:endParaRPr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3BECB-FC41-48A0-92F2-C0DD530E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4" y="1218128"/>
            <a:ext cx="8520600" cy="53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6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99835" y="274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5000" dirty="0"/>
              <a:t>Architecture</a:t>
            </a:r>
            <a:endParaRPr sz="5000"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9" y="1222873"/>
            <a:ext cx="8832301" cy="483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182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5000" dirty="0"/>
              <a:t>Learning Points</a:t>
            </a:r>
            <a:endParaRPr sz="50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002535" y="1530809"/>
            <a:ext cx="7149947" cy="482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Team collaboration through GitHub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Implementing a Spring Boot MVC project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Using Annotations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Entity Mapping 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Front end and back end validation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Security Configuration - limiting access to webpages based on different user roles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SG" sz="1800" dirty="0"/>
              <a:t>Creating Search Bar and Dropdown List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SG" sz="1800" dirty="0"/>
              <a:t>Using CSS </a:t>
            </a:r>
            <a:r>
              <a:rPr lang="en-SG" sz="1800" dirty="0" err="1"/>
              <a:t>Javascript</a:t>
            </a:r>
            <a:r>
              <a:rPr lang="en-SG" sz="1800" dirty="0"/>
              <a:t> and Bootstrap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37"/>
          <p:cNvSpPr txBox="1">
            <a:spLocks noGrp="1"/>
          </p:cNvSpPr>
          <p:nvPr>
            <p:ph type="ctrTitle" idx="4294967295"/>
          </p:nvPr>
        </p:nvSpPr>
        <p:spPr>
          <a:xfrm>
            <a:off x="1715250" y="2794231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110" name="Google Shape;2110;p37"/>
          <p:cNvSpPr txBox="1">
            <a:spLocks noGrp="1"/>
          </p:cNvSpPr>
          <p:nvPr>
            <p:ph type="subTitle" idx="4294967295"/>
          </p:nvPr>
        </p:nvSpPr>
        <p:spPr>
          <a:xfrm>
            <a:off x="969845" y="3655990"/>
            <a:ext cx="739231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400" b="1" dirty="0"/>
              <a:t>Hope you enjoyed our presentation</a:t>
            </a:r>
          </a:p>
        </p:txBody>
      </p:sp>
      <p:sp>
        <p:nvSpPr>
          <p:cNvPr id="2112" name="Google Shape;2112;p3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2214;p40">
            <a:extLst>
              <a:ext uri="{FF2B5EF4-FFF2-40B4-BE49-F238E27FC236}">
                <a16:creationId xmlns:a16="http://schemas.microsoft.com/office/drawing/2014/main" id="{60B618C4-E468-4DF6-942E-9E6B01EC2E75}"/>
              </a:ext>
            </a:extLst>
          </p:cNvPr>
          <p:cNvSpPr/>
          <p:nvPr/>
        </p:nvSpPr>
        <p:spPr>
          <a:xfrm>
            <a:off x="3632787" y="229618"/>
            <a:ext cx="1476918" cy="1452443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16;p40">
            <a:extLst>
              <a:ext uri="{FF2B5EF4-FFF2-40B4-BE49-F238E27FC236}">
                <a16:creationId xmlns:a16="http://schemas.microsoft.com/office/drawing/2014/main" id="{8606E31B-4B47-4F3E-BBDA-9C2F991F8FB2}"/>
              </a:ext>
            </a:extLst>
          </p:cNvPr>
          <p:cNvSpPr/>
          <p:nvPr/>
        </p:nvSpPr>
        <p:spPr>
          <a:xfrm>
            <a:off x="4131451" y="812263"/>
            <a:ext cx="1401165" cy="861758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0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2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2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2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6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3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A89D592E0004BA45AB57D399E5EE0" ma:contentTypeVersion="4" ma:contentTypeDescription="Create a new document." ma:contentTypeScope="" ma:versionID="5e1813cdf70e9da6c1ad05e4872b80cc">
  <xsd:schema xmlns:xsd="http://www.w3.org/2001/XMLSchema" xmlns:xs="http://www.w3.org/2001/XMLSchema" xmlns:p="http://schemas.microsoft.com/office/2006/metadata/properties" xmlns:ns2="b90f47d6-4241-4c34-a13b-1ae825bd7079" targetNamespace="http://schemas.microsoft.com/office/2006/metadata/properties" ma:root="true" ma:fieldsID="325c007b1448a38cd0dbae3e901e6982" ns2:_="">
    <xsd:import namespace="b90f47d6-4241-4c34-a13b-1ae825bd7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f47d6-4241-4c34-a13b-1ae825bd7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8CF1D9B5-3A53-4431-8349-B95F88046FC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B31B327-22EA-499A-9506-49E1BC958AD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8D9C0A9-79D3-416C-86C0-575133555815}">
  <ds:schemaRefs>
    <ds:schemaRef ds:uri="http://schemas.microsoft.com/sharepoint/v3/contenttype/forms"/>
  </ds:schemaRefs>
</ds:datastoreItem>
</file>

<file path=customXml/itemProps13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E36B8FC8-F137-413F-9415-F02F53058C5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ADCF669-C480-4B9F-B460-6F15DBC4BC0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D05E825-4E1F-4536-A713-2875B3DCD73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5825A4B-4A04-4627-A1C9-A1CC3E6D6C6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97B9D0B-1DC7-4CEC-921C-63D0F5794992}">
  <ds:schemaRefs>
    <ds:schemaRef ds:uri="b90f47d6-4241-4c34-a13b-1ae825bd70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3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4FB68E4-DC7A-4DC7-A85F-ED017B2D1284}">
  <ds:schemaRefs>
    <ds:schemaRef ds:uri="b90f47d6-4241-4c34-a13b-1ae825bd707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</Words>
  <Application>Microsoft Office PowerPoint</Application>
  <PresentationFormat>On-screen Show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Amatic SC</vt:lpstr>
      <vt:lpstr>Merriweather</vt:lpstr>
      <vt:lpstr>Arial</vt:lpstr>
      <vt:lpstr>Segoe UI Light</vt:lpstr>
      <vt:lpstr>Wingdings</vt:lpstr>
      <vt:lpstr>Nathaniel template</vt:lpstr>
      <vt:lpstr> Course Application Processing System (CAPS)</vt:lpstr>
      <vt:lpstr>Hello!</vt:lpstr>
      <vt:lpstr>ER-Diagram</vt:lpstr>
      <vt:lpstr>Architecture</vt:lpstr>
      <vt:lpstr>Learning Points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Nhu Y Tran</dc:creator>
  <cp:lastModifiedBy>Geraldine Tay Hui Ling</cp:lastModifiedBy>
  <cp:revision>4</cp:revision>
  <dcterms:modified xsi:type="dcterms:W3CDTF">2018-12-14T08:36:06Z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0x010100C3AA89D592E0004BA45AB57D399E5EE0</vt:lpwstr>
  </property>
</Properties>
</file>