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63" r:id="rId3"/>
    <p:sldId id="264" r:id="rId4"/>
    <p:sldId id="257" r:id="rId5"/>
    <p:sldId id="266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6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06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1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7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2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537-11A3-4A02-88F5-58C8CCBCE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8" y="2704167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Title</a:t>
            </a:r>
            <a:br>
              <a:rPr lang="en-US" sz="3200" b="1" dirty="0"/>
            </a:br>
            <a:r>
              <a:rPr lang="en-US" sz="3200" dirty="0"/>
              <a:t>Provide an executive summary for the parking citations for the different LA DOT (Department of Transport) districts.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Team Celts:</a:t>
            </a:r>
            <a:br>
              <a:rPr lang="en-US" sz="3200" dirty="0"/>
            </a:br>
            <a:r>
              <a:rPr lang="en-US" sz="3200" dirty="0"/>
              <a:t>David Mathews</a:t>
            </a:r>
            <a:br>
              <a:rPr lang="en-US" sz="3200" dirty="0"/>
            </a:br>
            <a:r>
              <a:rPr lang="en-US" sz="3200" dirty="0"/>
              <a:t>Scott McEachern</a:t>
            </a:r>
            <a:br>
              <a:rPr lang="en-US" sz="3200" dirty="0"/>
            </a:br>
            <a:r>
              <a:rPr lang="en-US" sz="3200" dirty="0"/>
              <a:t>Fiona Weston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42D49-C96C-4738-8A3E-48D0E393C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4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E76-02D9-445F-8714-DE7B226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9A18-0B8D-4D1B-9441-565BCFA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A1-F75F-4EED-B450-4D13A774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71" y="877078"/>
            <a:ext cx="8539552" cy="95172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Interactive means to tell this story through visualizations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8A7A4D-628C-4C7E-8C87-9E83AE32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3" y="2341984"/>
            <a:ext cx="3717490" cy="411635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04972-3205-4C9B-AE55-BD1DEB21018F}"/>
              </a:ext>
            </a:extLst>
          </p:cNvPr>
          <p:cNvCxnSpPr>
            <a:cxnSpLocks/>
          </p:cNvCxnSpPr>
          <p:nvPr/>
        </p:nvCxnSpPr>
        <p:spPr>
          <a:xfrm>
            <a:off x="4503410" y="2666126"/>
            <a:ext cx="25845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07513-0BA8-4547-862C-F60C2827DA09}"/>
              </a:ext>
            </a:extLst>
          </p:cNvPr>
          <p:cNvSpPr txBox="1"/>
          <p:nvPr/>
        </p:nvSpPr>
        <p:spPr>
          <a:xfrm>
            <a:off x="7119257" y="2515533"/>
            <a:ext cx="413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Down: Select the Year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715A22-6D66-4298-AB8A-63A3E9352C98}"/>
              </a:ext>
            </a:extLst>
          </p:cNvPr>
          <p:cNvCxnSpPr>
            <a:cxnSpLocks/>
          </p:cNvCxnSpPr>
          <p:nvPr/>
        </p:nvCxnSpPr>
        <p:spPr>
          <a:xfrm>
            <a:off x="4534678" y="3422158"/>
            <a:ext cx="2584579" cy="6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276AB4-72B9-44EB-B60C-2D253DA1314B}"/>
              </a:ext>
            </a:extLst>
          </p:cNvPr>
          <p:cNvSpPr txBox="1"/>
          <p:nvPr/>
        </p:nvSpPr>
        <p:spPr>
          <a:xfrm>
            <a:off x="7119257" y="3141165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Textboxes: Select the District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F821FE-87AC-4819-B1BB-F8FAAB2CEC3D}"/>
              </a:ext>
            </a:extLst>
          </p:cNvPr>
          <p:cNvCxnSpPr>
            <a:cxnSpLocks/>
          </p:cNvCxnSpPr>
          <p:nvPr/>
        </p:nvCxnSpPr>
        <p:spPr>
          <a:xfrm>
            <a:off x="4503410" y="4400161"/>
            <a:ext cx="173067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83218-06E5-42D8-A8AC-89D664E5A31B}"/>
              </a:ext>
            </a:extLst>
          </p:cNvPr>
          <p:cNvCxnSpPr>
            <a:cxnSpLocks/>
          </p:cNvCxnSpPr>
          <p:nvPr/>
        </p:nvCxnSpPr>
        <p:spPr>
          <a:xfrm>
            <a:off x="4534678" y="5662904"/>
            <a:ext cx="173067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7628D4-5133-4D1F-9239-EBC2B6E8E579}"/>
              </a:ext>
            </a:extLst>
          </p:cNvPr>
          <p:cNvCxnSpPr/>
          <p:nvPr/>
        </p:nvCxnSpPr>
        <p:spPr>
          <a:xfrm>
            <a:off x="6265351" y="4400161"/>
            <a:ext cx="704616" cy="53573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D6018B-1A9E-42B5-9928-EB7DDD310CC1}"/>
              </a:ext>
            </a:extLst>
          </p:cNvPr>
          <p:cNvCxnSpPr/>
          <p:nvPr/>
        </p:nvCxnSpPr>
        <p:spPr>
          <a:xfrm flipV="1">
            <a:off x="6265351" y="5116441"/>
            <a:ext cx="704616" cy="546463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FB0AB-B088-4494-AEE4-900F442AF690}"/>
              </a:ext>
            </a:extLst>
          </p:cNvPr>
          <p:cNvSpPr txBox="1"/>
          <p:nvPr/>
        </p:nvSpPr>
        <p:spPr>
          <a:xfrm>
            <a:off x="7119257" y="4197230"/>
            <a:ext cx="4208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Visualizations:</a:t>
            </a:r>
          </a:p>
          <a:p>
            <a:r>
              <a:rPr lang="en-US" dirty="0"/>
              <a:t>1)Bar Charts: To show relevant numbers.</a:t>
            </a:r>
          </a:p>
          <a:p>
            <a:endParaRPr lang="en-US" dirty="0"/>
          </a:p>
          <a:p>
            <a:r>
              <a:rPr lang="en-US" dirty="0"/>
              <a:t>2)Map to show physical locations</a:t>
            </a:r>
          </a:p>
        </p:txBody>
      </p:sp>
    </p:spTree>
    <p:extLst>
      <p:ext uri="{BB962C8B-B14F-4D97-AF65-F5344CB8AC3E}">
        <p14:creationId xmlns:p14="http://schemas.microsoft.com/office/powerpoint/2010/main" val="39619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DA1B2A9E-EFE9-43E8-B4AB-12F5FB45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3193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7E66-1D2D-4422-937F-73D1E67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Code Approach: Scott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AAD8-66A3-48E8-94A8-51AEC9BB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  <a:p>
            <a:pPr lvl="1"/>
            <a:r>
              <a:rPr lang="en-US" dirty="0"/>
              <a:t>Create a diagram ……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REST Endpoints</a:t>
            </a:r>
          </a:p>
          <a:p>
            <a:pPr lvl="1"/>
            <a:r>
              <a:rPr lang="en-US" dirty="0"/>
              <a:t>Structure of client side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0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4630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4F75-67E2-4F90-96B0-82032B0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SQLite</a:t>
            </a:r>
            <a:br>
              <a:rPr lang="en-US" dirty="0"/>
            </a:br>
            <a:r>
              <a:rPr lang="en-US" dirty="0"/>
              <a:t>How it was created.</a:t>
            </a:r>
            <a:br>
              <a:rPr lang="en-US" dirty="0"/>
            </a:br>
            <a:r>
              <a:rPr lang="en-US" dirty="0"/>
              <a:t>Grouping and preparing: </a:t>
            </a:r>
            <a:r>
              <a:rPr lang="en-US" dirty="0" err="1"/>
              <a:t>scott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F395-DFE3-4920-BDF9-6ABE70F13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1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621AA-B644-426B-A20C-00B09E2F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coustom</a:t>
            </a:r>
            <a:r>
              <a:rPr lang="en-US" dirty="0"/>
              <a:t> JS</a:t>
            </a:r>
          </a:p>
          <a:p>
            <a:r>
              <a:rPr lang="en-US" dirty="0"/>
              <a:t>Separated logic into JS</a:t>
            </a:r>
          </a:p>
          <a:p>
            <a:r>
              <a:rPr lang="en-US" dirty="0" err="1"/>
              <a:t>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3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A71E-B788-4A1E-BE31-22F359B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7B6B-4096-41A4-B275-74A09E3D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Fiona</a:t>
            </a:r>
          </a:p>
        </p:txBody>
      </p:sp>
    </p:spTree>
    <p:extLst>
      <p:ext uri="{BB962C8B-B14F-4D97-AF65-F5344CB8AC3E}">
        <p14:creationId xmlns:p14="http://schemas.microsoft.com/office/powerpoint/2010/main" val="321145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78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Title Provide an executive summary for the parking citations for the different LA DOT (Department of Transport) districts.  Team Celts: David Mathews Scott McEachern Fiona Weston </vt:lpstr>
      <vt:lpstr>Use Interactive means to tell this story through visualizations </vt:lpstr>
      <vt:lpstr>DEMO</vt:lpstr>
      <vt:lpstr>Code Approach: Scott </vt:lpstr>
      <vt:lpstr>DTO’s: Data transfer Object diagram: David</vt:lpstr>
      <vt:lpstr>SQLite How it was created. Grouping and preparing: scott</vt:lpstr>
      <vt:lpstr>Endpoints</vt:lpstr>
      <vt:lpstr>Key visualizations</vt:lpstr>
      <vt:lpstr>Last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Provide an executive summary for the parking citations for the different LA DOT (Department of Transport) districts. </dc:title>
  <dc:creator>Fiona Weston</dc:creator>
  <cp:lastModifiedBy>Fiona Weston</cp:lastModifiedBy>
  <cp:revision>5</cp:revision>
  <dcterms:created xsi:type="dcterms:W3CDTF">2019-06-03T02:25:57Z</dcterms:created>
  <dcterms:modified xsi:type="dcterms:W3CDTF">2019-06-03T05:55:48Z</dcterms:modified>
</cp:coreProperties>
</file>