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63" r:id="rId3"/>
    <p:sldId id="264" r:id="rId4"/>
    <p:sldId id="257" r:id="rId5"/>
    <p:sldId id="266" r:id="rId6"/>
    <p:sldId id="265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672E606-E461-497F-B850-4438BD67E38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31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3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57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11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12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50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03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672E606-E461-497F-B850-4438BD67E38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77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672E606-E461-497F-B850-4438BD67E38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588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3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325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1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6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7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6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72E606-E461-497F-B850-4438BD67E38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9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3537-11A3-4A02-88F5-58C8CCBCE0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Title</a:t>
            </a:r>
            <a:br>
              <a:rPr lang="en-US" sz="3200" b="1" dirty="0"/>
            </a:br>
            <a:r>
              <a:rPr lang="en-US" sz="3200" dirty="0"/>
              <a:t>Provide an executive summary for the parking citations for the different LA DOT (Department of Transport) districts.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42D49-C96C-4738-8A3E-48D0E393C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Fiona </a:t>
            </a:r>
          </a:p>
        </p:txBody>
      </p:sp>
    </p:spTree>
    <p:extLst>
      <p:ext uri="{BB962C8B-B14F-4D97-AF65-F5344CB8AC3E}">
        <p14:creationId xmlns:p14="http://schemas.microsoft.com/office/powerpoint/2010/main" val="3328406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EE76-02D9-445F-8714-DE7B2260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69A18-0B8D-4D1B-9441-565BCFA25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CDA1-F75F-4EED-B450-4D13A774A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Plan: Fiona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8A7A4D-628C-4C7E-8C87-9E83AE327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531" y="2603500"/>
            <a:ext cx="2709251" cy="3416300"/>
          </a:xfrm>
        </p:spPr>
      </p:pic>
    </p:spTree>
    <p:extLst>
      <p:ext uri="{BB962C8B-B14F-4D97-AF65-F5344CB8AC3E}">
        <p14:creationId xmlns:p14="http://schemas.microsoft.com/office/powerpoint/2010/main" val="396192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EF68-BC12-4D41-8AF0-2F45F44C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 </a:t>
            </a:r>
            <a:br>
              <a:rPr lang="en-US" dirty="0"/>
            </a:br>
            <a:r>
              <a:rPr lang="en-US" dirty="0"/>
              <a:t>Identify each component</a:t>
            </a:r>
            <a:br>
              <a:rPr lang="en-US" dirty="0"/>
            </a:br>
            <a:r>
              <a:rPr lang="en-US" dirty="0"/>
              <a:t>Fiona</a:t>
            </a:r>
          </a:p>
        </p:txBody>
      </p:sp>
    </p:spTree>
    <p:extLst>
      <p:ext uri="{BB962C8B-B14F-4D97-AF65-F5344CB8AC3E}">
        <p14:creationId xmlns:p14="http://schemas.microsoft.com/office/powerpoint/2010/main" val="43193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7E66-1D2D-4422-937F-73D1E6700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Code Approach: Scott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DAAD8-66A3-48E8-94A8-51AEC9BB9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  <a:p>
            <a:pPr lvl="1"/>
            <a:r>
              <a:rPr lang="en-US" dirty="0"/>
              <a:t>Create a diagram ……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REST Endpoints</a:t>
            </a:r>
          </a:p>
          <a:p>
            <a:pPr lvl="1"/>
            <a:r>
              <a:rPr lang="en-US" dirty="0"/>
              <a:t>Structure of client side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60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8577-4AF9-4DB1-A06E-9EDFC0E4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DTO’s:</a:t>
            </a:r>
            <a:br>
              <a:rPr lang="en-US" dirty="0"/>
            </a:br>
            <a:r>
              <a:rPr lang="en-US" dirty="0"/>
              <a:t>Data transfer Object diagram:</a:t>
            </a:r>
            <a:br>
              <a:rPr lang="en-US" dirty="0"/>
            </a:br>
            <a:r>
              <a:rPr lang="en-US" dirty="0"/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344630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B4F75-67E2-4F90-96B0-82032B0F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SQLite</a:t>
            </a:r>
            <a:br>
              <a:rPr lang="en-US" dirty="0"/>
            </a:br>
            <a:r>
              <a:rPr lang="en-US" dirty="0"/>
              <a:t>How it was created.</a:t>
            </a:r>
            <a:br>
              <a:rPr lang="en-US" dirty="0"/>
            </a:br>
            <a:r>
              <a:rPr lang="en-US" dirty="0"/>
              <a:t>Grouping and preparing: </a:t>
            </a:r>
            <a:r>
              <a:rPr lang="en-US" dirty="0" err="1"/>
              <a:t>scott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5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608F-D7FA-4BF8-886B-0E390CCC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9F395-DFE3-4920-BDF9-6ABE70F13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DAvid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14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E019-BA01-4FA2-970A-6D56AEBF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621AA-B644-426B-A20C-00B09E2F3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</a:t>
            </a:r>
            <a:r>
              <a:rPr lang="en-US" dirty="0" err="1"/>
              <a:t>coustom</a:t>
            </a:r>
            <a:r>
              <a:rPr lang="en-US" dirty="0"/>
              <a:t> JS</a:t>
            </a:r>
          </a:p>
          <a:p>
            <a:r>
              <a:rPr lang="en-US" dirty="0"/>
              <a:t>Separated logic into JS</a:t>
            </a:r>
          </a:p>
          <a:p>
            <a:r>
              <a:rPr lang="en-US" dirty="0" err="1"/>
              <a:t>DAvid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30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A71E-B788-4A1E-BE31-22F359B8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57B6B-4096-41A4-B275-74A09E3D9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Fiona</a:t>
            </a:r>
          </a:p>
        </p:txBody>
      </p:sp>
    </p:spTree>
    <p:extLst>
      <p:ext uri="{BB962C8B-B14F-4D97-AF65-F5344CB8AC3E}">
        <p14:creationId xmlns:p14="http://schemas.microsoft.com/office/powerpoint/2010/main" val="3211450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85</TotalTime>
  <Words>43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Title Provide an executive summary for the parking citations for the different LA DOT (Department of Transport) districts. </vt:lpstr>
      <vt:lpstr>Original Plan: Fiona</vt:lpstr>
      <vt:lpstr>DEMO  Identify each component Fiona</vt:lpstr>
      <vt:lpstr>Code Approach: Scott </vt:lpstr>
      <vt:lpstr>DTO’s: Data transfer Object diagram: David</vt:lpstr>
      <vt:lpstr>SQLite How it was created. Grouping and preparing: scott</vt:lpstr>
      <vt:lpstr>Endpoints</vt:lpstr>
      <vt:lpstr>Key visualizations</vt:lpstr>
      <vt:lpstr>Last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 Provide an executive summary for the parking citations for the different LA DOT (Department of Transport) districts.</dc:title>
  <dc:creator>Fiona Weston</dc:creator>
  <cp:lastModifiedBy>Fiona Weston</cp:lastModifiedBy>
  <cp:revision>8</cp:revision>
  <dcterms:created xsi:type="dcterms:W3CDTF">2019-06-01T19:18:58Z</dcterms:created>
  <dcterms:modified xsi:type="dcterms:W3CDTF">2019-06-01T20:43:58Z</dcterms:modified>
</cp:coreProperties>
</file>