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5"/>
  </p:notesMasterIdLst>
  <p:sldIdLst>
    <p:sldId id="26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athews" initials="DM" lastIdx="1" clrIdx="0">
    <p:extLst>
      <p:ext uri="{19B8F6BF-5375-455C-9EA6-DF929625EA0E}">
        <p15:presenceInfo xmlns:p15="http://schemas.microsoft.com/office/powerpoint/2012/main" userId="db74373dbeb4bb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EF984-7853-4CB0-B0A0-175EDF35F7D2}" v="5" dt="2019-06-03T04:07:07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athews" userId="db74373dbeb4bb8a" providerId="LiveId" clId="{0A8EF984-7853-4CB0-B0A0-175EDF35F7D2}"/>
    <pc:docChg chg="undo custSel modSld">
      <pc:chgData name="David Mathews" userId="db74373dbeb4bb8a" providerId="LiveId" clId="{0A8EF984-7853-4CB0-B0A0-175EDF35F7D2}" dt="2019-06-03T04:09:22.213" v="921" actId="14100"/>
      <pc:docMkLst>
        <pc:docMk/>
      </pc:docMkLst>
      <pc:sldChg chg="addSp delSp modSp">
        <pc:chgData name="David Mathews" userId="db74373dbeb4bb8a" providerId="LiveId" clId="{0A8EF984-7853-4CB0-B0A0-175EDF35F7D2}" dt="2019-06-03T04:07:59.579" v="910" actId="478"/>
        <pc:sldMkLst>
          <pc:docMk/>
          <pc:sldMk cId="791314996" sldId="259"/>
        </pc:sldMkLst>
        <pc:spChg chg="add del mod">
          <ac:chgData name="David Mathews" userId="db74373dbeb4bb8a" providerId="LiveId" clId="{0A8EF984-7853-4CB0-B0A0-175EDF35F7D2}" dt="2019-06-03T04:07:59.579" v="910" actId="478"/>
          <ac:spMkLst>
            <pc:docMk/>
            <pc:sldMk cId="791314996" sldId="259"/>
            <ac:spMk id="6" creationId="{AEC62EF7-2E08-4741-8AF0-43D9D6C95235}"/>
          </ac:spMkLst>
        </pc:spChg>
        <pc:spChg chg="mod">
          <ac:chgData name="David Mathews" userId="db74373dbeb4bb8a" providerId="LiveId" clId="{0A8EF984-7853-4CB0-B0A0-175EDF35F7D2}" dt="2019-06-03T04:07:47.719" v="909" actId="208"/>
          <ac:spMkLst>
            <pc:docMk/>
            <pc:sldMk cId="791314996" sldId="259"/>
            <ac:spMk id="14" creationId="{B544902F-82F2-4757-9FCE-5A4CED25F918}"/>
          </ac:spMkLst>
        </pc:spChg>
        <pc:spChg chg="mod">
          <ac:chgData name="David Mathews" userId="db74373dbeb4bb8a" providerId="LiveId" clId="{0A8EF984-7853-4CB0-B0A0-175EDF35F7D2}" dt="2019-06-03T04:07:41.084" v="908" actId="208"/>
          <ac:spMkLst>
            <pc:docMk/>
            <pc:sldMk cId="791314996" sldId="259"/>
            <ac:spMk id="16" creationId="{DF85D0BC-90BF-430A-B64D-6C2A56F912CC}"/>
          </ac:spMkLst>
        </pc:spChg>
        <pc:spChg chg="mod">
          <ac:chgData name="David Mathews" userId="db74373dbeb4bb8a" providerId="LiveId" clId="{0A8EF984-7853-4CB0-B0A0-175EDF35F7D2}" dt="2019-06-03T04:07:37.207" v="907" actId="208"/>
          <ac:spMkLst>
            <pc:docMk/>
            <pc:sldMk cId="791314996" sldId="259"/>
            <ac:spMk id="18" creationId="{3198BC1C-AE26-4ABE-9E31-3FBB64FB24E1}"/>
          </ac:spMkLst>
        </pc:spChg>
        <pc:spChg chg="mod">
          <ac:chgData name="David Mathews" userId="db74373dbeb4bb8a" providerId="LiveId" clId="{0A8EF984-7853-4CB0-B0A0-175EDF35F7D2}" dt="2019-06-03T04:07:29.621" v="906" actId="14100"/>
          <ac:spMkLst>
            <pc:docMk/>
            <pc:sldMk cId="791314996" sldId="259"/>
            <ac:spMk id="20" creationId="{CDA6AE8C-D578-4300-923B-31FAB585AC8D}"/>
          </ac:spMkLst>
        </pc:spChg>
        <pc:picChg chg="mod">
          <ac:chgData name="David Mathews" userId="db74373dbeb4bb8a" providerId="LiveId" clId="{0A8EF984-7853-4CB0-B0A0-175EDF35F7D2}" dt="2019-06-03T04:07:12.834" v="903" actId="208"/>
          <ac:picMkLst>
            <pc:docMk/>
            <pc:sldMk cId="791314996" sldId="259"/>
            <ac:picMk id="4" creationId="{07FDAAB7-19F9-4606-B47D-6BD197C363AC}"/>
          </ac:picMkLst>
        </pc:picChg>
        <pc:picChg chg="mod">
          <ac:chgData name="David Mathews" userId="db74373dbeb4bb8a" providerId="LiveId" clId="{0A8EF984-7853-4CB0-B0A0-175EDF35F7D2}" dt="2019-06-03T04:07:19.286" v="904" actId="208"/>
          <ac:picMkLst>
            <pc:docMk/>
            <pc:sldMk cId="791314996" sldId="259"/>
            <ac:picMk id="19" creationId="{9FDCA141-A1B4-4A0A-A2BC-E5023ADCF4B8}"/>
          </ac:picMkLst>
        </pc:picChg>
        <pc:cxnChg chg="del mod">
          <ac:chgData name="David Mathews" userId="db74373dbeb4bb8a" providerId="LiveId" clId="{0A8EF984-7853-4CB0-B0A0-175EDF35F7D2}" dt="2019-06-03T04:06:46.632" v="896" actId="478"/>
          <ac:cxnSpMkLst>
            <pc:docMk/>
            <pc:sldMk cId="791314996" sldId="259"/>
            <ac:cxnSpMk id="8" creationId="{2230B5BB-FCBA-49FA-9245-15DEF3ECC2B6}"/>
          </ac:cxnSpMkLst>
        </pc:cxnChg>
        <pc:cxnChg chg="add mod">
          <ac:chgData name="David Mathews" userId="db74373dbeb4bb8a" providerId="LiveId" clId="{0A8EF984-7853-4CB0-B0A0-175EDF35F7D2}" dt="2019-06-03T04:06:59.874" v="901" actId="14100"/>
          <ac:cxnSpMkLst>
            <pc:docMk/>
            <pc:sldMk cId="791314996" sldId="259"/>
            <ac:cxnSpMk id="11" creationId="{160A55A5-A83F-46AA-8C3F-A9B3F7A940EA}"/>
          </ac:cxnSpMkLst>
        </pc:cxnChg>
      </pc:sldChg>
      <pc:sldChg chg="addSp delSp modSp">
        <pc:chgData name="David Mathews" userId="db74373dbeb4bb8a" providerId="LiveId" clId="{0A8EF984-7853-4CB0-B0A0-175EDF35F7D2}" dt="2019-06-03T04:08:38.027" v="913" actId="208"/>
        <pc:sldMkLst>
          <pc:docMk/>
          <pc:sldMk cId="1611330966" sldId="260"/>
        </pc:sldMkLst>
        <pc:spChg chg="mod">
          <ac:chgData name="David Mathews" userId="db74373dbeb4bb8a" providerId="LiveId" clId="{0A8EF984-7853-4CB0-B0A0-175EDF35F7D2}" dt="2019-06-03T04:05:58.648" v="895" actId="20577"/>
          <ac:spMkLst>
            <pc:docMk/>
            <pc:sldMk cId="1611330966" sldId="260"/>
            <ac:spMk id="2" creationId="{5FADE019-BA01-4FA2-970A-6D56AEBFF147}"/>
          </ac:spMkLst>
        </pc:spChg>
        <pc:spChg chg="add del mod">
          <ac:chgData name="David Mathews" userId="db74373dbeb4bb8a" providerId="LiveId" clId="{0A8EF984-7853-4CB0-B0A0-175EDF35F7D2}" dt="2019-06-03T04:08:26.520" v="912" actId="208"/>
          <ac:spMkLst>
            <pc:docMk/>
            <pc:sldMk cId="1611330966" sldId="260"/>
            <ac:spMk id="3" creationId="{BB5DCC36-DC4E-469B-87C1-20EAAD3D7704}"/>
          </ac:spMkLst>
        </pc:spChg>
        <pc:picChg chg="add del mod">
          <ac:chgData name="David Mathews" userId="db74373dbeb4bb8a" providerId="LiveId" clId="{0A8EF984-7853-4CB0-B0A0-175EDF35F7D2}" dt="2019-06-03T04:08:38.027" v="913" actId="208"/>
          <ac:picMkLst>
            <pc:docMk/>
            <pc:sldMk cId="1611330966" sldId="260"/>
            <ac:picMk id="4" creationId="{002E4A72-8F76-48DF-8A5C-7A800FB5B87E}"/>
          </ac:picMkLst>
        </pc:picChg>
      </pc:sldChg>
      <pc:sldChg chg="modSp">
        <pc:chgData name="David Mathews" userId="db74373dbeb4bb8a" providerId="LiveId" clId="{0A8EF984-7853-4CB0-B0A0-175EDF35F7D2}" dt="2019-06-03T04:09:22.213" v="921" actId="14100"/>
        <pc:sldMkLst>
          <pc:docMk/>
          <pc:sldMk cId="3446309102" sldId="266"/>
        </pc:sldMkLst>
        <pc:picChg chg="mod">
          <ac:chgData name="David Mathews" userId="db74373dbeb4bb8a" providerId="LiveId" clId="{0A8EF984-7853-4CB0-B0A0-175EDF35F7D2}" dt="2019-06-03T04:09:22.213" v="921" actId="14100"/>
          <ac:picMkLst>
            <pc:docMk/>
            <pc:sldMk cId="3446309102" sldId="266"/>
            <ac:picMk id="11" creationId="{E00CECE8-0FA5-4BB1-8B37-F3953C41CA61}"/>
          </ac:picMkLst>
        </pc:picChg>
        <pc:picChg chg="mod">
          <ac:chgData name="David Mathews" userId="db74373dbeb4bb8a" providerId="LiveId" clId="{0A8EF984-7853-4CB0-B0A0-175EDF35F7D2}" dt="2019-06-03T04:08:53.287" v="915" actId="208"/>
          <ac:picMkLst>
            <pc:docMk/>
            <pc:sldMk cId="3446309102" sldId="266"/>
            <ac:picMk id="12" creationId="{9BE95287-191E-4340-9A6F-4292A87001F0}"/>
          </ac:picMkLst>
        </pc:picChg>
        <pc:picChg chg="mod">
          <ac:chgData name="David Mathews" userId="db74373dbeb4bb8a" providerId="LiveId" clId="{0A8EF984-7853-4CB0-B0A0-175EDF35F7D2}" dt="2019-06-03T04:09:15.799" v="920" actId="14100"/>
          <ac:picMkLst>
            <pc:docMk/>
            <pc:sldMk cId="3446309102" sldId="266"/>
            <ac:picMk id="13" creationId="{AEE2C1E0-CD87-4208-A76C-5E2555BD9F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FEE74-F690-4F85-815F-90396AC4DB14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654A3-793B-43AA-AC03-A3C246877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3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3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5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11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12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50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03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77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58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3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32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1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6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7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6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72E606-E461-497F-B850-4438BD67E386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94D4B9C-4635-4E4B-92C3-CC8FFE98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9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8577-4AF9-4DB1-A06E-9EDFC0E4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DTO’s:</a:t>
            </a:r>
            <a:br>
              <a:rPr lang="en-US" dirty="0"/>
            </a:br>
            <a:r>
              <a:rPr lang="en-US" dirty="0"/>
              <a:t>Data transfer Object diagram: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0CECE8-0FA5-4BB1-8B37-F3953C41C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333624"/>
            <a:ext cx="4645301" cy="19050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E95287-191E-4340-9A6F-4292A870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2333624"/>
            <a:ext cx="6145260" cy="42386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E2C1E0-CD87-4208-A76C-5E2555BD9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4524376"/>
            <a:ext cx="3590925" cy="2047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630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608F-D7FA-4BF8-886B-0E390CCC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/>
              <a:t>Endpoints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DAAB7-19F9-4606-B47D-6BD197C3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87" y="3299791"/>
            <a:ext cx="2908850" cy="32600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544902F-82F2-4757-9FCE-5A4CED25F918}"/>
              </a:ext>
            </a:extLst>
          </p:cNvPr>
          <p:cNvSpPr/>
          <p:nvPr/>
        </p:nvSpPr>
        <p:spPr>
          <a:xfrm>
            <a:off x="676691" y="2968487"/>
            <a:ext cx="2908850" cy="331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SQLite 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85D0BC-90BF-430A-B64D-6C2A56F912CC}"/>
              </a:ext>
            </a:extLst>
          </p:cNvPr>
          <p:cNvSpPr/>
          <p:nvPr/>
        </p:nvSpPr>
        <p:spPr>
          <a:xfrm>
            <a:off x="4077919" y="3283225"/>
            <a:ext cx="2746949" cy="3276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REST End Points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Agency: </a:t>
            </a:r>
            <a:r>
              <a:rPr lang="en-US" sz="1400" dirty="0"/>
              <a:t>region id, summary counts by year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AgencyDetails: </a:t>
            </a:r>
            <a:r>
              <a:rPr lang="en-US" sz="1400" dirty="0"/>
              <a:t>region id, year, summarized counts by day of week, hour of day, and meter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MeterDetails: </a:t>
            </a:r>
            <a:r>
              <a:rPr lang="en-US" sz="1400" dirty="0"/>
              <a:t>meter id, year, summary count by vehicle make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98BC1C-AE26-4ABE-9E31-3FBB64FB24E1}"/>
              </a:ext>
            </a:extLst>
          </p:cNvPr>
          <p:cNvSpPr/>
          <p:nvPr/>
        </p:nvSpPr>
        <p:spPr>
          <a:xfrm>
            <a:off x="4077920" y="2968487"/>
            <a:ext cx="2746949" cy="331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App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FDCA141-A1B4-4A0A-A2BC-E5023ADCF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904" y="3283225"/>
            <a:ext cx="3727609" cy="3381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DA6AE8C-D578-4300-923B-31FAB585AC8D}"/>
              </a:ext>
            </a:extLst>
          </p:cNvPr>
          <p:cNvSpPr/>
          <p:nvPr/>
        </p:nvSpPr>
        <p:spPr>
          <a:xfrm>
            <a:off x="7776108" y="2968487"/>
            <a:ext cx="3727610" cy="3313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75A043-AAEA-43E1-B989-317AEDE289A9}"/>
              </a:ext>
            </a:extLst>
          </p:cNvPr>
          <p:cNvCxnSpPr>
            <a:cxnSpLocks/>
          </p:cNvCxnSpPr>
          <p:nvPr/>
        </p:nvCxnSpPr>
        <p:spPr>
          <a:xfrm>
            <a:off x="6819071" y="4786429"/>
            <a:ext cx="9570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0A55A5-A83F-46AA-8C3F-A9B3F7A940EA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3591337" y="4921526"/>
            <a:ext cx="486582" cy="8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31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E019-BA01-4FA2-970A-6D56AEBF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E4A72-8F76-48DF-8A5C-7A800FB5B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2314574"/>
            <a:ext cx="7548342" cy="1849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480A64-7AB6-4C12-9A00-67845A3EC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157" y="2736166"/>
            <a:ext cx="3291839" cy="16740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FA839F-D7AF-4A89-B2DD-529FF0292737}"/>
              </a:ext>
            </a:extLst>
          </p:cNvPr>
          <p:cNvSpPr/>
          <p:nvPr/>
        </p:nvSpPr>
        <p:spPr>
          <a:xfrm>
            <a:off x="8553157" y="2187526"/>
            <a:ext cx="3291839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GeoJSON for District Boundaries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DCC36-DC4E-469B-87C1-20EAAD3D7704}"/>
              </a:ext>
            </a:extLst>
          </p:cNvPr>
          <p:cNvSpPr txBox="1"/>
          <p:nvPr/>
        </p:nvSpPr>
        <p:spPr>
          <a:xfrm>
            <a:off x="695327" y="4410222"/>
            <a:ext cx="1071479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Mapbox GL Library: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Uses vector tiles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Concise syntax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Begins as “map” 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“map” object exposes methods to add markers, fire events, etc.</a:t>
            </a:r>
          </a:p>
          <a:p>
            <a:r>
              <a:rPr lang="en-US" b="1" dirty="0"/>
              <a:t>GeoJSON: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Polygon boundaries of DOT districts</a:t>
            </a:r>
          </a:p>
        </p:txBody>
      </p:sp>
    </p:spTree>
    <p:extLst>
      <p:ext uri="{BB962C8B-B14F-4D97-AF65-F5344CB8AC3E}">
        <p14:creationId xmlns:p14="http://schemas.microsoft.com/office/powerpoint/2010/main" val="1611330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192</TotalTime>
  <Words>95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DTO’s: Data transfer Object diagram:</vt:lpstr>
      <vt:lpstr>Endpoints</vt:lpstr>
      <vt:lpstr>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Provide an executive summary for the parking citations for the different LA DOT (Department of Transport) districts.</dc:title>
  <dc:creator>Fiona Weston</dc:creator>
  <cp:lastModifiedBy>David Mathews</cp:lastModifiedBy>
  <cp:revision>18</cp:revision>
  <dcterms:created xsi:type="dcterms:W3CDTF">2019-06-01T19:18:58Z</dcterms:created>
  <dcterms:modified xsi:type="dcterms:W3CDTF">2019-06-03T04:09:24Z</dcterms:modified>
</cp:coreProperties>
</file>