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63" r:id="rId3"/>
    <p:sldId id="264" r:id="rId4"/>
    <p:sldId id="257" r:id="rId5"/>
    <p:sldId id="266" r:id="rId6"/>
    <p:sldId id="267" r:id="rId7"/>
    <p:sldId id="26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6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3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1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1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0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03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77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58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3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32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6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6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72E606-E461-497F-B850-4438BD67E38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ityofLA/los-angeles-parking-cita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3537-11A3-4A02-88F5-58C8CCBCE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Title</a:t>
            </a:r>
            <a:br>
              <a:rPr lang="en-US" sz="3200" b="1" dirty="0"/>
            </a:br>
            <a:r>
              <a:rPr lang="en-US" sz="3200" dirty="0"/>
              <a:t>Provide an executive summary for the parking citations for the different LA DOT (Department of Transport) districts.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42D49-C96C-4738-8A3E-48D0E393C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Fiona </a:t>
            </a:r>
          </a:p>
        </p:txBody>
      </p:sp>
    </p:spTree>
    <p:extLst>
      <p:ext uri="{BB962C8B-B14F-4D97-AF65-F5344CB8AC3E}">
        <p14:creationId xmlns:p14="http://schemas.microsoft.com/office/powerpoint/2010/main" val="332840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A71E-B788-4A1E-BE31-22F359B8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57B6B-4096-41A4-B275-74A09E3D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Fiona</a:t>
            </a:r>
          </a:p>
        </p:txBody>
      </p:sp>
    </p:spTree>
    <p:extLst>
      <p:ext uri="{BB962C8B-B14F-4D97-AF65-F5344CB8AC3E}">
        <p14:creationId xmlns:p14="http://schemas.microsoft.com/office/powerpoint/2010/main" val="321145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EE76-02D9-445F-8714-DE7B2260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9A18-0B8D-4D1B-9441-565BCFA2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CDA1-F75F-4EED-B450-4D13A774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Plan: Fiona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8A7A4D-628C-4C7E-8C87-9E83AE327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31" y="2603500"/>
            <a:ext cx="2709251" cy="3416300"/>
          </a:xfrm>
        </p:spPr>
      </p:pic>
    </p:spTree>
    <p:extLst>
      <p:ext uri="{BB962C8B-B14F-4D97-AF65-F5344CB8AC3E}">
        <p14:creationId xmlns:p14="http://schemas.microsoft.com/office/powerpoint/2010/main" val="396192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EF68-BC12-4D41-8AF0-2F45F44C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</a:t>
            </a:r>
            <a:br>
              <a:rPr lang="en-US" dirty="0"/>
            </a:br>
            <a:r>
              <a:rPr lang="en-US" dirty="0"/>
              <a:t>Identify each component</a:t>
            </a:r>
            <a:br>
              <a:rPr lang="en-US" dirty="0"/>
            </a:br>
            <a:r>
              <a:rPr lang="en-US" dirty="0"/>
              <a:t>Fiona</a:t>
            </a:r>
          </a:p>
        </p:txBody>
      </p:sp>
    </p:spTree>
    <p:extLst>
      <p:ext uri="{BB962C8B-B14F-4D97-AF65-F5344CB8AC3E}">
        <p14:creationId xmlns:p14="http://schemas.microsoft.com/office/powerpoint/2010/main" val="43193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7E66-1D2D-4422-937F-73D1E670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Code Approach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8AC089-9079-F842-8F36-DDB21644BD27}"/>
              </a:ext>
            </a:extLst>
          </p:cNvPr>
          <p:cNvSpPr/>
          <p:nvPr/>
        </p:nvSpPr>
        <p:spPr>
          <a:xfrm>
            <a:off x="873429" y="4120148"/>
            <a:ext cx="1873770" cy="84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0BA378-4207-7F4A-BC3D-C9C2615ED5D5}"/>
              </a:ext>
            </a:extLst>
          </p:cNvPr>
          <p:cNvSpPr/>
          <p:nvPr/>
        </p:nvSpPr>
        <p:spPr>
          <a:xfrm>
            <a:off x="9751475" y="3796350"/>
            <a:ext cx="1873770" cy="8469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Jupyter Notebook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1431F-8D4F-2B46-9EFA-3A9DA290C8EC}"/>
              </a:ext>
            </a:extLst>
          </p:cNvPr>
          <p:cNvSpPr/>
          <p:nvPr/>
        </p:nvSpPr>
        <p:spPr>
          <a:xfrm>
            <a:off x="5830913" y="3653783"/>
            <a:ext cx="1873770" cy="1510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Flask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59AEB94-23A8-5C4B-B657-818ECF234A68}"/>
              </a:ext>
            </a:extLst>
          </p:cNvPr>
          <p:cNvSpPr/>
          <p:nvPr/>
        </p:nvSpPr>
        <p:spPr>
          <a:xfrm>
            <a:off x="6361578" y="5500419"/>
            <a:ext cx="1060012" cy="993989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SQLite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74BD77-6E5C-8C45-9588-8503A5C756E3}"/>
              </a:ext>
            </a:extLst>
          </p:cNvPr>
          <p:cNvSpPr/>
          <p:nvPr/>
        </p:nvSpPr>
        <p:spPr>
          <a:xfrm>
            <a:off x="1490711" y="5023481"/>
            <a:ext cx="1256488" cy="3801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F3568B-6455-0E41-8CDA-1F2930D69312}"/>
              </a:ext>
            </a:extLst>
          </p:cNvPr>
          <p:cNvSpPr/>
          <p:nvPr/>
        </p:nvSpPr>
        <p:spPr>
          <a:xfrm>
            <a:off x="1490711" y="5462071"/>
            <a:ext cx="1256488" cy="3801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74E37-CABF-7E48-9C91-A6F8988165A6}"/>
              </a:ext>
            </a:extLst>
          </p:cNvPr>
          <p:cNvSpPr/>
          <p:nvPr/>
        </p:nvSpPr>
        <p:spPr>
          <a:xfrm>
            <a:off x="1036168" y="3173090"/>
            <a:ext cx="1487521" cy="2559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bootstrap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82CBA-6189-9C4A-874A-4C383BF848B8}"/>
              </a:ext>
            </a:extLst>
          </p:cNvPr>
          <p:cNvSpPr/>
          <p:nvPr/>
        </p:nvSpPr>
        <p:spPr>
          <a:xfrm>
            <a:off x="4184680" y="3800469"/>
            <a:ext cx="1796395" cy="3801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getAgencies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D6F8-2B07-4545-860B-7A6628808003}"/>
              </a:ext>
            </a:extLst>
          </p:cNvPr>
          <p:cNvSpPr/>
          <p:nvPr/>
        </p:nvSpPr>
        <p:spPr>
          <a:xfrm>
            <a:off x="10209548" y="5087855"/>
            <a:ext cx="1206208" cy="5905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CVS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E93D24-CEE3-AB49-993E-501E483BA19B}"/>
              </a:ext>
            </a:extLst>
          </p:cNvPr>
          <p:cNvSpPr/>
          <p:nvPr/>
        </p:nvSpPr>
        <p:spPr>
          <a:xfrm>
            <a:off x="1036169" y="2457109"/>
            <a:ext cx="1487521" cy="2556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mapbox-gl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F779C8-F6EC-0947-ADDB-50F1A7382B13}"/>
              </a:ext>
            </a:extLst>
          </p:cNvPr>
          <p:cNvSpPr/>
          <p:nvPr/>
        </p:nvSpPr>
        <p:spPr>
          <a:xfrm>
            <a:off x="4184679" y="4288734"/>
            <a:ext cx="1796396" cy="3801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getAgencyDetails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C7B529-9A44-4448-8E59-F6B5203236BB}"/>
              </a:ext>
            </a:extLst>
          </p:cNvPr>
          <p:cNvSpPr/>
          <p:nvPr/>
        </p:nvSpPr>
        <p:spPr>
          <a:xfrm>
            <a:off x="4184679" y="4776998"/>
            <a:ext cx="1796396" cy="3801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getMeterDetails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913F4-82B4-F548-9F3E-4CC78597D47F}"/>
              </a:ext>
            </a:extLst>
          </p:cNvPr>
          <p:cNvSpPr/>
          <p:nvPr/>
        </p:nvSpPr>
        <p:spPr>
          <a:xfrm>
            <a:off x="1036168" y="2819170"/>
            <a:ext cx="1487521" cy="2559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d3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2C874B9A-7C1E-BF4A-8FDC-F29595196D8C}"/>
              </a:ext>
            </a:extLst>
          </p:cNvPr>
          <p:cNvSpPr/>
          <p:nvPr/>
        </p:nvSpPr>
        <p:spPr>
          <a:xfrm rot="20362033">
            <a:off x="8154451" y="4912509"/>
            <a:ext cx="1820678" cy="43859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Generated 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457E90-219B-0B41-8CE2-A5BB098E40CC}"/>
              </a:ext>
            </a:extLst>
          </p:cNvPr>
          <p:cNvSpPr txBox="1"/>
          <p:nvPr/>
        </p:nvSpPr>
        <p:spPr>
          <a:xfrm>
            <a:off x="951875" y="2142486"/>
            <a:ext cx="2158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External Libraries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156E5D-150F-E043-8AD9-37CE77BAB2D7}"/>
              </a:ext>
            </a:extLst>
          </p:cNvPr>
          <p:cNvSpPr txBox="1"/>
          <p:nvPr/>
        </p:nvSpPr>
        <p:spPr>
          <a:xfrm>
            <a:off x="873429" y="3750470"/>
            <a:ext cx="2158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Client 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9AABB-5295-644E-99DC-42B15E48FF00}"/>
              </a:ext>
            </a:extLst>
          </p:cNvPr>
          <p:cNvSpPr txBox="1"/>
          <p:nvPr/>
        </p:nvSpPr>
        <p:spPr>
          <a:xfrm>
            <a:off x="5017713" y="3184202"/>
            <a:ext cx="265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Server with RESTful Endpoints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30EE6-0A2C-C949-ABEC-939944192353}"/>
              </a:ext>
            </a:extLst>
          </p:cNvPr>
          <p:cNvSpPr txBox="1"/>
          <p:nvPr/>
        </p:nvSpPr>
        <p:spPr>
          <a:xfrm>
            <a:off x="9842455" y="3390364"/>
            <a:ext cx="21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Data Preparation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A859D9-C843-8F4C-A9AE-EA8EFC62F63A}"/>
              </a:ext>
            </a:extLst>
          </p:cNvPr>
          <p:cNvSpPr/>
          <p:nvPr/>
        </p:nvSpPr>
        <p:spPr>
          <a:xfrm>
            <a:off x="6681793" y="4967092"/>
            <a:ext cx="419581" cy="87516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241BEC9-A4AC-9C44-AB59-C16A347D609C}"/>
              </a:ext>
            </a:extLst>
          </p:cNvPr>
          <p:cNvSpPr/>
          <p:nvPr/>
        </p:nvSpPr>
        <p:spPr>
          <a:xfrm>
            <a:off x="10576297" y="4528502"/>
            <a:ext cx="419581" cy="63560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9DA420F-AB6E-F94C-B52C-AA56C4408F9E}"/>
              </a:ext>
            </a:extLst>
          </p:cNvPr>
          <p:cNvSpPr/>
          <p:nvPr/>
        </p:nvSpPr>
        <p:spPr>
          <a:xfrm>
            <a:off x="2461071" y="4236246"/>
            <a:ext cx="1506344" cy="58451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Call endpoints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04A573-A3E3-CA41-991D-27C1D9256482}"/>
              </a:ext>
            </a:extLst>
          </p:cNvPr>
          <p:cNvSpPr txBox="1"/>
          <p:nvPr/>
        </p:nvSpPr>
        <p:spPr>
          <a:xfrm>
            <a:off x="4548126" y="3579397"/>
            <a:ext cx="987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306160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8577-4AF9-4DB1-A06E-9EDFC0E4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DTO’s:</a:t>
            </a:r>
            <a:br>
              <a:rPr lang="en-US" dirty="0"/>
            </a:br>
            <a:r>
              <a:rPr lang="en-US" dirty="0"/>
              <a:t>Data transfer Object diagram:</a:t>
            </a:r>
            <a:br>
              <a:rPr lang="en-US" dirty="0"/>
            </a:br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344630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AEFA-1F5A-C043-A1FC-33B27340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17E9-644E-EA42-8BBE-36B45CAE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Los Angles parking citation data from Kaggle website</a:t>
            </a:r>
          </a:p>
          <a:p>
            <a:pPr lvl="1"/>
            <a:r>
              <a:rPr lang="en-US">
                <a:hlinkClick r:id="rId2"/>
              </a:rPr>
              <a:t>https://www.kaggle.com/cityofLA/los-angeles-parking-citations</a:t>
            </a:r>
            <a:endParaRPr lang="en-US"/>
          </a:p>
          <a:p>
            <a:pPr lvl="1"/>
            <a:r>
              <a:rPr lang="en-US"/>
              <a:t>1.3 GB CVS file</a:t>
            </a:r>
          </a:p>
          <a:p>
            <a:pPr lvl="1"/>
            <a:r>
              <a:rPr lang="en-US"/>
              <a:t>9.3 million records</a:t>
            </a:r>
          </a:p>
          <a:p>
            <a:pPr lvl="1"/>
            <a:endParaRPr lang="en-US"/>
          </a:p>
          <a:p>
            <a:r>
              <a:rPr lang="en-US"/>
              <a:t>Required to prepare data for fast interaction with website</a:t>
            </a:r>
          </a:p>
          <a:p>
            <a:pPr lvl="1"/>
            <a:r>
              <a:rPr lang="en-US"/>
              <a:t>Used Jupyter Notebook to prepare data</a:t>
            </a:r>
          </a:p>
          <a:p>
            <a:pPr lvl="1"/>
            <a:r>
              <a:rPr lang="en-US"/>
              <a:t>Load in CVS, transform and then export to SQLite</a:t>
            </a:r>
          </a:p>
        </p:txBody>
      </p:sp>
    </p:spTree>
    <p:extLst>
      <p:ext uri="{BB962C8B-B14F-4D97-AF65-F5344CB8AC3E}">
        <p14:creationId xmlns:p14="http://schemas.microsoft.com/office/powerpoint/2010/main" val="44412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A435-6CE1-BE4E-905B-BAE5A5CF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4713-17C9-1C42-B75C-E9F5120FC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Filter for “meter expired” citation type</a:t>
            </a:r>
          </a:p>
          <a:p>
            <a:pPr lvl="1"/>
            <a:r>
              <a:rPr lang="en-US"/>
              <a:t>Group by DOT District</a:t>
            </a:r>
          </a:p>
          <a:p>
            <a:pPr lvl="1"/>
            <a:r>
              <a:rPr lang="en-US"/>
              <a:t>Calculate day of week, time of day and determine top 100 meters</a:t>
            </a:r>
          </a:p>
          <a:p>
            <a:pPr lvl="1"/>
            <a:endParaRPr lang="en-US"/>
          </a:p>
          <a:p>
            <a:r>
              <a:rPr lang="en-US"/>
              <a:t>Coordinates in state plane coordinate system</a:t>
            </a:r>
          </a:p>
          <a:p>
            <a:pPr lvl="1"/>
            <a:r>
              <a:rPr lang="en-US"/>
              <a:t>Example: 6451860.6, 1890192.1</a:t>
            </a:r>
          </a:p>
          <a:p>
            <a:pPr lvl="1"/>
            <a:r>
              <a:rPr lang="en-US"/>
              <a:t>Mapbox requires Lat/long and found Python library (pyproj) to project coordinates</a:t>
            </a:r>
          </a:p>
          <a:p>
            <a:pPr lvl="2"/>
            <a:r>
              <a:rPr lang="en-US"/>
              <a:t>Done during transformation to improve performance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8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608F-D7FA-4BF8-886B-0E390CCC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F395-DFE3-4920-BDF9-6ABE70F13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1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E019-BA01-4FA2-970A-6D56AEBF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21AA-B644-426B-A20C-00B09E2F3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err="1"/>
              <a:t>coustom</a:t>
            </a:r>
            <a:r>
              <a:rPr lang="en-US" dirty="0"/>
              <a:t> JS</a:t>
            </a:r>
          </a:p>
          <a:p>
            <a:r>
              <a:rPr lang="en-US" dirty="0"/>
              <a:t>Separated logic into JS</a:t>
            </a:r>
          </a:p>
          <a:p>
            <a:r>
              <a:rPr lang="en-US" dirty="0" err="1"/>
              <a:t>DAvid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30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120</TotalTime>
  <Words>166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Title Provide an executive summary for the parking citations for the different LA DOT (Department of Transport) districts. </vt:lpstr>
      <vt:lpstr>Original Plan: Fiona</vt:lpstr>
      <vt:lpstr>DEMO  Identify each component Fiona</vt:lpstr>
      <vt:lpstr>Code Approach </vt:lpstr>
      <vt:lpstr>DTO’s: Data transfer Object diagram: David</vt:lpstr>
      <vt:lpstr>Source Data</vt:lpstr>
      <vt:lpstr>Transformation</vt:lpstr>
      <vt:lpstr>Endpoints</vt:lpstr>
      <vt:lpstr>Key visualizations</vt:lpstr>
      <vt:lpstr>Last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Provide an executive summary for the parking citations for the different LA DOT (Department of Transport) districts.</dc:title>
  <dc:creator>Fiona Weston</dc:creator>
  <cp:lastModifiedBy>Scott McEachern</cp:lastModifiedBy>
  <cp:revision>18</cp:revision>
  <dcterms:created xsi:type="dcterms:W3CDTF">2019-06-01T19:18:58Z</dcterms:created>
  <dcterms:modified xsi:type="dcterms:W3CDTF">2019-06-02T22:08:57Z</dcterms:modified>
</cp:coreProperties>
</file>