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5"/>
  </p:notesMasterIdLst>
  <p:sldIdLst>
    <p:sldId id="26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thews" initials="DM" lastIdx="1" clrIdx="0">
    <p:extLst>
      <p:ext uri="{19B8F6BF-5375-455C-9EA6-DF929625EA0E}">
        <p15:presenceInfo xmlns:p15="http://schemas.microsoft.com/office/powerpoint/2012/main" userId="db74373dbeb4bb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EE74-F690-4F85-815F-90396AC4DB1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654A3-793B-43AA-AC03-A3C24687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CECE8-0FA5-4BB1-8B37-F3953C41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33624"/>
            <a:ext cx="4800599" cy="1905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95287-191E-4340-9A6F-4292A870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333624"/>
            <a:ext cx="6145260" cy="4238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2C1E0-CD87-4208-A76C-5E2555BD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524376"/>
            <a:ext cx="35909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Endpoints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DAAB7-19F9-4606-B47D-6BD197C3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3299791"/>
            <a:ext cx="2908850" cy="3260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44902F-82F2-4757-9FCE-5A4CED25F918}"/>
              </a:ext>
            </a:extLst>
          </p:cNvPr>
          <p:cNvSpPr/>
          <p:nvPr/>
        </p:nvSpPr>
        <p:spPr>
          <a:xfrm>
            <a:off x="676691" y="2968487"/>
            <a:ext cx="2908850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5D0BC-90BF-430A-B64D-6C2A56F912CC}"/>
              </a:ext>
            </a:extLst>
          </p:cNvPr>
          <p:cNvSpPr/>
          <p:nvPr/>
        </p:nvSpPr>
        <p:spPr>
          <a:xfrm>
            <a:off x="4077919" y="3283225"/>
            <a:ext cx="2746949" cy="3276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REST End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Agency: </a:t>
            </a:r>
            <a:r>
              <a:rPr lang="en-US" sz="1400" dirty="0"/>
              <a:t>region id, summary counts by year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AgencyDetails: </a:t>
            </a:r>
            <a:r>
              <a:rPr lang="en-US" sz="1400" dirty="0"/>
              <a:t>region id, year, summarized counts by day of week, hour of day, and meter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MeterDetails: </a:t>
            </a:r>
            <a:r>
              <a:rPr lang="en-US" sz="1400" dirty="0"/>
              <a:t>meter id, year, summary count by vehicle make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8BC1C-AE26-4ABE-9E31-3FBB64FB24E1}"/>
              </a:ext>
            </a:extLst>
          </p:cNvPr>
          <p:cNvSpPr/>
          <p:nvPr/>
        </p:nvSpPr>
        <p:spPr>
          <a:xfrm>
            <a:off x="4077920" y="2968487"/>
            <a:ext cx="2746949" cy="331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CA141-A1B4-4A0A-A2BC-E5023ADC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04" y="3283225"/>
            <a:ext cx="3727609" cy="33814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A6AE8C-D578-4300-923B-31FAB585AC8D}"/>
              </a:ext>
            </a:extLst>
          </p:cNvPr>
          <p:cNvSpPr/>
          <p:nvPr/>
        </p:nvSpPr>
        <p:spPr>
          <a:xfrm>
            <a:off x="7776107" y="2968487"/>
            <a:ext cx="3739201" cy="331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30B5BB-FCBA-49FA-9245-15DEF3ECC2B6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3591337" y="4921526"/>
            <a:ext cx="486582" cy="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75A043-AAEA-43E1-B989-317AEDE289A9}"/>
              </a:ext>
            </a:extLst>
          </p:cNvPr>
          <p:cNvCxnSpPr>
            <a:cxnSpLocks/>
          </p:cNvCxnSpPr>
          <p:nvPr/>
        </p:nvCxnSpPr>
        <p:spPr>
          <a:xfrm>
            <a:off x="6819071" y="4786429"/>
            <a:ext cx="957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E4A72-8F76-48DF-8A5C-7A800FB5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2314574"/>
            <a:ext cx="7548342" cy="1849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80A64-7AB6-4C12-9A00-67845A3E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57" y="2736166"/>
            <a:ext cx="3291839" cy="1674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FA839F-D7AF-4A89-B2DD-529FF0292737}"/>
              </a:ext>
            </a:extLst>
          </p:cNvPr>
          <p:cNvSpPr/>
          <p:nvPr/>
        </p:nvSpPr>
        <p:spPr>
          <a:xfrm>
            <a:off x="8553157" y="2187526"/>
            <a:ext cx="3291839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GeoJSON for District Boundaries</a:t>
            </a:r>
          </a:p>
        </p:txBody>
      </p:sp>
    </p:spTree>
    <p:extLst>
      <p:ext uri="{BB962C8B-B14F-4D97-AF65-F5344CB8AC3E}">
        <p14:creationId xmlns:p14="http://schemas.microsoft.com/office/powerpoint/2010/main" val="161133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145</TotalTime>
  <Words>59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DTO’s: Data transfer Object diagram:</vt:lpstr>
      <vt:lpstr>Endpoints</vt:lpstr>
      <vt:lpstr>Key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Provide an executive summary for the parking citations for the different LA DOT (Department of Transport) districts.</dc:title>
  <dc:creator>Fiona Weston</dc:creator>
  <cp:lastModifiedBy>David Mathews</cp:lastModifiedBy>
  <cp:revision>18</cp:revision>
  <dcterms:created xsi:type="dcterms:W3CDTF">2019-06-01T19:18:58Z</dcterms:created>
  <dcterms:modified xsi:type="dcterms:W3CDTF">2019-06-03T00:26:52Z</dcterms:modified>
</cp:coreProperties>
</file>