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18288000" cy="10287000"/>
  <p:notesSz cx="6858000" cy="9144000"/>
  <p:embeddedFontLst>
    <p:embeddedFont>
      <p:font typeface="Belleza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Bauhaus 93" panose="04030905020B02020C02" pitchFamily="82" charset="0"/>
      <p:regular r:id="rId33"/>
    </p:embeddedFont>
    <p:embeddedFont>
      <p:font typeface="Arimo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56" y="-1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5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5046395" y="1967871"/>
            <a:ext cx="9267406" cy="124928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775188" y="-4317446"/>
            <a:ext cx="8968224" cy="86348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446245" y="2871666"/>
            <a:ext cx="2281713" cy="219690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99731" y="8016263"/>
            <a:ext cx="4634548" cy="3960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28700" y="0"/>
            <a:ext cx="4348489" cy="3081992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248507" y="5068573"/>
            <a:ext cx="7790985" cy="2388118"/>
            <a:chOff x="0" y="0"/>
            <a:chExt cx="10387980" cy="3184157"/>
          </a:xfrm>
        </p:grpSpPr>
        <p:sp>
          <p:nvSpPr>
            <p:cNvPr id="8" name="TextBox 8"/>
            <p:cNvSpPr txBox="1"/>
            <p:nvPr/>
          </p:nvSpPr>
          <p:spPr>
            <a:xfrm>
              <a:off x="0" y="38100"/>
              <a:ext cx="10387980" cy="2360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819"/>
                </a:lnSpc>
              </a:pPr>
              <a:r>
                <a:rPr lang="en-US" sz="6199" dirty="0">
                  <a:solidFill>
                    <a:srgbClr val="000000"/>
                  </a:solidFill>
                  <a:latin typeface="Belleza Bold"/>
                </a:rPr>
                <a:t>Website </a:t>
              </a:r>
              <a:r>
                <a:rPr lang="en-US" sz="6199" dirty="0" err="1">
                  <a:solidFill>
                    <a:srgbClr val="000000"/>
                  </a:solidFill>
                  <a:latin typeface="Belleza Bold"/>
                </a:rPr>
                <a:t>Bakso</a:t>
              </a:r>
              <a:r>
                <a:rPr lang="en-US" sz="6199" dirty="0">
                  <a:solidFill>
                    <a:srgbClr val="000000"/>
                  </a:solidFill>
                  <a:latin typeface="Belleza Bold"/>
                </a:rPr>
                <a:t> </a:t>
              </a:r>
              <a:r>
                <a:rPr lang="en-US" sz="6199" dirty="0" err="1">
                  <a:solidFill>
                    <a:srgbClr val="000000"/>
                  </a:solidFill>
                  <a:latin typeface="Belleza Bold"/>
                </a:rPr>
                <a:t>Rusuk</a:t>
              </a:r>
              <a:r>
                <a:rPr lang="en-US" sz="6199" dirty="0">
                  <a:solidFill>
                    <a:srgbClr val="000000"/>
                  </a:solidFill>
                  <a:latin typeface="Belleza Bold"/>
                </a:rPr>
                <a:t> Doodle Art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784340"/>
              <a:ext cx="10387980" cy="399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86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029609" y="2875126"/>
            <a:ext cx="6228780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6"/>
              </a:lnSpc>
              <a:spcBef>
                <a:spcPct val="0"/>
              </a:spcBef>
            </a:pPr>
            <a:r>
              <a:rPr lang="en-US" sz="7369" dirty="0">
                <a:solidFill>
                  <a:srgbClr val="000000"/>
                </a:solidFill>
                <a:latin typeface="Belleza Bold"/>
              </a:rPr>
              <a:t>Media </a:t>
            </a:r>
            <a:r>
              <a:rPr lang="en-US" sz="7369" dirty="0" err="1">
                <a:solidFill>
                  <a:srgbClr val="000000"/>
                </a:solidFill>
                <a:latin typeface="Belleza Bold"/>
              </a:rPr>
              <a:t>Informasi</a:t>
            </a:r>
            <a:endParaRPr lang="en-US" sz="7369" dirty="0">
              <a:solidFill>
                <a:srgbClr val="000000"/>
              </a:solidFill>
              <a:latin typeface="Belleza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5733" y="8057274"/>
            <a:ext cx="8376532" cy="326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6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74281" y="655238"/>
            <a:ext cx="16739439" cy="8976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7986" y="3132028"/>
            <a:ext cx="7912027" cy="93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Tampilan website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5165" y="4853766"/>
            <a:ext cx="15899798" cy="169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7"/>
              </a:lnSpc>
            </a:pPr>
            <a:r>
              <a:rPr lang="en-US" sz="3502" spc="703">
                <a:solidFill>
                  <a:srgbClr val="191919"/>
                </a:solidFill>
                <a:latin typeface="Belleza Bold"/>
              </a:rPr>
              <a:t>Website yang dibuat adalah website responsive. pembuatan website ini sesuai dengan desain website dan menggunakan HTML,CSS, JAVASCRIPT.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949216" y="6733669"/>
            <a:ext cx="2555747" cy="39374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332537" y="9890957"/>
            <a:ext cx="4634548" cy="39604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-108785" y="1028700"/>
            <a:ext cx="1713950" cy="78530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 rot="1112006">
            <a:off x="-323746" y="1421350"/>
            <a:ext cx="1713950" cy="785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3109" y="1028700"/>
            <a:ext cx="11852366" cy="640027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5770" r="26207"/>
          <a:stretch>
            <a:fillRect/>
          </a:stretch>
        </p:blipFill>
        <p:spPr>
          <a:xfrm>
            <a:off x="13673673" y="2377522"/>
            <a:ext cx="3760245" cy="6880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98951" y="1397195"/>
            <a:ext cx="11301259" cy="60461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7868" r="20919"/>
          <a:stretch>
            <a:fillRect/>
          </a:stretch>
        </p:blipFill>
        <p:spPr>
          <a:xfrm>
            <a:off x="12457158" y="2056436"/>
            <a:ext cx="5031025" cy="7201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827" y="1028700"/>
            <a:ext cx="11301259" cy="60461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9893" r="21650"/>
          <a:stretch>
            <a:fillRect/>
          </a:stretch>
        </p:blipFill>
        <p:spPr>
          <a:xfrm>
            <a:off x="12786524" y="2486752"/>
            <a:ext cx="4472776" cy="6771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028700"/>
            <a:ext cx="11301259" cy="60320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19156" r="19156"/>
          <a:stretch>
            <a:fillRect/>
          </a:stretch>
        </p:blipFill>
        <p:spPr>
          <a:xfrm>
            <a:off x="12889052" y="2559365"/>
            <a:ext cx="4585204" cy="669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1782" y="1028700"/>
            <a:ext cx="11301259" cy="600379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1051" r="21947"/>
          <a:stretch>
            <a:fillRect/>
          </a:stretch>
        </p:blipFill>
        <p:spPr>
          <a:xfrm>
            <a:off x="12870961" y="3036512"/>
            <a:ext cx="3908005" cy="6221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274363"/>
            <a:ext cx="11301259" cy="59049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l="22202" r="21758"/>
          <a:stretch>
            <a:fillRect/>
          </a:stretch>
        </p:blipFill>
        <p:spPr>
          <a:xfrm>
            <a:off x="13383897" y="2715750"/>
            <a:ext cx="3875403" cy="6206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52318" y="1785742"/>
            <a:ext cx="6907980" cy="620854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97778" y="1808628"/>
            <a:ext cx="6999333" cy="61856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7986" y="2647613"/>
            <a:ext cx="7912027" cy="2762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Tampilan Daftar Menu</a:t>
            </a:r>
          </a:p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dan</a:t>
            </a:r>
          </a:p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Background gambar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12244" y="6046926"/>
            <a:ext cx="16132677" cy="1158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2"/>
              </a:lnSpc>
            </a:pPr>
            <a:r>
              <a:rPr lang="en-US" sz="3553" spc="714">
                <a:solidFill>
                  <a:srgbClr val="191919"/>
                </a:solidFill>
                <a:latin typeface="Belleza Bold"/>
              </a:rPr>
              <a:t>Tampilan daftar menu dan background gambar dibuat menggunakan Photoshop.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7042409" y="2704808"/>
            <a:ext cx="9267406" cy="124928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91761">
            <a:off x="15374365" y="-5402028"/>
            <a:ext cx="9267406" cy="1249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577074"/>
            <a:ext cx="10053990" cy="871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Belleza Bold"/>
              </a:rPr>
              <a:t>Fionita Lady Chavella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513619" y="5774861"/>
            <a:ext cx="2739001" cy="26371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435289" y="6151593"/>
            <a:ext cx="1817331" cy="278987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9437" y="2871313"/>
            <a:ext cx="10053990" cy="172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191919"/>
                </a:solidFill>
                <a:latin typeface="Belleza Bold"/>
              </a:rPr>
              <a:t>TEKNIK KOMPUTER DAN JARINGAN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75284" y="5439480"/>
            <a:ext cx="8282296" cy="712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5"/>
              </a:lnSpc>
            </a:pPr>
            <a:r>
              <a:rPr lang="en-US" sz="4613">
                <a:solidFill>
                  <a:srgbClr val="191919"/>
                </a:solidFill>
                <a:latin typeface="Belleza Bold"/>
              </a:rPr>
              <a:t>1018001452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082690" y="-793154"/>
            <a:ext cx="2281713" cy="219690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1475912" y="7800929"/>
            <a:ext cx="2281713" cy="219690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705350" y="1791910"/>
            <a:ext cx="2281713" cy="2196906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32088" y="9783350"/>
            <a:ext cx="2281713" cy="2196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6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5758" y="408320"/>
            <a:ext cx="6696334" cy="947036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3128482" y="-2222104"/>
            <a:ext cx="6233834" cy="60021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40304" y="6877613"/>
            <a:ext cx="6233834" cy="60021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049719" y="-2222104"/>
            <a:ext cx="6233834" cy="60021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40304" y="6877613"/>
            <a:ext cx="6233834" cy="600213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556074" y="2076884"/>
            <a:ext cx="13084230" cy="61332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7986" y="3561939"/>
            <a:ext cx="7912027" cy="93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Hosting dan Domain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5323" y="5779032"/>
            <a:ext cx="16132677" cy="1158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2"/>
              </a:lnSpc>
            </a:pPr>
            <a:r>
              <a:rPr lang="en-US" sz="3553" spc="714">
                <a:solidFill>
                  <a:srgbClr val="191919"/>
                </a:solidFill>
                <a:latin typeface="Belleza Bold"/>
              </a:rPr>
              <a:t>Website yang telah dibuat juga telah di hosting dan memiliki domain </a:t>
            </a:r>
            <a:r>
              <a:rPr lang="en-US" sz="3553" spc="714">
                <a:solidFill>
                  <a:srgbClr val="2420EF"/>
                </a:solidFill>
                <a:latin typeface="Belleza Bold"/>
              </a:rPr>
              <a:t>baksorusukdoodleart.com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7042409" y="2704808"/>
            <a:ext cx="9267406" cy="124928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91761">
            <a:off x="15374365" y="-5402028"/>
            <a:ext cx="9267406" cy="1249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95467" y="4409721"/>
            <a:ext cx="9497066" cy="1916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48"/>
              </a:lnSpc>
            </a:pP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Relevansi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Teori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dan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Praktik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antara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DU/DI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dan</a:t>
            </a:r>
            <a:r>
              <a:rPr lang="en-US" sz="6290" dirty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6290" dirty="0" err="1">
                <a:solidFill>
                  <a:srgbClr val="191919"/>
                </a:solidFill>
                <a:latin typeface="Belleza Bold"/>
              </a:rPr>
              <a:t>Sekolah</a:t>
            </a:r>
            <a:endParaRPr lang="en-US" sz="6290" dirty="0">
              <a:solidFill>
                <a:srgbClr val="191919"/>
              </a:solidFill>
              <a:latin typeface="Belleza Bold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7042409" y="2704808"/>
            <a:ext cx="9267406" cy="1249282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91761">
            <a:off x="15374365" y="-5402028"/>
            <a:ext cx="9267406" cy="12492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3667" y="1735175"/>
            <a:ext cx="7912027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 dirty="0" smtClean="0">
                <a:solidFill>
                  <a:srgbClr val="191919"/>
                </a:solidFill>
                <a:latin typeface="Belleza Bold"/>
              </a:rPr>
              <a:t>Mata </a:t>
            </a:r>
            <a:r>
              <a:rPr lang="en-US" sz="6003" dirty="0" err="1" smtClean="0">
                <a:solidFill>
                  <a:srgbClr val="191919"/>
                </a:solidFill>
                <a:latin typeface="Belleza Bold"/>
              </a:rPr>
              <a:t>Pelajaran</a:t>
            </a:r>
            <a:r>
              <a:rPr lang="en-US" sz="6003" dirty="0" smtClean="0">
                <a:solidFill>
                  <a:srgbClr val="191919"/>
                </a:solidFill>
                <a:latin typeface="Belleza Bold"/>
              </a:rPr>
              <a:t> yang </a:t>
            </a:r>
            <a:r>
              <a:rPr lang="en-US" sz="6003" dirty="0" err="1" smtClean="0">
                <a:solidFill>
                  <a:srgbClr val="191919"/>
                </a:solidFill>
                <a:latin typeface="Belleza Bold"/>
              </a:rPr>
              <a:t>Relevan</a:t>
            </a:r>
            <a:endParaRPr lang="en-US" sz="6003" dirty="0">
              <a:solidFill>
                <a:srgbClr val="191919"/>
              </a:solidFill>
              <a:latin typeface="Bellez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638800" y="3972543"/>
            <a:ext cx="16132677" cy="634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Bahasa Indonesia</a:t>
            </a: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Bahsa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Inggris</a:t>
            </a:r>
            <a:endParaRPr lang="en-US" sz="3553" spc="714" dirty="0">
              <a:solidFill>
                <a:srgbClr val="191919"/>
              </a:solidFill>
              <a:latin typeface="Belleza Bold"/>
            </a:endParaRP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Bahasa </a:t>
            </a: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Sunda</a:t>
            </a: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Pendidikan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kewarganegaraan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</a:t>
            </a: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Pendidikan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agama </a:t>
            </a: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Matematika</a:t>
            </a: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Pemograman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dasar</a:t>
            </a: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Wide area network </a:t>
            </a:r>
          </a:p>
          <a:p>
            <a:pPr marL="742950" indent="-742950">
              <a:lnSpc>
                <a:spcPts val="4512"/>
              </a:lnSpc>
              <a:buFont typeface="+mj-lt"/>
              <a:buAutoNum type="arabicPeriod"/>
            </a:pP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Desain</a:t>
            </a:r>
            <a:r>
              <a:rPr lang="en-US" sz="3553" spc="714" dirty="0" smtClean="0">
                <a:solidFill>
                  <a:srgbClr val="191919"/>
                </a:solidFill>
                <a:latin typeface="Belleza Bold"/>
              </a:rPr>
              <a:t> </a:t>
            </a:r>
            <a:r>
              <a:rPr lang="en-US" sz="3553" spc="714" dirty="0" err="1" smtClean="0">
                <a:solidFill>
                  <a:srgbClr val="191919"/>
                </a:solidFill>
                <a:latin typeface="Belleza Bold"/>
              </a:rPr>
              <a:t>grafis</a:t>
            </a: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>
              <a:lnSpc>
                <a:spcPts val="4512"/>
              </a:lnSpc>
            </a:pP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>
              <a:lnSpc>
                <a:spcPts val="4512"/>
              </a:lnSpc>
            </a:pP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7042409" y="2704808"/>
            <a:ext cx="9267406" cy="124928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91761">
            <a:off x="15374365" y="-5402028"/>
            <a:ext cx="9267406" cy="124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6781" y="3314700"/>
            <a:ext cx="7912027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 dirty="0" err="1" smtClean="0">
                <a:solidFill>
                  <a:srgbClr val="191919"/>
                </a:solidFill>
                <a:latin typeface="Belleza Bold"/>
              </a:rPr>
              <a:t>Kesimpulan</a:t>
            </a:r>
            <a:endParaRPr lang="en-US" sz="6003" dirty="0" smtClean="0">
              <a:solidFill>
                <a:srgbClr val="191919"/>
              </a:solidFill>
              <a:latin typeface="Belleza Bold"/>
            </a:endParaRPr>
          </a:p>
          <a:p>
            <a:pPr algn="ctr">
              <a:lnSpc>
                <a:spcPts val="7204"/>
              </a:lnSpc>
            </a:pPr>
            <a:r>
              <a:rPr lang="en-US" sz="6003" dirty="0" smtClean="0">
                <a:solidFill>
                  <a:srgbClr val="191919"/>
                </a:solidFill>
                <a:latin typeface="Belleza Bold"/>
              </a:rPr>
              <a:t>Dan </a:t>
            </a:r>
          </a:p>
          <a:p>
            <a:pPr algn="ctr">
              <a:lnSpc>
                <a:spcPts val="7204"/>
              </a:lnSpc>
            </a:pPr>
            <a:r>
              <a:rPr lang="en-US" sz="6003" dirty="0" smtClean="0">
                <a:solidFill>
                  <a:srgbClr val="191919"/>
                </a:solidFill>
                <a:latin typeface="Belleza Bold"/>
              </a:rPr>
              <a:t>Saran</a:t>
            </a:r>
            <a:endParaRPr lang="en-US" sz="6003" dirty="0">
              <a:solidFill>
                <a:srgbClr val="191919"/>
              </a:solidFill>
              <a:latin typeface="Belleza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65438" y="3086100"/>
            <a:ext cx="161326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12"/>
              </a:lnSpc>
            </a:pP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  <a:p>
            <a:pPr>
              <a:lnSpc>
                <a:spcPts val="4512"/>
              </a:lnSpc>
            </a:pPr>
            <a:endParaRPr lang="en-US" sz="3553" spc="714" dirty="0" smtClean="0">
              <a:solidFill>
                <a:srgbClr val="191919"/>
              </a:solidFill>
              <a:latin typeface="Belleza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-1391761">
            <a:off x="-7042409" y="2704808"/>
            <a:ext cx="9267406" cy="1249282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-1391761">
            <a:off x="15374365" y="-5402028"/>
            <a:ext cx="9267406" cy="124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36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3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049719" y="-2222104"/>
            <a:ext cx="6233834" cy="600213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640304" y="6877613"/>
            <a:ext cx="6233834" cy="60021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38600" y="4457700"/>
            <a:ext cx="9144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7200" dirty="0" smtClean="0">
                <a:solidFill>
                  <a:srgbClr val="191919"/>
                </a:solidFill>
                <a:latin typeface="Bauhaus 93" panose="04030905020B02020C02" pitchFamily="82" charset="0"/>
              </a:rPr>
              <a:t>TERIMAKASIH </a:t>
            </a:r>
            <a:endParaRPr lang="en-US" sz="7200" dirty="0">
              <a:solidFill>
                <a:srgbClr val="191919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62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4072" y="1960463"/>
            <a:ext cx="15479855" cy="6358931"/>
            <a:chOff x="0" y="-9525"/>
            <a:chExt cx="20639807" cy="8478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639807" cy="1342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76"/>
                </a:lnSpc>
              </a:pPr>
              <a:r>
                <a:rPr lang="en-US" sz="6563">
                  <a:solidFill>
                    <a:srgbClr val="191919"/>
                  </a:solidFill>
                  <a:latin typeface="Belleza Bold"/>
                </a:rPr>
                <a:t>Deskripsi Client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44623"/>
              <a:ext cx="18932226" cy="3949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318"/>
                </a:lnSpc>
              </a:pP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Client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adalah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sebuah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Rumah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Makan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penjualan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bakso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yang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memiliki</a:t>
              </a:r>
              <a:r>
                <a:rPr lang="en-US" sz="1550" spc="451" dirty="0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 </a:t>
              </a:r>
              <a:r>
                <a:rPr lang="en-US" sz="1550" spc="451" dirty="0" err="1">
                  <a:solidFill>
                    <a:srgbClr val="000000"/>
                  </a:solidFill>
                  <a:latin typeface="Arimo" panose="020B0604020202020204" charset="0"/>
                  <a:ea typeface="Arimo" panose="020B0604020202020204" charset="0"/>
                  <a:cs typeface="Arimo" panose="020B0604020202020204" charset="0"/>
                </a:rPr>
                <a:t>nama</a:t>
              </a:r>
              <a:endParaRPr lang="en-US" sz="1550" spc="451" dirty="0">
                <a:solidFill>
                  <a:srgbClr val="000000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endParaRPr>
            </a:p>
            <a:p>
              <a:pPr algn="just">
                <a:lnSpc>
                  <a:spcPts val="3318"/>
                </a:lnSpc>
              </a:pP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Art.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terletak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di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Kecamatan</a:t>
              </a:r>
              <a:endParaRPr lang="en-US" sz="1554" spc="275" dirty="0">
                <a:solidFill>
                  <a:srgbClr val="000000"/>
                </a:solidFill>
                <a:latin typeface="Arimo"/>
              </a:endParaRPr>
            </a:p>
            <a:p>
              <a:pPr algn="just">
                <a:lnSpc>
                  <a:spcPts val="3318"/>
                </a:lnSpc>
              </a:pP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Mandalajati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kota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Bandung.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memiliki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berbagai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macam</a:t>
              </a:r>
              <a:endParaRPr lang="en-US" sz="1554" spc="275" dirty="0">
                <a:solidFill>
                  <a:srgbClr val="000000"/>
                </a:solidFill>
                <a:latin typeface="Arimo"/>
              </a:endParaRPr>
            </a:p>
            <a:p>
              <a:pPr algn="just">
                <a:lnSpc>
                  <a:spcPts val="3318"/>
                </a:lnSpc>
              </a:pP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menu yang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disediakan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,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Rumah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Makan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memiliki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15</a:t>
              </a:r>
            </a:p>
            <a:p>
              <a:pPr algn="just">
                <a:lnSpc>
                  <a:spcPts val="3318"/>
                </a:lnSpc>
              </a:pP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karyawan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,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dan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2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cabang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Rumah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Makan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Art.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Rumah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Makan</a:t>
              </a:r>
              <a:endParaRPr lang="en-US" sz="1554" spc="275" dirty="0">
                <a:solidFill>
                  <a:srgbClr val="000000"/>
                </a:solidFill>
                <a:latin typeface="Arimo"/>
              </a:endParaRPr>
            </a:p>
            <a:p>
              <a:pPr algn="just">
                <a:lnSpc>
                  <a:spcPts val="3318"/>
                </a:lnSpc>
              </a:pP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membutuhkan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website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sebagai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sarana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publikasi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profil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,</a:t>
              </a:r>
            </a:p>
            <a:p>
              <a:pPr algn="just">
                <a:lnSpc>
                  <a:spcPts val="3318"/>
                </a:lnSpc>
              </a:pP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lokasi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, menu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dan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meningkatkan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mutu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penjualan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bakso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</a:t>
              </a:r>
              <a:r>
                <a:rPr lang="en-US" sz="1554" spc="275" dirty="0" err="1">
                  <a:solidFill>
                    <a:srgbClr val="000000"/>
                  </a:solidFill>
                  <a:latin typeface="Arimo"/>
                </a:rPr>
                <a:t>rusuk</a:t>
              </a:r>
              <a:r>
                <a:rPr lang="en-US" sz="1554" spc="275" dirty="0">
                  <a:solidFill>
                    <a:srgbClr val="000000"/>
                  </a:solidFill>
                  <a:latin typeface="Arimo"/>
                </a:rPr>
                <a:t> doodle art.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117568"/>
              <a:ext cx="18932226" cy="351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97"/>
                </a:lnSpc>
              </a:pPr>
              <a:endParaRPr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67784" y="-3813368"/>
            <a:ext cx="6752589" cy="65016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96673">
            <a:off x="15188319" y="6446999"/>
            <a:ext cx="6752589" cy="6501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234" y="5143500"/>
            <a:ext cx="15384588" cy="6312696"/>
            <a:chOff x="0" y="0"/>
            <a:chExt cx="20512784" cy="841692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512784" cy="1334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28"/>
                </a:lnSpc>
              </a:pPr>
              <a:r>
                <a:rPr lang="en-US" sz="6523">
                  <a:solidFill>
                    <a:srgbClr val="191919"/>
                  </a:solidFill>
                  <a:latin typeface="Belleza Bold"/>
                </a:rPr>
                <a:t>Rumusan Masalah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067434"/>
              <a:ext cx="18815712" cy="349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83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67784" y="-3813368"/>
            <a:ext cx="6752589" cy="65016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96673">
            <a:off x="15188319" y="6446999"/>
            <a:ext cx="6752589" cy="65016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7075" y="6804826"/>
            <a:ext cx="2555747" cy="393742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597437" y="0"/>
            <a:ext cx="2555747" cy="393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99637" y="6763802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42108" y="-2278452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79086" y="7058372"/>
            <a:ext cx="2555747" cy="39374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597437" y="0"/>
            <a:ext cx="2555747" cy="39374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16226" y="2661547"/>
            <a:ext cx="16686710" cy="482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5"/>
              </a:lnSpc>
            </a:pPr>
            <a:r>
              <a:rPr lang="en-US" sz="3437" spc="553">
                <a:solidFill>
                  <a:srgbClr val="000000"/>
                </a:solidFill>
                <a:latin typeface="Belleza Bold"/>
              </a:rPr>
              <a:t>1. Apa saja persiapan yang di perlukan dalam membuat website dengan Bahasa pemograman? </a:t>
            </a:r>
          </a:p>
          <a:p>
            <a:pPr>
              <a:lnSpc>
                <a:spcPts val="5465"/>
              </a:lnSpc>
            </a:pPr>
            <a:r>
              <a:rPr lang="en-US" sz="3437" spc="553">
                <a:solidFill>
                  <a:srgbClr val="000000"/>
                </a:solidFill>
                <a:latin typeface="Belleza Bold"/>
              </a:rPr>
              <a:t>2. Bagaimana langkah – langkah pembuatan website menggunakan Visual Studio Code? </a:t>
            </a:r>
          </a:p>
          <a:p>
            <a:pPr>
              <a:lnSpc>
                <a:spcPts val="5465"/>
              </a:lnSpc>
            </a:pPr>
            <a:r>
              <a:rPr lang="en-US" sz="3437" spc="553">
                <a:solidFill>
                  <a:srgbClr val="000000"/>
                </a:solidFill>
                <a:latin typeface="Belleza Bold"/>
              </a:rPr>
              <a:t>3. Bagaimana menentukan desain website  responsive sesuai kebutuhan yang di perlukan client? </a:t>
            </a:r>
          </a:p>
          <a:p>
            <a:pPr>
              <a:lnSpc>
                <a:spcPts val="5465"/>
              </a:lnSpc>
            </a:pPr>
            <a:r>
              <a:rPr lang="en-US" sz="3437" spc="553">
                <a:solidFill>
                  <a:srgbClr val="000000"/>
                </a:solidFill>
                <a:latin typeface="Belleza Bold"/>
              </a:rPr>
              <a:t>4. Bagaimana menghosting website yang telah di buat?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234" y="5143500"/>
            <a:ext cx="15384588" cy="6312696"/>
            <a:chOff x="0" y="0"/>
            <a:chExt cx="20512784" cy="8416928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512784" cy="13342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28"/>
                </a:lnSpc>
              </a:pPr>
              <a:r>
                <a:rPr lang="en-US" sz="6523">
                  <a:solidFill>
                    <a:srgbClr val="191919"/>
                  </a:solidFill>
                  <a:latin typeface="Belleza Bold"/>
                </a:rPr>
                <a:t>Tujuan dari Pelaksanaan pembuatan website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8067434"/>
              <a:ext cx="18815712" cy="349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83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867784" y="-3813368"/>
            <a:ext cx="6752589" cy="6501608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1396673">
            <a:off x="15188319" y="6446999"/>
            <a:ext cx="6752589" cy="6501608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087075" y="6804826"/>
            <a:ext cx="2555747" cy="393742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597437" y="0"/>
            <a:ext cx="2555747" cy="393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099637" y="6763802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742108" y="-2278452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79086" y="7058372"/>
            <a:ext cx="2555747" cy="39374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597437" y="0"/>
            <a:ext cx="2555747" cy="393742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080789" y="1717857"/>
            <a:ext cx="11487603" cy="609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1. Mengetahui kegiatan yang dilakukan oleh peserta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PKL di rumah dalam pengerjaan project pembuatan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website.            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2. </a:t>
            </a:r>
            <a:r>
              <a:rPr lang="en-US" sz="3525" spc="338">
                <a:solidFill>
                  <a:srgbClr val="000000"/>
                </a:solidFill>
                <a:latin typeface="Belleza"/>
              </a:rPr>
              <a:t>Mengetahui tools yang ada di dalam Adobe XD dan Adobe Photoshop.</a:t>
            </a:r>
            <a:r>
              <a:rPr lang="en-US" sz="3525" spc="338">
                <a:solidFill>
                  <a:srgbClr val="000000"/>
                </a:solidFill>
                <a:latin typeface="Belleza Bold"/>
              </a:rPr>
              <a:t>         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3. Mengetahui fitur utama dalam website yang telah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di buat.        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4. Mengetahui fitur yang terdapat pada website Rumah Makan Bakso Rusuk Doodle</a:t>
            </a:r>
          </a:p>
          <a:p>
            <a:pPr>
              <a:lnSpc>
                <a:spcPts val="4829"/>
              </a:lnSpc>
            </a:pPr>
            <a:r>
              <a:rPr lang="en-US" sz="3525" spc="338">
                <a:solidFill>
                  <a:srgbClr val="000000"/>
                </a:solidFill>
                <a:latin typeface="Belleza Bold"/>
              </a:rPr>
              <a:t>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605054" y="6371851"/>
            <a:ext cx="3700927" cy="498899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004230" y="-1349564"/>
            <a:ext cx="3905460" cy="52647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679086" y="7058372"/>
            <a:ext cx="2555747" cy="393742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22709" y="4508126"/>
            <a:ext cx="9242581" cy="1261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62"/>
              </a:lnSpc>
            </a:pPr>
            <a:r>
              <a:rPr lang="en-US" sz="8218">
                <a:solidFill>
                  <a:srgbClr val="191919"/>
                </a:solidFill>
                <a:latin typeface="Belleza Bold"/>
              </a:rPr>
              <a:t>Aktivitas Selama PKL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-249174" y="353905"/>
            <a:ext cx="2555747" cy="3937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87986" y="1507965"/>
            <a:ext cx="7912027" cy="184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4"/>
              </a:lnSpc>
            </a:pPr>
            <a:r>
              <a:rPr lang="en-US" sz="6003">
                <a:solidFill>
                  <a:srgbClr val="191919"/>
                </a:solidFill>
                <a:latin typeface="Belleza Bold"/>
              </a:rPr>
              <a:t>Pembuatan desain website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3137413">
            <a:off x="14795672" y="6898055"/>
            <a:ext cx="6020989" cy="811652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2974942" y="-1723789"/>
            <a:ext cx="6752589" cy="650160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21346" y="9258300"/>
            <a:ext cx="1713950" cy="78530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495694" y="4339965"/>
            <a:ext cx="13888636" cy="4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Penyusun membuatkan desain website yang sesuai dengan kebutuhan client</a:t>
            </a:r>
          </a:p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dan di buat sedemikian rupa dengan simple supaya pengakses lebih mudah</a:t>
            </a:r>
          </a:p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memahami informasi yang di dapat.</a:t>
            </a:r>
          </a:p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Penyusun membuatkan desain website dengan menggunkan aplikasi Adobe</a:t>
            </a:r>
          </a:p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XD. Penyusun juga menentukan warna yang sesuai dan seimbang dengan Rumah</a:t>
            </a:r>
          </a:p>
          <a:p>
            <a:pPr>
              <a:lnSpc>
                <a:spcPts val="3885"/>
              </a:lnSpc>
            </a:pPr>
            <a:r>
              <a:rPr lang="en-US" sz="3059" spc="614">
                <a:solidFill>
                  <a:srgbClr val="191919"/>
                </a:solidFill>
                <a:latin typeface="Belleza Bold"/>
              </a:rPr>
              <a:t>Makan Bakso Rusuk Doodle 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361</Words>
  <Application>Microsoft Office PowerPoint</Application>
  <PresentationFormat>Custom</PresentationFormat>
  <Paragraphs>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Belleza Bold</vt:lpstr>
      <vt:lpstr>Belleza</vt:lpstr>
      <vt:lpstr>Calibri</vt:lpstr>
      <vt:lpstr>Bauhaus 93</vt:lpstr>
      <vt:lpstr>Arial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Orange Neutral Delicate Organic Fashion Marketing Presentation</dc:title>
  <dc:creator>FYooo Neeta</dc:creator>
  <cp:lastModifiedBy>FYooo Neeta</cp:lastModifiedBy>
  <cp:revision>6</cp:revision>
  <dcterms:created xsi:type="dcterms:W3CDTF">2006-08-16T00:00:00Z</dcterms:created>
  <dcterms:modified xsi:type="dcterms:W3CDTF">2020-10-02T23:36:02Z</dcterms:modified>
  <dc:identifier>DAEJJ5fc6II</dc:identifier>
</cp:coreProperties>
</file>