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onn Hourican" initials="FH" lastIdx="1" clrIdx="0">
    <p:extLst>
      <p:ext uri="{19B8F6BF-5375-455C-9EA6-DF929625EA0E}">
        <p15:presenceInfo xmlns:p15="http://schemas.microsoft.com/office/powerpoint/2012/main" userId="S::fionn.hourican2@mail.dcu.ie::51da293d-b4ce-4547-9dec-1ec5b4a89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18406-B245-43F5-ACC6-1084511B85D8}" v="235" dt="2021-10-08T13:36:07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n Hourican" userId="51da293d-b4ce-4547-9dec-1ec5b4a89379" providerId="ADAL" clId="{9B918406-B245-43F5-ACC6-1084511B85D8}"/>
    <pc:docChg chg="undo custSel addSld delSld modSld sldOrd">
      <pc:chgData name="Fionn Hourican" userId="51da293d-b4ce-4547-9dec-1ec5b4a89379" providerId="ADAL" clId="{9B918406-B245-43F5-ACC6-1084511B85D8}" dt="2021-10-08T15:20:07.545" v="3103"/>
      <pc:docMkLst>
        <pc:docMk/>
      </pc:docMkLst>
      <pc:sldChg chg="modSp mod">
        <pc:chgData name="Fionn Hourican" userId="51da293d-b4ce-4547-9dec-1ec5b4a89379" providerId="ADAL" clId="{9B918406-B245-43F5-ACC6-1084511B85D8}" dt="2021-10-06T20:56:46.737" v="15" actId="20577"/>
        <pc:sldMkLst>
          <pc:docMk/>
          <pc:sldMk cId="2475805559" sldId="257"/>
        </pc:sldMkLst>
        <pc:spChg chg="mod">
          <ac:chgData name="Fionn Hourican" userId="51da293d-b4ce-4547-9dec-1ec5b4a89379" providerId="ADAL" clId="{9B918406-B245-43F5-ACC6-1084511B85D8}" dt="2021-10-06T20:56:46.737" v="15" actId="20577"/>
          <ac:spMkLst>
            <pc:docMk/>
            <pc:sldMk cId="2475805559" sldId="257"/>
            <ac:spMk id="2" creationId="{1C21E816-31F5-48BB-BD02-D15F2F18B48A}"/>
          </ac:spMkLst>
        </pc:spChg>
      </pc:sldChg>
      <pc:sldChg chg="del">
        <pc:chgData name="Fionn Hourican" userId="51da293d-b4ce-4547-9dec-1ec5b4a89379" providerId="ADAL" clId="{9B918406-B245-43F5-ACC6-1084511B85D8}" dt="2021-10-08T13:22:53.367" v="2786" actId="47"/>
        <pc:sldMkLst>
          <pc:docMk/>
          <pc:sldMk cId="263784652" sldId="258"/>
        </pc:sldMkLst>
      </pc:sldChg>
      <pc:sldChg chg="modSp mod">
        <pc:chgData name="Fionn Hourican" userId="51da293d-b4ce-4547-9dec-1ec5b4a89379" providerId="ADAL" clId="{9B918406-B245-43F5-ACC6-1084511B85D8}" dt="2021-10-08T13:35:10.013" v="3067" actId="20577"/>
        <pc:sldMkLst>
          <pc:docMk/>
          <pc:sldMk cId="3934750593" sldId="259"/>
        </pc:sldMkLst>
        <pc:spChg chg="mod">
          <ac:chgData name="Fionn Hourican" userId="51da293d-b4ce-4547-9dec-1ec5b4a89379" providerId="ADAL" clId="{9B918406-B245-43F5-ACC6-1084511B85D8}" dt="2021-10-08T13:35:10.013" v="3067" actId="20577"/>
          <ac:spMkLst>
            <pc:docMk/>
            <pc:sldMk cId="3934750593" sldId="259"/>
            <ac:spMk id="3" creationId="{01CD2643-3082-4042-95E6-A65736469F88}"/>
          </ac:spMkLst>
        </pc:spChg>
      </pc:sldChg>
      <pc:sldChg chg="addSp delSp modSp new mod addCm delCm">
        <pc:chgData name="Fionn Hourican" userId="51da293d-b4ce-4547-9dec-1ec5b4a89379" providerId="ADAL" clId="{9B918406-B245-43F5-ACC6-1084511B85D8}" dt="2021-10-07T14:03:19.909" v="1372" actId="1592"/>
        <pc:sldMkLst>
          <pc:docMk/>
          <pc:sldMk cId="3434383612" sldId="260"/>
        </pc:sldMkLst>
        <pc:spChg chg="mod">
          <ac:chgData name="Fionn Hourican" userId="51da293d-b4ce-4547-9dec-1ec5b4a89379" providerId="ADAL" clId="{9B918406-B245-43F5-ACC6-1084511B85D8}" dt="2021-10-06T20:57:26.696" v="49" actId="20577"/>
          <ac:spMkLst>
            <pc:docMk/>
            <pc:sldMk cId="3434383612" sldId="260"/>
            <ac:spMk id="2" creationId="{D459C4E4-78BC-4DE8-9586-AF592B3C5E18}"/>
          </ac:spMkLst>
        </pc:spChg>
        <pc:spChg chg="del">
          <ac:chgData name="Fionn Hourican" userId="51da293d-b4ce-4547-9dec-1ec5b4a89379" providerId="ADAL" clId="{9B918406-B245-43F5-ACC6-1084511B85D8}" dt="2021-10-06T20:59:19.715" v="50" actId="931"/>
          <ac:spMkLst>
            <pc:docMk/>
            <pc:sldMk cId="3434383612" sldId="260"/>
            <ac:spMk id="3" creationId="{9A457516-5FDA-4A8E-BCCD-455BE9CBD30A}"/>
          </ac:spMkLst>
        </pc:spChg>
        <pc:spChg chg="add del mod">
          <ac:chgData name="Fionn Hourican" userId="51da293d-b4ce-4547-9dec-1ec5b4a89379" providerId="ADAL" clId="{9B918406-B245-43F5-ACC6-1084511B85D8}" dt="2021-10-06T21:34:18.794" v="98"/>
          <ac:spMkLst>
            <pc:docMk/>
            <pc:sldMk cId="3434383612" sldId="260"/>
            <ac:spMk id="12" creationId="{9E7D50E2-F473-499A-9D3D-25B90EBC15C8}"/>
          </ac:spMkLst>
        </pc:spChg>
        <pc:spChg chg="add mod">
          <ac:chgData name="Fionn Hourican" userId="51da293d-b4ce-4547-9dec-1ec5b4a89379" providerId="ADAL" clId="{9B918406-B245-43F5-ACC6-1084511B85D8}" dt="2021-10-06T21:47:54.813" v="224" actId="207"/>
          <ac:spMkLst>
            <pc:docMk/>
            <pc:sldMk cId="3434383612" sldId="260"/>
            <ac:spMk id="13" creationId="{668205D4-B2F8-444B-BCE3-4ED6C3E85C73}"/>
          </ac:spMkLst>
        </pc:spChg>
        <pc:spChg chg="add mod">
          <ac:chgData name="Fionn Hourican" userId="51da293d-b4ce-4547-9dec-1ec5b4a89379" providerId="ADAL" clId="{9B918406-B245-43F5-ACC6-1084511B85D8}" dt="2021-10-06T21:49:55.411" v="262" actId="20577"/>
          <ac:spMkLst>
            <pc:docMk/>
            <pc:sldMk cId="3434383612" sldId="260"/>
            <ac:spMk id="14" creationId="{C372AB3B-CAF9-4D51-A448-F98C63A4A6D2}"/>
          </ac:spMkLst>
        </pc:spChg>
        <pc:spChg chg="add mod">
          <ac:chgData name="Fionn Hourican" userId="51da293d-b4ce-4547-9dec-1ec5b4a89379" providerId="ADAL" clId="{9B918406-B245-43F5-ACC6-1084511B85D8}" dt="2021-10-06T21:49:49.165" v="258" actId="20577"/>
          <ac:spMkLst>
            <pc:docMk/>
            <pc:sldMk cId="3434383612" sldId="260"/>
            <ac:spMk id="15" creationId="{002EFB43-E2F1-44D1-8F36-221EF6E4CB3A}"/>
          </ac:spMkLst>
        </pc:spChg>
        <pc:spChg chg="add mod">
          <ac:chgData name="Fionn Hourican" userId="51da293d-b4ce-4547-9dec-1ec5b4a89379" providerId="ADAL" clId="{9B918406-B245-43F5-ACC6-1084511B85D8}" dt="2021-10-07T09:05:25.419" v="1370" actId="207"/>
          <ac:spMkLst>
            <pc:docMk/>
            <pc:sldMk cId="3434383612" sldId="260"/>
            <ac:spMk id="16" creationId="{08E4C449-A8E9-473A-A25F-E5395DD1AB7C}"/>
          </ac:spMkLst>
        </pc:spChg>
        <pc:picChg chg="add mod">
          <ac:chgData name="Fionn Hourican" userId="51da293d-b4ce-4547-9dec-1ec5b4a89379" providerId="ADAL" clId="{9B918406-B245-43F5-ACC6-1084511B85D8}" dt="2021-10-06T21:34:27.933" v="99" actId="1076"/>
          <ac:picMkLst>
            <pc:docMk/>
            <pc:sldMk cId="3434383612" sldId="260"/>
            <ac:picMk id="5" creationId="{E4762E6A-42DF-4787-9AC1-D2A21C10E206}"/>
          </ac:picMkLst>
        </pc:picChg>
        <pc:picChg chg="add mod">
          <ac:chgData name="Fionn Hourican" userId="51da293d-b4ce-4547-9dec-1ec5b4a89379" providerId="ADAL" clId="{9B918406-B245-43F5-ACC6-1084511B85D8}" dt="2021-10-06T21:04:09.164" v="77" actId="1076"/>
          <ac:picMkLst>
            <pc:docMk/>
            <pc:sldMk cId="3434383612" sldId="260"/>
            <ac:picMk id="7" creationId="{3ADD71C6-2F3E-493C-A260-24C51CD6BD4F}"/>
          </ac:picMkLst>
        </pc:picChg>
        <pc:picChg chg="add mod">
          <ac:chgData name="Fionn Hourican" userId="51da293d-b4ce-4547-9dec-1ec5b4a89379" providerId="ADAL" clId="{9B918406-B245-43F5-ACC6-1084511B85D8}" dt="2021-10-06T21:04:44.644" v="81" actId="14100"/>
          <ac:picMkLst>
            <pc:docMk/>
            <pc:sldMk cId="3434383612" sldId="260"/>
            <ac:picMk id="9" creationId="{885BD11A-60DF-4E38-BCD1-C5F938671426}"/>
          </ac:picMkLst>
        </pc:picChg>
        <pc:picChg chg="add mod">
          <ac:chgData name="Fionn Hourican" userId="51da293d-b4ce-4547-9dec-1ec5b4a89379" providerId="ADAL" clId="{9B918406-B245-43F5-ACC6-1084511B85D8}" dt="2021-10-06T21:46:36.249" v="213" actId="1076"/>
          <ac:picMkLst>
            <pc:docMk/>
            <pc:sldMk cId="3434383612" sldId="260"/>
            <ac:picMk id="11" creationId="{F8824B59-8932-4A45-8E31-ED65AF8B06F3}"/>
          </ac:picMkLst>
        </pc:picChg>
      </pc:sldChg>
      <pc:sldChg chg="addSp delSp modSp new mod setBg setClrOvrMap">
        <pc:chgData name="Fionn Hourican" userId="51da293d-b4ce-4547-9dec-1ec5b4a89379" providerId="ADAL" clId="{9B918406-B245-43F5-ACC6-1084511B85D8}" dt="2021-10-08T15:17:24.830" v="3091" actId="20577"/>
        <pc:sldMkLst>
          <pc:docMk/>
          <pc:sldMk cId="484108690" sldId="261"/>
        </pc:sldMkLst>
        <pc:spChg chg="mod ord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2" creationId="{E5ADC730-B21E-4953-908F-86AC55D3CCBA}"/>
          </ac:spMkLst>
        </pc:spChg>
        <pc:spChg chg="del">
          <ac:chgData name="Fionn Hourican" userId="51da293d-b4ce-4547-9dec-1ec5b4a89379" providerId="ADAL" clId="{9B918406-B245-43F5-ACC6-1084511B85D8}" dt="2021-10-06T21:57:32.015" v="338"/>
          <ac:spMkLst>
            <pc:docMk/>
            <pc:sldMk cId="484108690" sldId="261"/>
            <ac:spMk id="3" creationId="{48C93E33-512D-4C82-A153-F0785467150F}"/>
          </ac:spMkLst>
        </pc:spChg>
        <pc:spChg chg="add del">
          <ac:chgData name="Fionn Hourican" userId="51da293d-b4ce-4547-9dec-1ec5b4a89379" providerId="ADAL" clId="{9B918406-B245-43F5-ACC6-1084511B85D8}" dt="2021-10-06T21:58:07.314" v="341" actId="26606"/>
          <ac:spMkLst>
            <pc:docMk/>
            <pc:sldMk cId="484108690" sldId="261"/>
            <ac:spMk id="8" creationId="{8EFF279E-4A79-4845-8167-472D23A827F6}"/>
          </ac:spMkLst>
        </pc:spChg>
        <pc:spChg chg="add del">
          <ac:chgData name="Fionn Hourican" userId="51da293d-b4ce-4547-9dec-1ec5b4a89379" providerId="ADAL" clId="{9B918406-B245-43F5-ACC6-1084511B85D8}" dt="2021-10-06T21:58:09.353" v="343" actId="26606"/>
          <ac:spMkLst>
            <pc:docMk/>
            <pc:sldMk cId="484108690" sldId="261"/>
            <ac:spMk id="9" creationId="{E6C8E6EB-4C59-429B-97E4-72A058CFC4FB}"/>
          </ac:spMkLst>
        </pc:spChg>
        <pc:spChg chg="add del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11" creationId="{504BED40-EAF7-4E55-AFF7-2CD840EBD3AA}"/>
          </ac:spMkLst>
        </pc:spChg>
        <pc:spChg chg="add del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13" creationId="{F367CCF1-BB1E-41CF-8499-94A870C33EFA}"/>
          </ac:spMkLst>
        </pc:spChg>
        <pc:spChg chg="add del">
          <ac:chgData name="Fionn Hourican" userId="51da293d-b4ce-4547-9dec-1ec5b4a89379" providerId="ADAL" clId="{9B918406-B245-43F5-ACC6-1084511B85D8}" dt="2021-10-06T21:58:09.353" v="343" actId="26606"/>
          <ac:spMkLst>
            <pc:docMk/>
            <pc:sldMk cId="484108690" sldId="261"/>
            <ac:spMk id="15" creationId="{C0524398-BFB4-4C4A-8317-83B8729F9B26}"/>
          </ac:spMkLst>
        </pc:spChg>
        <pc:spChg chg="add del">
          <ac:chgData name="Fionn Hourican" userId="51da293d-b4ce-4547-9dec-1ec5b4a89379" providerId="ADAL" clId="{9B918406-B245-43F5-ACC6-1084511B85D8}" dt="2021-10-06T21:58:09.353" v="343" actId="26606"/>
          <ac:spMkLst>
            <pc:docMk/>
            <pc:sldMk cId="484108690" sldId="261"/>
            <ac:spMk id="16" creationId="{B5B90362-AFCC-46A9-B41C-A257A8C5B314}"/>
          </ac:spMkLst>
        </pc:spChg>
        <pc:spChg chg="add del">
          <ac:chgData name="Fionn Hourican" userId="51da293d-b4ce-4547-9dec-1ec5b4a89379" providerId="ADAL" clId="{9B918406-B245-43F5-ACC6-1084511B85D8}" dt="2021-10-06T21:58:09.353" v="343" actId="26606"/>
          <ac:spMkLst>
            <pc:docMk/>
            <pc:sldMk cId="484108690" sldId="261"/>
            <ac:spMk id="17" creationId="{007891EC-4501-44ED-A8C8-B11B6DB767AB}"/>
          </ac:spMkLst>
        </pc:spChg>
        <pc:spChg chg="add del">
          <ac:chgData name="Fionn Hourican" userId="51da293d-b4ce-4547-9dec-1ec5b4a89379" providerId="ADAL" clId="{9B918406-B245-43F5-ACC6-1084511B85D8}" dt="2021-10-06T21:58:09.353" v="343" actId="26606"/>
          <ac:spMkLst>
            <pc:docMk/>
            <pc:sldMk cId="484108690" sldId="261"/>
            <ac:spMk id="18" creationId="{F71EF7F1-38BA-471D-8CD4-2A9AE8E35527}"/>
          </ac:spMkLst>
        </pc:spChg>
        <pc:spChg chg="add del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21" creationId="{1BB56EB9-078F-4952-AC1F-149C7A0AE4D5}"/>
          </ac:spMkLst>
        </pc:spChg>
        <pc:spChg chg="add del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22" creationId="{10058680-D07C-4893-B2B7-91543F18AB32}"/>
          </ac:spMkLst>
        </pc:spChg>
        <pc:spChg chg="add del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23" creationId="{7B42427A-0A1F-4A55-8705-D9179F1E0CFB}"/>
          </ac:spMkLst>
        </pc:spChg>
        <pc:spChg chg="add del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24" creationId="{EE54A6FE-D8CB-48A3-900B-053D4EBD3B85}"/>
          </ac:spMkLst>
        </pc:spChg>
        <pc:spChg chg="add mod">
          <ac:chgData name="Fionn Hourican" userId="51da293d-b4ce-4547-9dec-1ec5b4a89379" providerId="ADAL" clId="{9B918406-B245-43F5-ACC6-1084511B85D8}" dt="2021-10-08T15:17:24.830" v="3091" actId="20577"/>
          <ac:spMkLst>
            <pc:docMk/>
            <pc:sldMk cId="484108690" sldId="261"/>
            <ac:spMk id="25" creationId="{88B6A13B-1464-4300-910A-98BBBE29FE79}"/>
          </ac:spMkLst>
        </pc:spChg>
        <pc:spChg chg="add">
          <ac:chgData name="Fionn Hourican" userId="51da293d-b4ce-4547-9dec-1ec5b4a89379" providerId="ADAL" clId="{9B918406-B245-43F5-ACC6-1084511B85D8}" dt="2021-10-06T22:19:29.618" v="495" actId="26606"/>
          <ac:spMkLst>
            <pc:docMk/>
            <pc:sldMk cId="484108690" sldId="261"/>
            <ac:spMk id="30" creationId="{B8DD2392-397B-48BF-BEFA-EA1FB881CA85}"/>
          </ac:spMkLst>
        </pc:spChg>
        <pc:picChg chg="add mod ord">
          <ac:chgData name="Fionn Hourican" userId="51da293d-b4ce-4547-9dec-1ec5b4a89379" providerId="ADAL" clId="{9B918406-B245-43F5-ACC6-1084511B85D8}" dt="2021-10-06T22:22:44.383" v="528" actId="1076"/>
          <ac:picMkLst>
            <pc:docMk/>
            <pc:sldMk cId="484108690" sldId="261"/>
            <ac:picMk id="4" creationId="{2C4DA519-CB3B-4191-B8BC-EB6560ED8340}"/>
          </ac:picMkLst>
        </pc:picChg>
        <pc:cxnChg chg="add del">
          <ac:chgData name="Fionn Hourican" userId="51da293d-b4ce-4547-9dec-1ec5b4a89379" providerId="ADAL" clId="{9B918406-B245-43F5-ACC6-1084511B85D8}" dt="2021-10-06T21:58:09.353" v="343" actId="26606"/>
          <ac:cxnSpMkLst>
            <pc:docMk/>
            <pc:sldMk cId="484108690" sldId="261"/>
            <ac:cxnSpMk id="19" creationId="{34E5597F-CE67-4085-9548-E6A8036DA3BB}"/>
          </ac:cxnSpMkLst>
        </pc:cxnChg>
      </pc:sldChg>
      <pc:sldChg chg="addSp delSp modSp new mod setBg setClrOvrMap">
        <pc:chgData name="Fionn Hourican" userId="51da293d-b4ce-4547-9dec-1ec5b4a89379" providerId="ADAL" clId="{9B918406-B245-43F5-ACC6-1084511B85D8}" dt="2021-10-07T08:59:51.517" v="1296" actId="20577"/>
        <pc:sldMkLst>
          <pc:docMk/>
          <pc:sldMk cId="7472111" sldId="262"/>
        </pc:sldMkLst>
        <pc:spChg chg="mod">
          <ac:chgData name="Fionn Hourican" userId="51da293d-b4ce-4547-9dec-1ec5b4a89379" providerId="ADAL" clId="{9B918406-B245-43F5-ACC6-1084511B85D8}" dt="2021-10-07T08:58:13.263" v="1290" actId="20577"/>
          <ac:spMkLst>
            <pc:docMk/>
            <pc:sldMk cId="7472111" sldId="262"/>
            <ac:spMk id="2" creationId="{82339310-2211-4AE9-98E9-1892BE68B9BF}"/>
          </ac:spMkLst>
        </pc:spChg>
        <pc:spChg chg="del mod">
          <ac:chgData name="Fionn Hourican" userId="51da293d-b4ce-4547-9dec-1ec5b4a89379" providerId="ADAL" clId="{9B918406-B245-43F5-ACC6-1084511B85D8}" dt="2021-10-07T08:49:07.412" v="1105" actId="26606"/>
          <ac:spMkLst>
            <pc:docMk/>
            <pc:sldMk cId="7472111" sldId="262"/>
            <ac:spMk id="3" creationId="{89E28C10-9696-48EF-ABA0-9237ADA23E35}"/>
          </ac:spMkLst>
        </pc:spChg>
        <pc:spChg chg="add">
          <ac:chgData name="Fionn Hourican" userId="51da293d-b4ce-4547-9dec-1ec5b4a89379" providerId="ADAL" clId="{9B918406-B245-43F5-ACC6-1084511B85D8}" dt="2021-10-07T08:49:07.412" v="1105" actId="26606"/>
          <ac:spMkLst>
            <pc:docMk/>
            <pc:sldMk cId="7472111" sldId="262"/>
            <ac:spMk id="9" creationId="{BFABBCE0-E08C-4BBE-9FD2-E2B253D4D5F2}"/>
          </ac:spMkLst>
        </pc:spChg>
        <pc:spChg chg="add">
          <ac:chgData name="Fionn Hourican" userId="51da293d-b4ce-4547-9dec-1ec5b4a89379" providerId="ADAL" clId="{9B918406-B245-43F5-ACC6-1084511B85D8}" dt="2021-10-07T08:49:07.412" v="1105" actId="26606"/>
          <ac:spMkLst>
            <pc:docMk/>
            <pc:sldMk cId="7472111" sldId="262"/>
            <ac:spMk id="11" creationId="{FF426BAC-43D6-468E-B6FF-167034D5CE43}"/>
          </ac:spMkLst>
        </pc:spChg>
        <pc:spChg chg="add">
          <ac:chgData name="Fionn Hourican" userId="51da293d-b4ce-4547-9dec-1ec5b4a89379" providerId="ADAL" clId="{9B918406-B245-43F5-ACC6-1084511B85D8}" dt="2021-10-07T08:49:07.412" v="1105" actId="26606"/>
          <ac:spMkLst>
            <pc:docMk/>
            <pc:sldMk cId="7472111" sldId="262"/>
            <ac:spMk id="13" creationId="{FB02D80E-5995-4C54-8387-5893C2C89473}"/>
          </ac:spMkLst>
        </pc:spChg>
        <pc:spChg chg="add">
          <ac:chgData name="Fionn Hourican" userId="51da293d-b4ce-4547-9dec-1ec5b4a89379" providerId="ADAL" clId="{9B918406-B245-43F5-ACC6-1084511B85D8}" dt="2021-10-07T08:49:07.412" v="1105" actId="26606"/>
          <ac:spMkLst>
            <pc:docMk/>
            <pc:sldMk cId="7472111" sldId="262"/>
            <ac:spMk id="15" creationId="{896083C8-1401-4950-AF56-E2FAFE42D656}"/>
          </ac:spMkLst>
        </pc:spChg>
        <pc:graphicFrameChg chg="add mod">
          <ac:chgData name="Fionn Hourican" userId="51da293d-b4ce-4547-9dec-1ec5b4a89379" providerId="ADAL" clId="{9B918406-B245-43F5-ACC6-1084511B85D8}" dt="2021-10-07T08:59:51.517" v="1296" actId="20577"/>
          <ac:graphicFrameMkLst>
            <pc:docMk/>
            <pc:sldMk cId="7472111" sldId="262"/>
            <ac:graphicFrameMk id="5" creationId="{EC87DE0B-B58E-4835-A376-337337F522BA}"/>
          </ac:graphicFrameMkLst>
        </pc:graphicFrameChg>
      </pc:sldChg>
      <pc:sldChg chg="addSp delSp modSp new mod ord modClrScheme chgLayout">
        <pc:chgData name="Fionn Hourican" userId="51da293d-b4ce-4547-9dec-1ec5b4a89379" providerId="ADAL" clId="{9B918406-B245-43F5-ACC6-1084511B85D8}" dt="2021-10-08T12:49:53.630" v="2103"/>
        <pc:sldMkLst>
          <pc:docMk/>
          <pc:sldMk cId="2304415105" sldId="263"/>
        </pc:sldMkLst>
        <pc:spChg chg="del mod ord">
          <ac:chgData name="Fionn Hourican" userId="51da293d-b4ce-4547-9dec-1ec5b4a89379" providerId="ADAL" clId="{9B918406-B245-43F5-ACC6-1084511B85D8}" dt="2021-10-07T09:01:21.550" v="1318" actId="700"/>
          <ac:spMkLst>
            <pc:docMk/>
            <pc:sldMk cId="2304415105" sldId="263"/>
            <ac:spMk id="2" creationId="{2F73653A-5295-4FA6-9562-3ACAC37E4C56}"/>
          </ac:spMkLst>
        </pc:spChg>
        <pc:spChg chg="add mod">
          <ac:chgData name="Fionn Hourican" userId="51da293d-b4ce-4547-9dec-1ec5b4a89379" providerId="ADAL" clId="{9B918406-B245-43F5-ACC6-1084511B85D8}" dt="2021-10-08T12:15:53.758" v="1404" actId="207"/>
          <ac:spMkLst>
            <pc:docMk/>
            <pc:sldMk cId="2304415105" sldId="263"/>
            <ac:spMk id="2" creationId="{EDF8C9A9-37A7-4D58-AA04-81F5B5531808}"/>
          </ac:spMkLst>
        </pc:spChg>
        <pc:spChg chg="add mod">
          <ac:chgData name="Fionn Hourican" userId="51da293d-b4ce-4547-9dec-1ec5b4a89379" providerId="ADAL" clId="{9B918406-B245-43F5-ACC6-1084511B85D8}" dt="2021-10-08T12:16:44.812" v="1428" actId="403"/>
          <ac:spMkLst>
            <pc:docMk/>
            <pc:sldMk cId="2304415105" sldId="263"/>
            <ac:spMk id="3" creationId="{0A86D211-F1F7-46D0-9B8D-84EDC092F77A}"/>
          </ac:spMkLst>
        </pc:spChg>
        <pc:spChg chg="del mod">
          <ac:chgData name="Fionn Hourican" userId="51da293d-b4ce-4547-9dec-1ec5b4a89379" providerId="ADAL" clId="{9B918406-B245-43F5-ACC6-1084511B85D8}" dt="2021-10-07T09:01:06.860" v="1317" actId="478"/>
          <ac:spMkLst>
            <pc:docMk/>
            <pc:sldMk cId="2304415105" sldId="263"/>
            <ac:spMk id="3" creationId="{CF66BA7C-9B53-4409-AED5-A8AA616CF278}"/>
          </ac:spMkLst>
        </pc:spChg>
        <pc:spChg chg="add del mod ord">
          <ac:chgData name="Fionn Hourican" userId="51da293d-b4ce-4547-9dec-1ec5b4a89379" providerId="ADAL" clId="{9B918406-B245-43F5-ACC6-1084511B85D8}" dt="2021-10-07T09:01:21.550" v="1318" actId="700"/>
          <ac:spMkLst>
            <pc:docMk/>
            <pc:sldMk cId="2304415105" sldId="263"/>
            <ac:spMk id="5" creationId="{D375A9A1-EBFC-4BFF-B68E-E9E155B7CB5B}"/>
          </ac:spMkLst>
        </pc:spChg>
        <pc:spChg chg="add mod ord">
          <ac:chgData name="Fionn Hourican" userId="51da293d-b4ce-4547-9dec-1ec5b4a89379" providerId="ADAL" clId="{9B918406-B245-43F5-ACC6-1084511B85D8}" dt="2021-10-07T09:02:00.508" v="1369" actId="313"/>
          <ac:spMkLst>
            <pc:docMk/>
            <pc:sldMk cId="2304415105" sldId="263"/>
            <ac:spMk id="6" creationId="{006C987B-D67B-42F0-BF86-43972302F6E8}"/>
          </ac:spMkLst>
        </pc:spChg>
        <pc:spChg chg="add mod ord">
          <ac:chgData name="Fionn Hourican" userId="51da293d-b4ce-4547-9dec-1ec5b4a89379" providerId="ADAL" clId="{9B918406-B245-43F5-ACC6-1084511B85D8}" dt="2021-10-08T12:22:38.928" v="1708" actId="20577"/>
          <ac:spMkLst>
            <pc:docMk/>
            <pc:sldMk cId="2304415105" sldId="263"/>
            <ac:spMk id="7" creationId="{70F1EEE5-056F-47A5-BB75-C968A7B997BD}"/>
          </ac:spMkLst>
        </pc:spChg>
        <pc:spChg chg="add mod ord">
          <ac:chgData name="Fionn Hourican" userId="51da293d-b4ce-4547-9dec-1ec5b4a89379" providerId="ADAL" clId="{9B918406-B245-43F5-ACC6-1084511B85D8}" dt="2021-10-08T12:24:16.497" v="1727" actId="20577"/>
          <ac:spMkLst>
            <pc:docMk/>
            <pc:sldMk cId="2304415105" sldId="263"/>
            <ac:spMk id="8" creationId="{9CE71E45-4339-491A-818D-5C5D5607657B}"/>
          </ac:spMkLst>
        </pc:spChg>
      </pc:sldChg>
      <pc:sldChg chg="addSp delSp modSp new mod setBg">
        <pc:chgData name="Fionn Hourican" userId="51da293d-b4ce-4547-9dec-1ec5b4a89379" providerId="ADAL" clId="{9B918406-B245-43F5-ACC6-1084511B85D8}" dt="2021-10-08T15:15:29.700" v="3084" actId="20577"/>
        <pc:sldMkLst>
          <pc:docMk/>
          <pc:sldMk cId="355732250" sldId="264"/>
        </pc:sldMkLst>
        <pc:spChg chg="mod ord">
          <ac:chgData name="Fionn Hourican" userId="51da293d-b4ce-4547-9dec-1ec5b4a89379" providerId="ADAL" clId="{9B918406-B245-43F5-ACC6-1084511B85D8}" dt="2021-10-08T15:15:29.700" v="3084" actId="20577"/>
          <ac:spMkLst>
            <pc:docMk/>
            <pc:sldMk cId="355732250" sldId="264"/>
            <ac:spMk id="2" creationId="{05A0FFA6-B6DD-4DC2-9939-2A2F16BA5884}"/>
          </ac:spMkLst>
        </pc:spChg>
        <pc:spChg chg="del">
          <ac:chgData name="Fionn Hourican" userId="51da293d-b4ce-4547-9dec-1ec5b4a89379" providerId="ADAL" clId="{9B918406-B245-43F5-ACC6-1084511B85D8}" dt="2021-10-08T12:32:22.526" v="1824" actId="931"/>
          <ac:spMkLst>
            <pc:docMk/>
            <pc:sldMk cId="355732250" sldId="264"/>
            <ac:spMk id="3" creationId="{3F836BFC-DDA0-4A89-AE6F-95ECA2451AC5}"/>
          </ac:spMkLst>
        </pc:spChg>
        <pc:spChg chg="add del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4" creationId="{1D8BE055-77FF-4591-B32D-EEE9B24684C6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11" creationId="{DD651B61-325E-4E73-8445-38B0DE8AAAB6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13" creationId="{B42E5253-D3AC-4AC2-B766-8B34F13C2F5E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15" creationId="{10AE8D57-436A-4073-9A75-15BB5949F8B4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17" creationId="{E2852671-8EB6-4EAF-8AF8-65CF3FD66456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19" creationId="{963FC0CD-F19B-4D9C-9C47-EB7E9D16E444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21" creationId="{2E70159E-5269-4C18-AA0B-D50513DB3B3C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23" creationId="{BBBE9C8C-98B2-41C2-B47B-9A396CBA2326}"/>
          </ac:spMkLst>
        </pc:spChg>
        <pc:spChg chg="add del">
          <ac:chgData name="Fionn Hourican" userId="51da293d-b4ce-4547-9dec-1ec5b4a89379" providerId="ADAL" clId="{9B918406-B245-43F5-ACC6-1084511B85D8}" dt="2021-10-08T12:33:12.441" v="1826" actId="26606"/>
          <ac:spMkLst>
            <pc:docMk/>
            <pc:sldMk cId="355732250" sldId="264"/>
            <ac:spMk id="25" creationId="{B2ECCA3D-5ECA-4A8B-B9D7-CE6DEB72B952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27" creationId="{E6C8E6EB-4C59-429B-97E4-72A058CFC4FB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28" creationId="{B5B90362-AFCC-46A9-B41C-A257A8C5B314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29" creationId="{F71EF7F1-38BA-471D-8CD4-2A9AE8E35527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30" creationId="{C0524398-BFB4-4C4A-8317-83B8729F9B26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31" creationId="{D6D7A0BC-0046-4CAA-8E7F-DCAFE511EA0E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32" creationId="{E7C6334F-6411-41EC-AD7D-179EDD8B58CB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33" creationId="{E6B02CEE-3AF8-4349-9B3E-8970E6DF62B3}"/>
          </ac:spMkLst>
        </pc:spChg>
        <pc:spChg chg="add del">
          <ac:chgData name="Fionn Hourican" userId="51da293d-b4ce-4547-9dec-1ec5b4a89379" providerId="ADAL" clId="{9B918406-B245-43F5-ACC6-1084511B85D8}" dt="2021-10-08T12:33:23.048" v="1828" actId="26606"/>
          <ac:spMkLst>
            <pc:docMk/>
            <pc:sldMk cId="355732250" sldId="264"/>
            <ac:spMk id="34" creationId="{AAA01CF0-3FB5-44EB-B7DE-F2E86374C2FB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36" creationId="{E6C8E6EB-4C59-429B-97E4-72A058CFC4FB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37" creationId="{B5B90362-AFCC-46A9-B41C-A257A8C5B314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38" creationId="{F71EF7F1-38BA-471D-8CD4-2A9AE8E35527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39" creationId="{C0524398-BFB4-4C4A-8317-83B8729F9B26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40" creationId="{C1FA8F66-3B85-411D-A2A6-A50DF3026D9A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41" creationId="{4179E790-E691-4202-B7FA-62924FC8D195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42" creationId="{B7695657-4834-4DEB-A529-4DB28F696FE5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43" creationId="{065EE0A0-4DA6-4AA2-A475-14DB03C55AFA}"/>
          </ac:spMkLst>
        </pc:spChg>
        <pc:spChg chg="add">
          <ac:chgData name="Fionn Hourican" userId="51da293d-b4ce-4547-9dec-1ec5b4a89379" providerId="ADAL" clId="{9B918406-B245-43F5-ACC6-1084511B85D8}" dt="2021-10-08T12:33:23.077" v="1829" actId="26606"/>
          <ac:spMkLst>
            <pc:docMk/>
            <pc:sldMk cId="355732250" sldId="264"/>
            <ac:spMk id="44" creationId="{C6DB5293-7EEA-499F-BC82-82AE67214920}"/>
          </ac:spMkLst>
        </pc:spChg>
        <pc:picChg chg="add mod">
          <ac:chgData name="Fionn Hourican" userId="51da293d-b4ce-4547-9dec-1ec5b4a89379" providerId="ADAL" clId="{9B918406-B245-43F5-ACC6-1084511B85D8}" dt="2021-10-08T12:33:23.077" v="1829" actId="26606"/>
          <ac:picMkLst>
            <pc:docMk/>
            <pc:sldMk cId="355732250" sldId="264"/>
            <ac:picMk id="6" creationId="{77381AF1-C57F-4EF7-8A5B-D486089AA59F}"/>
          </ac:picMkLst>
        </pc:picChg>
      </pc:sldChg>
      <pc:sldChg chg="addSp delSp modSp new mod modClrScheme chgLayout">
        <pc:chgData name="Fionn Hourican" userId="51da293d-b4ce-4547-9dec-1ec5b4a89379" providerId="ADAL" clId="{9B918406-B245-43F5-ACC6-1084511B85D8}" dt="2021-10-08T12:52:22.657" v="2122" actId="207"/>
        <pc:sldMkLst>
          <pc:docMk/>
          <pc:sldMk cId="787262026" sldId="265"/>
        </pc:sldMkLst>
        <pc:spChg chg="del mod ord">
          <ac:chgData name="Fionn Hourican" userId="51da293d-b4ce-4547-9dec-1ec5b4a89379" providerId="ADAL" clId="{9B918406-B245-43F5-ACC6-1084511B85D8}" dt="2021-10-08T12:33:50.038" v="1831" actId="700"/>
          <ac:spMkLst>
            <pc:docMk/>
            <pc:sldMk cId="787262026" sldId="265"/>
            <ac:spMk id="2" creationId="{6484A63C-DD30-4DD8-A49B-F234EFEF73CB}"/>
          </ac:spMkLst>
        </pc:spChg>
        <pc:spChg chg="del mod ord">
          <ac:chgData name="Fionn Hourican" userId="51da293d-b4ce-4547-9dec-1ec5b4a89379" providerId="ADAL" clId="{9B918406-B245-43F5-ACC6-1084511B85D8}" dt="2021-10-08T12:33:50.038" v="1831" actId="700"/>
          <ac:spMkLst>
            <pc:docMk/>
            <pc:sldMk cId="787262026" sldId="265"/>
            <ac:spMk id="3" creationId="{18F3EB49-D9E2-4F29-8FFE-B1EF1E53FD74}"/>
          </ac:spMkLst>
        </pc:spChg>
        <pc:spChg chg="del">
          <ac:chgData name="Fionn Hourican" userId="51da293d-b4ce-4547-9dec-1ec5b4a89379" providerId="ADAL" clId="{9B918406-B245-43F5-ACC6-1084511B85D8}" dt="2021-10-08T12:33:50.038" v="1831" actId="700"/>
          <ac:spMkLst>
            <pc:docMk/>
            <pc:sldMk cId="787262026" sldId="265"/>
            <ac:spMk id="4" creationId="{DB2E8562-FA85-4CF1-A02A-F7C42D01E8C6}"/>
          </ac:spMkLst>
        </pc:spChg>
        <pc:spChg chg="add mod ord">
          <ac:chgData name="Fionn Hourican" userId="51da293d-b4ce-4547-9dec-1ec5b4a89379" providerId="ADAL" clId="{9B918406-B245-43F5-ACC6-1084511B85D8}" dt="2021-10-08T12:45:28.234" v="2064" actId="700"/>
          <ac:spMkLst>
            <pc:docMk/>
            <pc:sldMk cId="787262026" sldId="265"/>
            <ac:spMk id="5" creationId="{426BC07B-0BEA-4006-B5A4-2782DF76D284}"/>
          </ac:spMkLst>
        </pc:spChg>
        <pc:spChg chg="add del mod ord">
          <ac:chgData name="Fionn Hourican" userId="51da293d-b4ce-4547-9dec-1ec5b4a89379" providerId="ADAL" clId="{9B918406-B245-43F5-ACC6-1084511B85D8}" dt="2021-10-08T12:46:02.839" v="2072" actId="26606"/>
          <ac:spMkLst>
            <pc:docMk/>
            <pc:sldMk cId="787262026" sldId="265"/>
            <ac:spMk id="6" creationId="{041D21AB-DF7A-4B4E-8C52-F0F80AAF5FAE}"/>
          </ac:spMkLst>
        </pc:spChg>
        <pc:spChg chg="add del mod ord">
          <ac:chgData name="Fionn Hourican" userId="51da293d-b4ce-4547-9dec-1ec5b4a89379" providerId="ADAL" clId="{9B918406-B245-43F5-ACC6-1084511B85D8}" dt="2021-10-08T12:48:31.946" v="2076" actId="931"/>
          <ac:spMkLst>
            <pc:docMk/>
            <pc:sldMk cId="787262026" sldId="265"/>
            <ac:spMk id="8" creationId="{CB1762B0-FC26-4E37-9A07-92C7ADAC6253}"/>
          </ac:spMkLst>
        </pc:spChg>
        <pc:graphicFrameChg chg="add del">
          <ac:chgData name="Fionn Hourican" userId="51da293d-b4ce-4547-9dec-1ec5b4a89379" providerId="ADAL" clId="{9B918406-B245-43F5-ACC6-1084511B85D8}" dt="2021-10-08T12:45:49.785" v="2067" actId="26606"/>
          <ac:graphicFrameMkLst>
            <pc:docMk/>
            <pc:sldMk cId="787262026" sldId="265"/>
            <ac:graphicFrameMk id="10" creationId="{7B311D5E-3C49-4705-AA30-181AFA6353D4}"/>
          </ac:graphicFrameMkLst>
        </pc:graphicFrameChg>
        <pc:graphicFrameChg chg="add del">
          <ac:chgData name="Fionn Hourican" userId="51da293d-b4ce-4547-9dec-1ec5b4a89379" providerId="ADAL" clId="{9B918406-B245-43F5-ACC6-1084511B85D8}" dt="2021-10-08T12:45:53.057" v="2069" actId="26606"/>
          <ac:graphicFrameMkLst>
            <pc:docMk/>
            <pc:sldMk cId="787262026" sldId="265"/>
            <ac:graphicFrameMk id="12" creationId="{9AD34956-B62C-4B8E-8F8A-7DF200F547B0}"/>
          </ac:graphicFrameMkLst>
        </pc:graphicFrameChg>
        <pc:graphicFrameChg chg="add del">
          <ac:chgData name="Fionn Hourican" userId="51da293d-b4ce-4547-9dec-1ec5b4a89379" providerId="ADAL" clId="{9B918406-B245-43F5-ACC6-1084511B85D8}" dt="2021-10-08T12:46:02.824" v="2071" actId="26606"/>
          <ac:graphicFrameMkLst>
            <pc:docMk/>
            <pc:sldMk cId="787262026" sldId="265"/>
            <ac:graphicFrameMk id="14" creationId="{7B311D5E-3C49-4705-AA30-181AFA6353D4}"/>
          </ac:graphicFrameMkLst>
        </pc:graphicFrameChg>
        <pc:graphicFrameChg chg="add mod modGraphic">
          <ac:chgData name="Fionn Hourican" userId="51da293d-b4ce-4547-9dec-1ec5b4a89379" providerId="ADAL" clId="{9B918406-B245-43F5-ACC6-1084511B85D8}" dt="2021-10-08T12:52:22.657" v="2122" actId="207"/>
          <ac:graphicFrameMkLst>
            <pc:docMk/>
            <pc:sldMk cId="787262026" sldId="265"/>
            <ac:graphicFrameMk id="16" creationId="{9AD34956-B62C-4B8E-8F8A-7DF200F547B0}"/>
          </ac:graphicFrameMkLst>
        </pc:graphicFrameChg>
        <pc:picChg chg="add del mod">
          <ac:chgData name="Fionn Hourican" userId="51da293d-b4ce-4547-9dec-1ec5b4a89379" providerId="ADAL" clId="{9B918406-B245-43F5-ACC6-1084511B85D8}" dt="2021-10-08T12:48:35.090" v="2077" actId="478"/>
          <ac:picMkLst>
            <pc:docMk/>
            <pc:sldMk cId="787262026" sldId="265"/>
            <ac:picMk id="7" creationId="{FE0AD4E4-54B4-4CEB-BE49-731D1AD05C50}"/>
          </ac:picMkLst>
        </pc:picChg>
        <pc:picChg chg="add mod">
          <ac:chgData name="Fionn Hourican" userId="51da293d-b4ce-4547-9dec-1ec5b4a89379" providerId="ADAL" clId="{9B918406-B245-43F5-ACC6-1084511B85D8}" dt="2021-10-08T12:48:38.845" v="2078" actId="27614"/>
          <ac:picMkLst>
            <pc:docMk/>
            <pc:sldMk cId="787262026" sldId="265"/>
            <ac:picMk id="11" creationId="{B146083B-A35B-4595-B3E4-CCC453B78BD8}"/>
          </ac:picMkLst>
        </pc:picChg>
      </pc:sldChg>
      <pc:sldChg chg="addSp delSp modSp new mod ord modClrScheme chgLayout">
        <pc:chgData name="Fionn Hourican" userId="51da293d-b4ce-4547-9dec-1ec5b4a89379" providerId="ADAL" clId="{9B918406-B245-43F5-ACC6-1084511B85D8}" dt="2021-10-08T15:19:40.642" v="3097"/>
        <pc:sldMkLst>
          <pc:docMk/>
          <pc:sldMk cId="117151236" sldId="266"/>
        </pc:sldMkLst>
        <pc:spChg chg="mod ord">
          <ac:chgData name="Fionn Hourican" userId="51da293d-b4ce-4547-9dec-1ec5b4a89379" providerId="ADAL" clId="{9B918406-B245-43F5-ACC6-1084511B85D8}" dt="2021-10-08T12:53:04.831" v="2136" actId="700"/>
          <ac:spMkLst>
            <pc:docMk/>
            <pc:sldMk cId="117151236" sldId="266"/>
            <ac:spMk id="2" creationId="{9EB83271-DFB0-43BF-87B8-7D7867933739}"/>
          </ac:spMkLst>
        </pc:spChg>
        <pc:spChg chg="del mod ord">
          <ac:chgData name="Fionn Hourican" userId="51da293d-b4ce-4547-9dec-1ec5b4a89379" providerId="ADAL" clId="{9B918406-B245-43F5-ACC6-1084511B85D8}" dt="2021-10-08T12:52:59.663" v="2135" actId="700"/>
          <ac:spMkLst>
            <pc:docMk/>
            <pc:sldMk cId="117151236" sldId="266"/>
            <ac:spMk id="3" creationId="{0AE9AD98-8686-49B0-AF8C-2FBA081351C2}"/>
          </ac:spMkLst>
        </pc:spChg>
        <pc:spChg chg="del">
          <ac:chgData name="Fionn Hourican" userId="51da293d-b4ce-4547-9dec-1ec5b4a89379" providerId="ADAL" clId="{9B918406-B245-43F5-ACC6-1084511B85D8}" dt="2021-10-08T12:52:59.663" v="2135" actId="700"/>
          <ac:spMkLst>
            <pc:docMk/>
            <pc:sldMk cId="117151236" sldId="266"/>
            <ac:spMk id="4" creationId="{F8278FF3-8972-4D1D-ABA4-71986CC45FF5}"/>
          </ac:spMkLst>
        </pc:spChg>
        <pc:spChg chg="add del mod ord">
          <ac:chgData name="Fionn Hourican" userId="51da293d-b4ce-4547-9dec-1ec5b4a89379" providerId="ADAL" clId="{9B918406-B245-43F5-ACC6-1084511B85D8}" dt="2021-10-08T12:53:04.831" v="2136" actId="700"/>
          <ac:spMkLst>
            <pc:docMk/>
            <pc:sldMk cId="117151236" sldId="266"/>
            <ac:spMk id="5" creationId="{CD5724EB-D200-4EFE-AA50-F658CE8EAC4E}"/>
          </ac:spMkLst>
        </pc:spChg>
        <pc:spChg chg="add del mod ord">
          <ac:chgData name="Fionn Hourican" userId="51da293d-b4ce-4547-9dec-1ec5b4a89379" providerId="ADAL" clId="{9B918406-B245-43F5-ACC6-1084511B85D8}" dt="2021-10-08T12:53:12.514" v="2137" actId="931"/>
          <ac:spMkLst>
            <pc:docMk/>
            <pc:sldMk cId="117151236" sldId="266"/>
            <ac:spMk id="6" creationId="{6988D6F4-DBDA-460C-9521-B8C2D819A6B2}"/>
          </ac:spMkLst>
        </pc:spChg>
        <pc:picChg chg="add mod">
          <ac:chgData name="Fionn Hourican" userId="51da293d-b4ce-4547-9dec-1ec5b4a89379" providerId="ADAL" clId="{9B918406-B245-43F5-ACC6-1084511B85D8}" dt="2021-10-08T12:53:12.514" v="2137" actId="931"/>
          <ac:picMkLst>
            <pc:docMk/>
            <pc:sldMk cId="117151236" sldId="266"/>
            <ac:picMk id="8" creationId="{E9C1B99E-4CCE-4AC4-BB2B-45E0CFA07B28}"/>
          </ac:picMkLst>
        </pc:picChg>
      </pc:sldChg>
      <pc:sldChg chg="addSp delSp modSp new mod ord setBg setClrOvrMap">
        <pc:chgData name="Fionn Hourican" userId="51da293d-b4ce-4547-9dec-1ec5b4a89379" providerId="ADAL" clId="{9B918406-B245-43F5-ACC6-1084511B85D8}" dt="2021-10-08T15:19:51.504" v="3101"/>
        <pc:sldMkLst>
          <pc:docMk/>
          <pc:sldMk cId="2278130369" sldId="267"/>
        </pc:sldMkLst>
        <pc:spChg chg="mod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2" creationId="{FB5FCC03-F813-4AD8-A139-68EBBB34BBA3}"/>
          </ac:spMkLst>
        </pc:spChg>
        <pc:spChg chg="add del mod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3" creationId="{E92E92A9-54A4-4A28-837C-58534E80CD46}"/>
          </ac:spMkLst>
        </pc:spChg>
        <pc:spChg chg="add del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8" creationId="{F92989FB-1024-49B7-BDF1-B3CE27D48623}"/>
          </ac:spMkLst>
        </pc:spChg>
        <pc:spChg chg="add del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10" creationId="{DFEE959E-BF10-4204-9556-D1707088D445}"/>
          </ac:spMkLst>
        </pc:spChg>
        <pc:spChg chg="add del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12" creationId="{DDD17B6A-CB37-4005-9681-A20AFCDC7822}"/>
          </ac:spMkLst>
        </pc:spChg>
        <pc:spChg chg="add del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14" creationId="{3B7BBDE9-DAED-40B0-A640-503C918D1CE3}"/>
          </ac:spMkLst>
        </pc:spChg>
        <pc:spChg chg="add del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16" creationId="{7BC7EA7B-802E-41F4-8926-C4475287AA31}"/>
          </ac:spMkLst>
        </pc:spChg>
        <pc:spChg chg="add del">
          <ac:chgData name="Fionn Hourican" userId="51da293d-b4ce-4547-9dec-1ec5b4a89379" providerId="ADAL" clId="{9B918406-B245-43F5-ACC6-1084511B85D8}" dt="2021-10-08T13:00:24.433" v="2494" actId="26606"/>
          <ac:spMkLst>
            <pc:docMk/>
            <pc:sldMk cId="2278130369" sldId="267"/>
            <ac:spMk id="21" creationId="{9B6B47BF-F3D0-4678-9B20-DA45E1BCAD6C}"/>
          </ac:spMkLst>
        </pc:spChg>
        <pc:spChg chg="add del">
          <ac:chgData name="Fionn Hourican" userId="51da293d-b4ce-4547-9dec-1ec5b4a89379" providerId="ADAL" clId="{9B918406-B245-43F5-ACC6-1084511B85D8}" dt="2021-10-08T13:00:23.779" v="2492" actId="26606"/>
          <ac:spMkLst>
            <pc:docMk/>
            <pc:sldMk cId="2278130369" sldId="267"/>
            <ac:spMk id="22" creationId="{F92989FB-1024-49B7-BDF1-B3CE27D48623}"/>
          </ac:spMkLst>
        </pc:spChg>
        <pc:spChg chg="add del">
          <ac:chgData name="Fionn Hourican" userId="51da293d-b4ce-4547-9dec-1ec5b4a89379" providerId="ADAL" clId="{9B918406-B245-43F5-ACC6-1084511B85D8}" dt="2021-10-08T13:00:24.433" v="2494" actId="26606"/>
          <ac:spMkLst>
            <pc:docMk/>
            <pc:sldMk cId="2278130369" sldId="267"/>
            <ac:spMk id="23" creationId="{19334917-3673-4EF2-BA7C-CC83AEEEAE37}"/>
          </ac:spMkLst>
        </pc:spChg>
        <pc:spChg chg="add del">
          <ac:chgData name="Fionn Hourican" userId="51da293d-b4ce-4547-9dec-1ec5b4a89379" providerId="ADAL" clId="{9B918406-B245-43F5-ACC6-1084511B85D8}" dt="2021-10-08T13:00:23.779" v="2492" actId="26606"/>
          <ac:spMkLst>
            <pc:docMk/>
            <pc:sldMk cId="2278130369" sldId="267"/>
            <ac:spMk id="24" creationId="{2987D6F4-EC95-4EF1-A8AD-4B70386CEEC7}"/>
          </ac:spMkLst>
        </pc:spChg>
        <pc:spChg chg="add del">
          <ac:chgData name="Fionn Hourican" userId="51da293d-b4ce-4547-9dec-1ec5b4a89379" providerId="ADAL" clId="{9B918406-B245-43F5-ACC6-1084511B85D8}" dt="2021-10-08T13:00:24.433" v="2494" actId="26606"/>
          <ac:spMkLst>
            <pc:docMk/>
            <pc:sldMk cId="2278130369" sldId="267"/>
            <ac:spMk id="25" creationId="{E1589AE1-C0FC-4B66-9C0D-9EB92F40F440}"/>
          </ac:spMkLst>
        </pc:spChg>
        <pc:spChg chg="add del">
          <ac:chgData name="Fionn Hourican" userId="51da293d-b4ce-4547-9dec-1ec5b4a89379" providerId="ADAL" clId="{9B918406-B245-43F5-ACC6-1084511B85D8}" dt="2021-10-08T13:00:23.779" v="2492" actId="26606"/>
          <ac:spMkLst>
            <pc:docMk/>
            <pc:sldMk cId="2278130369" sldId="267"/>
            <ac:spMk id="26" creationId="{F5F792DF-9D0A-4DB6-9A9E-7312F5A7E87D}"/>
          </ac:spMkLst>
        </pc:spChg>
        <pc:spChg chg="add del">
          <ac:chgData name="Fionn Hourican" userId="51da293d-b4ce-4547-9dec-1ec5b4a89379" providerId="ADAL" clId="{9B918406-B245-43F5-ACC6-1084511B85D8}" dt="2021-10-08T13:00:41.757" v="2496" actId="26606"/>
          <ac:spMkLst>
            <pc:docMk/>
            <pc:sldMk cId="2278130369" sldId="267"/>
            <ac:spMk id="27" creationId="{3B7BBDE9-DAED-40B0-A640-503C918D1CE3}"/>
          </ac:spMkLst>
        </pc:spChg>
        <pc:spChg chg="add del">
          <ac:chgData name="Fionn Hourican" userId="51da293d-b4ce-4547-9dec-1ec5b4a89379" providerId="ADAL" clId="{9B918406-B245-43F5-ACC6-1084511B85D8}" dt="2021-10-08T13:00:24.433" v="2494" actId="26606"/>
          <ac:spMkLst>
            <pc:docMk/>
            <pc:sldMk cId="2278130369" sldId="267"/>
            <ac:spMk id="28" creationId="{E92E92A9-54A4-4A28-837C-58534E80CD46}"/>
          </ac:spMkLst>
        </pc:spChg>
        <pc:spChg chg="add del">
          <ac:chgData name="Fionn Hourican" userId="51da293d-b4ce-4547-9dec-1ec5b4a89379" providerId="ADAL" clId="{9B918406-B245-43F5-ACC6-1084511B85D8}" dt="2021-10-08T13:00:41.757" v="2496" actId="26606"/>
          <ac:spMkLst>
            <pc:docMk/>
            <pc:sldMk cId="2278130369" sldId="267"/>
            <ac:spMk id="29" creationId="{7BC7EA7B-802E-41F4-8926-C4475287AA31}"/>
          </ac:spMkLst>
        </pc:spChg>
        <pc:spChg chg="add del">
          <ac:chgData name="Fionn Hourican" userId="51da293d-b4ce-4547-9dec-1ec5b4a89379" providerId="ADAL" clId="{9B918406-B245-43F5-ACC6-1084511B85D8}" dt="2021-10-08T13:00:41.757" v="2496" actId="26606"/>
          <ac:spMkLst>
            <pc:docMk/>
            <pc:sldMk cId="2278130369" sldId="267"/>
            <ac:spMk id="30" creationId="{F92989FB-1024-49B7-BDF1-B3CE27D48623}"/>
          </ac:spMkLst>
        </pc:spChg>
        <pc:spChg chg="add del">
          <ac:chgData name="Fionn Hourican" userId="51da293d-b4ce-4547-9dec-1ec5b4a89379" providerId="ADAL" clId="{9B918406-B245-43F5-ACC6-1084511B85D8}" dt="2021-10-08T13:00:41.757" v="2496" actId="26606"/>
          <ac:spMkLst>
            <pc:docMk/>
            <pc:sldMk cId="2278130369" sldId="267"/>
            <ac:spMk id="31" creationId="{DFEE959E-BF10-4204-9556-D1707088D445}"/>
          </ac:spMkLst>
        </pc:spChg>
        <pc:spChg chg="add del">
          <ac:chgData name="Fionn Hourican" userId="51da293d-b4ce-4547-9dec-1ec5b4a89379" providerId="ADAL" clId="{9B918406-B245-43F5-ACC6-1084511B85D8}" dt="2021-10-08T13:00:41.757" v="2496" actId="26606"/>
          <ac:spMkLst>
            <pc:docMk/>
            <pc:sldMk cId="2278130369" sldId="267"/>
            <ac:spMk id="32" creationId="{DDD17B6A-CB37-4005-9681-A20AFCDC7822}"/>
          </ac:spMkLst>
        </pc:spChg>
        <pc:spChg chg="add del">
          <ac:chgData name="Fionn Hourican" userId="51da293d-b4ce-4547-9dec-1ec5b4a89379" providerId="ADAL" clId="{9B918406-B245-43F5-ACC6-1084511B85D8}" dt="2021-10-08T13:00:41.757" v="2496" actId="26606"/>
          <ac:spMkLst>
            <pc:docMk/>
            <pc:sldMk cId="2278130369" sldId="267"/>
            <ac:spMk id="33" creationId="{E92E92A9-54A4-4A28-837C-58534E80CD46}"/>
          </ac:spMkLst>
        </pc:spChg>
        <pc:spChg chg="add del">
          <ac:chgData name="Fionn Hourican" userId="51da293d-b4ce-4547-9dec-1ec5b4a89379" providerId="ADAL" clId="{9B918406-B245-43F5-ACC6-1084511B85D8}" dt="2021-10-08T13:00:42.705" v="2498" actId="26606"/>
          <ac:spMkLst>
            <pc:docMk/>
            <pc:sldMk cId="2278130369" sldId="267"/>
            <ac:spMk id="35" creationId="{F92989FB-1024-49B7-BDF1-B3CE27D48623}"/>
          </ac:spMkLst>
        </pc:spChg>
        <pc:spChg chg="add del">
          <ac:chgData name="Fionn Hourican" userId="51da293d-b4ce-4547-9dec-1ec5b4a89379" providerId="ADAL" clId="{9B918406-B245-43F5-ACC6-1084511B85D8}" dt="2021-10-08T13:00:42.705" v="2498" actId="26606"/>
          <ac:spMkLst>
            <pc:docMk/>
            <pc:sldMk cId="2278130369" sldId="267"/>
            <ac:spMk id="36" creationId="{2987D6F4-EC95-4EF1-A8AD-4B70386CEEC7}"/>
          </ac:spMkLst>
        </pc:spChg>
        <pc:spChg chg="add del">
          <ac:chgData name="Fionn Hourican" userId="51da293d-b4ce-4547-9dec-1ec5b4a89379" providerId="ADAL" clId="{9B918406-B245-43F5-ACC6-1084511B85D8}" dt="2021-10-08T13:00:42.705" v="2498" actId="26606"/>
          <ac:spMkLst>
            <pc:docMk/>
            <pc:sldMk cId="2278130369" sldId="267"/>
            <ac:spMk id="37" creationId="{F5F792DF-9D0A-4DB6-9A9E-7312F5A7E87D}"/>
          </ac:spMkLst>
        </pc:spChg>
        <pc:spChg chg="add del">
          <ac:chgData name="Fionn Hourican" userId="51da293d-b4ce-4547-9dec-1ec5b4a89379" providerId="ADAL" clId="{9B918406-B245-43F5-ACC6-1084511B85D8}" dt="2021-10-08T13:00:44.126" v="2500" actId="26606"/>
          <ac:spMkLst>
            <pc:docMk/>
            <pc:sldMk cId="2278130369" sldId="267"/>
            <ac:spMk id="40" creationId="{F92989FB-1024-49B7-BDF1-B3CE27D48623}"/>
          </ac:spMkLst>
        </pc:spChg>
        <pc:spChg chg="add del">
          <ac:chgData name="Fionn Hourican" userId="51da293d-b4ce-4547-9dec-1ec5b4a89379" providerId="ADAL" clId="{9B918406-B245-43F5-ACC6-1084511B85D8}" dt="2021-10-08T13:00:44.126" v="2500" actId="26606"/>
          <ac:spMkLst>
            <pc:docMk/>
            <pc:sldMk cId="2278130369" sldId="267"/>
            <ac:spMk id="41" creationId="{2987D6F4-EC95-4EF1-A8AD-4B70386CEEC7}"/>
          </ac:spMkLst>
        </pc:spChg>
        <pc:spChg chg="add del">
          <ac:chgData name="Fionn Hourican" userId="51da293d-b4ce-4547-9dec-1ec5b4a89379" providerId="ADAL" clId="{9B918406-B245-43F5-ACC6-1084511B85D8}" dt="2021-10-08T13:00:44.126" v="2500" actId="26606"/>
          <ac:spMkLst>
            <pc:docMk/>
            <pc:sldMk cId="2278130369" sldId="267"/>
            <ac:spMk id="42" creationId="{F5F792DF-9D0A-4DB6-9A9E-7312F5A7E87D}"/>
          </ac:spMkLst>
        </pc:spChg>
        <pc:spChg chg="add del">
          <ac:chgData name="Fionn Hourican" userId="51da293d-b4ce-4547-9dec-1ec5b4a89379" providerId="ADAL" clId="{9B918406-B245-43F5-ACC6-1084511B85D8}" dt="2021-10-08T13:00:44.840" v="2502" actId="26606"/>
          <ac:spMkLst>
            <pc:docMk/>
            <pc:sldMk cId="2278130369" sldId="267"/>
            <ac:spMk id="45" creationId="{F92989FB-1024-49B7-BDF1-B3CE27D48623}"/>
          </ac:spMkLst>
        </pc:spChg>
        <pc:spChg chg="add del">
          <ac:chgData name="Fionn Hourican" userId="51da293d-b4ce-4547-9dec-1ec5b4a89379" providerId="ADAL" clId="{9B918406-B245-43F5-ACC6-1084511B85D8}" dt="2021-10-08T13:00:44.840" v="2502" actId="26606"/>
          <ac:spMkLst>
            <pc:docMk/>
            <pc:sldMk cId="2278130369" sldId="267"/>
            <ac:spMk id="46" creationId="{2987D6F4-EC95-4EF1-A8AD-4B70386CEEC7}"/>
          </ac:spMkLst>
        </pc:spChg>
        <pc:spChg chg="add del">
          <ac:chgData name="Fionn Hourican" userId="51da293d-b4ce-4547-9dec-1ec5b4a89379" providerId="ADAL" clId="{9B918406-B245-43F5-ACC6-1084511B85D8}" dt="2021-10-08T13:00:44.840" v="2502" actId="26606"/>
          <ac:spMkLst>
            <pc:docMk/>
            <pc:sldMk cId="2278130369" sldId="267"/>
            <ac:spMk id="47" creationId="{F5F792DF-9D0A-4DB6-9A9E-7312F5A7E87D}"/>
          </ac:spMkLst>
        </pc:spChg>
        <pc:spChg chg="add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50" creationId="{F92989FB-1024-49B7-BDF1-B3CE27D48623}"/>
          </ac:spMkLst>
        </pc:spChg>
        <pc:spChg chg="add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51" creationId="{2987D6F4-EC95-4EF1-A8AD-4B70386CEEC7}"/>
          </ac:spMkLst>
        </pc:spChg>
        <pc:spChg chg="add">
          <ac:chgData name="Fionn Hourican" userId="51da293d-b4ce-4547-9dec-1ec5b4a89379" providerId="ADAL" clId="{9B918406-B245-43F5-ACC6-1084511B85D8}" dt="2021-10-08T13:00:44.862" v="2503" actId="26606"/>
          <ac:spMkLst>
            <pc:docMk/>
            <pc:sldMk cId="2278130369" sldId="267"/>
            <ac:spMk id="52" creationId="{F5F792DF-9D0A-4DB6-9A9E-7312F5A7E87D}"/>
          </ac:spMkLst>
        </pc:spChg>
        <pc:graphicFrameChg chg="add del">
          <ac:chgData name="Fionn Hourican" userId="51da293d-b4ce-4547-9dec-1ec5b4a89379" providerId="ADAL" clId="{9B918406-B245-43F5-ACC6-1084511B85D8}" dt="2021-10-08T13:00:23.779" v="2492" actId="26606"/>
          <ac:graphicFrameMkLst>
            <pc:docMk/>
            <pc:sldMk cId="2278130369" sldId="267"/>
            <ac:graphicFrameMk id="18" creationId="{6D25AA60-A7FA-4931-AA44-2537CB031845}"/>
          </ac:graphicFrameMkLst>
        </pc:graphicFrameChg>
        <pc:graphicFrameChg chg="add del">
          <ac:chgData name="Fionn Hourican" userId="51da293d-b4ce-4547-9dec-1ec5b4a89379" providerId="ADAL" clId="{9B918406-B245-43F5-ACC6-1084511B85D8}" dt="2021-10-08T13:00:42.705" v="2498" actId="26606"/>
          <ac:graphicFrameMkLst>
            <pc:docMk/>
            <pc:sldMk cId="2278130369" sldId="267"/>
            <ac:graphicFrameMk id="38" creationId="{6D25AA60-A7FA-4931-AA44-2537CB031845}"/>
          </ac:graphicFrameMkLst>
        </pc:graphicFrameChg>
        <pc:graphicFrameChg chg="add del">
          <ac:chgData name="Fionn Hourican" userId="51da293d-b4ce-4547-9dec-1ec5b4a89379" providerId="ADAL" clId="{9B918406-B245-43F5-ACC6-1084511B85D8}" dt="2021-10-08T13:00:44.126" v="2500" actId="26606"/>
          <ac:graphicFrameMkLst>
            <pc:docMk/>
            <pc:sldMk cId="2278130369" sldId="267"/>
            <ac:graphicFrameMk id="43" creationId="{BE957A8A-AF8D-4BEC-87B6-731DD9C10883}"/>
          </ac:graphicFrameMkLst>
        </pc:graphicFrameChg>
        <pc:graphicFrameChg chg="add del">
          <ac:chgData name="Fionn Hourican" userId="51da293d-b4ce-4547-9dec-1ec5b4a89379" providerId="ADAL" clId="{9B918406-B245-43F5-ACC6-1084511B85D8}" dt="2021-10-08T13:00:44.840" v="2502" actId="26606"/>
          <ac:graphicFrameMkLst>
            <pc:docMk/>
            <pc:sldMk cId="2278130369" sldId="267"/>
            <ac:graphicFrameMk id="48" creationId="{6D25AA60-A7FA-4931-AA44-2537CB031845}"/>
          </ac:graphicFrameMkLst>
        </pc:graphicFrameChg>
        <pc:graphicFrameChg chg="add mod">
          <ac:chgData name="Fionn Hourican" userId="51da293d-b4ce-4547-9dec-1ec5b4a89379" providerId="ADAL" clId="{9B918406-B245-43F5-ACC6-1084511B85D8}" dt="2021-10-08T13:05:40.037" v="2577" actId="20577"/>
          <ac:graphicFrameMkLst>
            <pc:docMk/>
            <pc:sldMk cId="2278130369" sldId="267"/>
            <ac:graphicFrameMk id="53" creationId="{BE957A8A-AF8D-4BEC-87B6-731DD9C10883}"/>
          </ac:graphicFrameMkLst>
        </pc:graphicFrameChg>
      </pc:sldChg>
      <pc:sldChg chg="modSp new mod ord">
        <pc:chgData name="Fionn Hourican" userId="51da293d-b4ce-4547-9dec-1ec5b4a89379" providerId="ADAL" clId="{9B918406-B245-43F5-ACC6-1084511B85D8}" dt="2021-10-08T15:20:07.545" v="3103"/>
        <pc:sldMkLst>
          <pc:docMk/>
          <pc:sldMk cId="1620252563" sldId="268"/>
        </pc:sldMkLst>
        <pc:spChg chg="mod">
          <ac:chgData name="Fionn Hourican" userId="51da293d-b4ce-4547-9dec-1ec5b4a89379" providerId="ADAL" clId="{9B918406-B245-43F5-ACC6-1084511B85D8}" dt="2021-10-08T13:02:09.827" v="2537" actId="20577"/>
          <ac:spMkLst>
            <pc:docMk/>
            <pc:sldMk cId="1620252563" sldId="268"/>
            <ac:spMk id="2" creationId="{88470EAE-6137-48C8-AD51-0C226CF8344A}"/>
          </ac:spMkLst>
        </pc:spChg>
        <pc:spChg chg="mod">
          <ac:chgData name="Fionn Hourican" userId="51da293d-b4ce-4547-9dec-1ec5b4a89379" providerId="ADAL" clId="{9B918406-B245-43F5-ACC6-1084511B85D8}" dt="2021-10-08T13:22:37.584" v="2785" actId="20577"/>
          <ac:spMkLst>
            <pc:docMk/>
            <pc:sldMk cId="1620252563" sldId="268"/>
            <ac:spMk id="3" creationId="{B5005FD9-461A-4057-AB6A-850A68C6D42E}"/>
          </ac:spMkLst>
        </pc:spChg>
      </pc:sldChg>
      <pc:sldChg chg="addSp delSp modSp new mod setBg modClrScheme setClrOvrMap chgLayout">
        <pc:chgData name="Fionn Hourican" userId="51da293d-b4ce-4547-9dec-1ec5b4a89379" providerId="ADAL" clId="{9B918406-B245-43F5-ACC6-1084511B85D8}" dt="2021-10-08T13:33:40.097" v="3014" actId="20577"/>
        <pc:sldMkLst>
          <pc:docMk/>
          <pc:sldMk cId="1115207625" sldId="269"/>
        </pc:sldMkLst>
        <pc:spChg chg="del mod ord">
          <ac:chgData name="Fionn Hourican" userId="51da293d-b4ce-4547-9dec-1ec5b4a89379" providerId="ADAL" clId="{9B918406-B245-43F5-ACC6-1084511B85D8}" dt="2021-10-08T13:24:57.089" v="2788" actId="700"/>
          <ac:spMkLst>
            <pc:docMk/>
            <pc:sldMk cId="1115207625" sldId="269"/>
            <ac:spMk id="2" creationId="{7FC3FB64-47E1-4B44-A67F-4031E7B6A2A0}"/>
          </ac:spMkLst>
        </pc:spChg>
        <pc:spChg chg="del mod ord">
          <ac:chgData name="Fionn Hourican" userId="51da293d-b4ce-4547-9dec-1ec5b4a89379" providerId="ADAL" clId="{9B918406-B245-43F5-ACC6-1084511B85D8}" dt="2021-10-08T13:24:57.089" v="2788" actId="700"/>
          <ac:spMkLst>
            <pc:docMk/>
            <pc:sldMk cId="1115207625" sldId="269"/>
            <ac:spMk id="3" creationId="{8629C1EC-948A-4076-82D1-3583BA2F4973}"/>
          </ac:spMkLst>
        </pc:spChg>
        <pc:spChg chg="del">
          <ac:chgData name="Fionn Hourican" userId="51da293d-b4ce-4547-9dec-1ec5b4a89379" providerId="ADAL" clId="{9B918406-B245-43F5-ACC6-1084511B85D8}" dt="2021-10-08T13:24:57.089" v="2788" actId="700"/>
          <ac:spMkLst>
            <pc:docMk/>
            <pc:sldMk cId="1115207625" sldId="269"/>
            <ac:spMk id="4" creationId="{4FAB0F6D-EE27-44FE-9696-7D86047205C5}"/>
          </ac:spMkLst>
        </pc:spChg>
        <pc:spChg chg="add mod ord">
          <ac:chgData name="Fionn Hourican" userId="51da293d-b4ce-4547-9dec-1ec5b4a89379" providerId="ADAL" clId="{9B918406-B245-43F5-ACC6-1084511B85D8}" dt="2021-10-08T13:30:08.025" v="2862" actId="26606"/>
          <ac:spMkLst>
            <pc:docMk/>
            <pc:sldMk cId="1115207625" sldId="269"/>
            <ac:spMk id="5" creationId="{06AB6860-2301-49C0-83CE-BDD48F056629}"/>
          </ac:spMkLst>
        </pc:spChg>
        <pc:spChg chg="add mod ord">
          <ac:chgData name="Fionn Hourican" userId="51da293d-b4ce-4547-9dec-1ec5b4a89379" providerId="ADAL" clId="{9B918406-B245-43F5-ACC6-1084511B85D8}" dt="2021-10-08T13:33:40.097" v="3014" actId="20577"/>
          <ac:spMkLst>
            <pc:docMk/>
            <pc:sldMk cId="1115207625" sldId="269"/>
            <ac:spMk id="6" creationId="{F146FBEE-A030-4143-8DB3-ACFA5F26FE4D}"/>
          </ac:spMkLst>
        </pc:spChg>
        <pc:spChg chg="add">
          <ac:chgData name="Fionn Hourican" userId="51da293d-b4ce-4547-9dec-1ec5b4a89379" providerId="ADAL" clId="{9B918406-B245-43F5-ACC6-1084511B85D8}" dt="2021-10-08T13:30:08.025" v="2862" actId="26606"/>
          <ac:spMkLst>
            <pc:docMk/>
            <pc:sldMk cId="1115207625" sldId="269"/>
            <ac:spMk id="13" creationId="{1BB56EB9-078F-4952-AC1F-149C7A0AE4D5}"/>
          </ac:spMkLst>
        </pc:spChg>
        <pc:spChg chg="add">
          <ac:chgData name="Fionn Hourican" userId="51da293d-b4ce-4547-9dec-1ec5b4a89379" providerId="ADAL" clId="{9B918406-B245-43F5-ACC6-1084511B85D8}" dt="2021-10-08T13:30:08.025" v="2862" actId="26606"/>
          <ac:spMkLst>
            <pc:docMk/>
            <pc:sldMk cId="1115207625" sldId="269"/>
            <ac:spMk id="15" creationId="{D3772EE4-ED5E-4D3A-A306-B22CF866786D}"/>
          </ac:spMkLst>
        </pc:spChg>
        <pc:spChg chg="add">
          <ac:chgData name="Fionn Hourican" userId="51da293d-b4ce-4547-9dec-1ec5b4a89379" providerId="ADAL" clId="{9B918406-B245-43F5-ACC6-1084511B85D8}" dt="2021-10-08T13:30:08.025" v="2862" actId="26606"/>
          <ac:spMkLst>
            <pc:docMk/>
            <pc:sldMk cId="1115207625" sldId="269"/>
            <ac:spMk id="17" creationId="{10058680-D07C-4893-B2B7-91543F18AB32}"/>
          </ac:spMkLst>
        </pc:spChg>
        <pc:spChg chg="add">
          <ac:chgData name="Fionn Hourican" userId="51da293d-b4ce-4547-9dec-1ec5b4a89379" providerId="ADAL" clId="{9B918406-B245-43F5-ACC6-1084511B85D8}" dt="2021-10-08T13:30:08.025" v="2862" actId="26606"/>
          <ac:spMkLst>
            <pc:docMk/>
            <pc:sldMk cId="1115207625" sldId="269"/>
            <ac:spMk id="19" creationId="{7B42427A-0A1F-4A55-8705-D9179F1E0CFB}"/>
          </ac:spMkLst>
        </pc:spChg>
        <pc:spChg chg="add">
          <ac:chgData name="Fionn Hourican" userId="51da293d-b4ce-4547-9dec-1ec5b4a89379" providerId="ADAL" clId="{9B918406-B245-43F5-ACC6-1084511B85D8}" dt="2021-10-08T13:30:08.025" v="2862" actId="26606"/>
          <ac:spMkLst>
            <pc:docMk/>
            <pc:sldMk cId="1115207625" sldId="269"/>
            <ac:spMk id="21" creationId="{EE54A6FE-D8CB-48A3-900B-053D4EBD3B85}"/>
          </ac:spMkLst>
        </pc:spChg>
        <pc:picChg chg="add mod">
          <ac:chgData name="Fionn Hourican" userId="51da293d-b4ce-4547-9dec-1ec5b4a89379" providerId="ADAL" clId="{9B918406-B245-43F5-ACC6-1084511B85D8}" dt="2021-10-08T13:32:45.701" v="2989" actId="962"/>
          <ac:picMkLst>
            <pc:docMk/>
            <pc:sldMk cId="1115207625" sldId="269"/>
            <ac:picMk id="8" creationId="{8B4A6484-2CCD-453B-A646-A6A94EF7628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D56B2-7E9D-4DC6-ABB2-DFFB93A0C5C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1EC307-A915-4FE1-BA27-BAF6F0A37D96}">
      <dgm:prSet/>
      <dgm:spPr/>
      <dgm:t>
        <a:bodyPr/>
        <a:lstStyle/>
        <a:p>
          <a:r>
            <a:rPr lang="en-GB"/>
            <a:t>The computer monitor is the main output hardware of the computer</a:t>
          </a:r>
          <a:endParaRPr lang="en-US"/>
        </a:p>
      </dgm:t>
    </dgm:pt>
    <dgm:pt modelId="{0135593C-D622-4C4D-90A1-2AFAE696E87B}" type="parTrans" cxnId="{3842A250-96FB-4581-8138-BD0F17FC7055}">
      <dgm:prSet/>
      <dgm:spPr/>
      <dgm:t>
        <a:bodyPr/>
        <a:lstStyle/>
        <a:p>
          <a:endParaRPr lang="en-US"/>
        </a:p>
      </dgm:t>
    </dgm:pt>
    <dgm:pt modelId="{CF30C592-E81D-40AD-B225-DC7E6E3FD441}" type="sibTrans" cxnId="{3842A250-96FB-4581-8138-BD0F17FC7055}">
      <dgm:prSet/>
      <dgm:spPr/>
      <dgm:t>
        <a:bodyPr/>
        <a:lstStyle/>
        <a:p>
          <a:endParaRPr lang="en-US"/>
        </a:p>
      </dgm:t>
    </dgm:pt>
    <dgm:pt modelId="{A62095CB-0B5C-447C-A2D9-C4BCAA8DF8F8}">
      <dgm:prSet/>
      <dgm:spPr/>
      <dgm:t>
        <a:bodyPr/>
        <a:lstStyle/>
        <a:p>
          <a:r>
            <a:rPr lang="en-GB" dirty="0"/>
            <a:t>It displays pictures, videos and text in real time to allow the user to interact with the computer(</a:t>
          </a:r>
          <a:r>
            <a:rPr lang="en-GB" dirty="0" err="1"/>
            <a:t>wiltronics</a:t>
          </a:r>
          <a:r>
            <a:rPr lang="en-GB" dirty="0"/>
            <a:t> 2021)</a:t>
          </a:r>
          <a:endParaRPr lang="en-US" dirty="0"/>
        </a:p>
      </dgm:t>
    </dgm:pt>
    <dgm:pt modelId="{40CF508A-2165-4CB8-9B70-D1F066896176}" type="parTrans" cxnId="{EE4E0CB5-9919-445D-982D-A3C0CFB932F8}">
      <dgm:prSet/>
      <dgm:spPr/>
      <dgm:t>
        <a:bodyPr/>
        <a:lstStyle/>
        <a:p>
          <a:endParaRPr lang="en-US"/>
        </a:p>
      </dgm:t>
    </dgm:pt>
    <dgm:pt modelId="{A8DAB785-E5D2-428D-B1EB-D5BA907D10E5}" type="sibTrans" cxnId="{EE4E0CB5-9919-445D-982D-A3C0CFB932F8}">
      <dgm:prSet/>
      <dgm:spPr/>
      <dgm:t>
        <a:bodyPr/>
        <a:lstStyle/>
        <a:p>
          <a:endParaRPr lang="en-US"/>
        </a:p>
      </dgm:t>
    </dgm:pt>
    <dgm:pt modelId="{1B97DA0B-90D6-4B55-80BA-CEC207526F93}">
      <dgm:prSet/>
      <dgm:spPr/>
      <dgm:t>
        <a:bodyPr/>
        <a:lstStyle/>
        <a:p>
          <a:r>
            <a:rPr lang="en-GB" dirty="0"/>
            <a:t>The monitor is made up of the screen, power supply and may have buttons for changing display settings e.g. brightness</a:t>
          </a:r>
          <a:endParaRPr lang="en-US" dirty="0"/>
        </a:p>
      </dgm:t>
    </dgm:pt>
    <dgm:pt modelId="{F20A6F76-0C26-4EC1-9A3A-0BD2BDDC053F}" type="parTrans" cxnId="{E05FBE72-DACD-4B73-B54D-E037188E2626}">
      <dgm:prSet/>
      <dgm:spPr/>
      <dgm:t>
        <a:bodyPr/>
        <a:lstStyle/>
        <a:p>
          <a:endParaRPr lang="en-US"/>
        </a:p>
      </dgm:t>
    </dgm:pt>
    <dgm:pt modelId="{EA0552EF-8E3A-4C9F-9408-F3BEA24C5746}" type="sibTrans" cxnId="{E05FBE72-DACD-4B73-B54D-E037188E2626}">
      <dgm:prSet/>
      <dgm:spPr/>
      <dgm:t>
        <a:bodyPr/>
        <a:lstStyle/>
        <a:p>
          <a:endParaRPr lang="en-US"/>
        </a:p>
      </dgm:t>
    </dgm:pt>
    <dgm:pt modelId="{CFEF5DB9-3C06-4BB5-927B-40C4AFBD6C27}" type="pres">
      <dgm:prSet presAssocID="{F0FD56B2-7E9D-4DC6-ABB2-DFFB93A0C5CD}" presName="linear" presStyleCnt="0">
        <dgm:presLayoutVars>
          <dgm:animLvl val="lvl"/>
          <dgm:resizeHandles val="exact"/>
        </dgm:presLayoutVars>
      </dgm:prSet>
      <dgm:spPr/>
    </dgm:pt>
    <dgm:pt modelId="{59130479-8370-47C8-AACA-1A4751802D2E}" type="pres">
      <dgm:prSet presAssocID="{3D1EC307-A915-4FE1-BA27-BAF6F0A37D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F3A165-E790-4FD6-A73F-D4C62DE6D11D}" type="pres">
      <dgm:prSet presAssocID="{CF30C592-E81D-40AD-B225-DC7E6E3FD441}" presName="spacer" presStyleCnt="0"/>
      <dgm:spPr/>
    </dgm:pt>
    <dgm:pt modelId="{90800E64-A5EE-469C-8DDE-24EA8D9FC5AE}" type="pres">
      <dgm:prSet presAssocID="{A62095CB-0B5C-447C-A2D9-C4BCAA8DF8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9E326D-FAB7-46BB-98D5-5795E32DDC66}" type="pres">
      <dgm:prSet presAssocID="{A8DAB785-E5D2-428D-B1EB-D5BA907D10E5}" presName="spacer" presStyleCnt="0"/>
      <dgm:spPr/>
    </dgm:pt>
    <dgm:pt modelId="{40957F5C-2390-4A83-9C35-5F60BA8C6CEE}" type="pres">
      <dgm:prSet presAssocID="{1B97DA0B-90D6-4B55-80BA-CEC207526F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7D39504-704B-4133-BC5F-4E240E1B210B}" type="presOf" srcId="{F0FD56B2-7E9D-4DC6-ABB2-DFFB93A0C5CD}" destId="{CFEF5DB9-3C06-4BB5-927B-40C4AFBD6C27}" srcOrd="0" destOrd="0" presId="urn:microsoft.com/office/officeart/2005/8/layout/vList2"/>
    <dgm:cxn modelId="{36E7BE12-4E71-4D94-81E8-9D787848257F}" type="presOf" srcId="{A62095CB-0B5C-447C-A2D9-C4BCAA8DF8F8}" destId="{90800E64-A5EE-469C-8DDE-24EA8D9FC5AE}" srcOrd="0" destOrd="0" presId="urn:microsoft.com/office/officeart/2005/8/layout/vList2"/>
    <dgm:cxn modelId="{E3C70729-C01E-4BCC-9564-C324A757FB63}" type="presOf" srcId="{3D1EC307-A915-4FE1-BA27-BAF6F0A37D96}" destId="{59130479-8370-47C8-AACA-1A4751802D2E}" srcOrd="0" destOrd="0" presId="urn:microsoft.com/office/officeart/2005/8/layout/vList2"/>
    <dgm:cxn modelId="{3842A250-96FB-4581-8138-BD0F17FC7055}" srcId="{F0FD56B2-7E9D-4DC6-ABB2-DFFB93A0C5CD}" destId="{3D1EC307-A915-4FE1-BA27-BAF6F0A37D96}" srcOrd="0" destOrd="0" parTransId="{0135593C-D622-4C4D-90A1-2AFAE696E87B}" sibTransId="{CF30C592-E81D-40AD-B225-DC7E6E3FD441}"/>
    <dgm:cxn modelId="{E05FBE72-DACD-4B73-B54D-E037188E2626}" srcId="{F0FD56B2-7E9D-4DC6-ABB2-DFFB93A0C5CD}" destId="{1B97DA0B-90D6-4B55-80BA-CEC207526F93}" srcOrd="2" destOrd="0" parTransId="{F20A6F76-0C26-4EC1-9A3A-0BD2BDDC053F}" sibTransId="{EA0552EF-8E3A-4C9F-9408-F3BEA24C5746}"/>
    <dgm:cxn modelId="{FD10A483-B20E-454F-9310-EACE9281C41C}" type="presOf" srcId="{1B97DA0B-90D6-4B55-80BA-CEC207526F93}" destId="{40957F5C-2390-4A83-9C35-5F60BA8C6CEE}" srcOrd="0" destOrd="0" presId="urn:microsoft.com/office/officeart/2005/8/layout/vList2"/>
    <dgm:cxn modelId="{EE4E0CB5-9919-445D-982D-A3C0CFB932F8}" srcId="{F0FD56B2-7E9D-4DC6-ABB2-DFFB93A0C5CD}" destId="{A62095CB-0B5C-447C-A2D9-C4BCAA8DF8F8}" srcOrd="1" destOrd="0" parTransId="{40CF508A-2165-4CB8-9B70-D1F066896176}" sibTransId="{A8DAB785-E5D2-428D-B1EB-D5BA907D10E5}"/>
    <dgm:cxn modelId="{997EF685-0326-4D0E-A7C4-BC7AAE0C685E}" type="presParOf" srcId="{CFEF5DB9-3C06-4BB5-927B-40C4AFBD6C27}" destId="{59130479-8370-47C8-AACA-1A4751802D2E}" srcOrd="0" destOrd="0" presId="urn:microsoft.com/office/officeart/2005/8/layout/vList2"/>
    <dgm:cxn modelId="{D24941D5-28B3-4BB8-8B6D-C85F9F94DD1F}" type="presParOf" srcId="{CFEF5DB9-3C06-4BB5-927B-40C4AFBD6C27}" destId="{90F3A165-E790-4FD6-A73F-D4C62DE6D11D}" srcOrd="1" destOrd="0" presId="urn:microsoft.com/office/officeart/2005/8/layout/vList2"/>
    <dgm:cxn modelId="{71049C28-B85C-477F-A30D-626187BA042C}" type="presParOf" srcId="{CFEF5DB9-3C06-4BB5-927B-40C4AFBD6C27}" destId="{90800E64-A5EE-469C-8DDE-24EA8D9FC5AE}" srcOrd="2" destOrd="0" presId="urn:microsoft.com/office/officeart/2005/8/layout/vList2"/>
    <dgm:cxn modelId="{6BCD78A2-CC82-4EF9-8A19-584879AB3056}" type="presParOf" srcId="{CFEF5DB9-3C06-4BB5-927B-40C4AFBD6C27}" destId="{F89E326D-FAB7-46BB-98D5-5795E32DDC66}" srcOrd="3" destOrd="0" presId="urn:microsoft.com/office/officeart/2005/8/layout/vList2"/>
    <dgm:cxn modelId="{83F1E30B-C851-477E-B925-47E422DBB637}" type="presParOf" srcId="{CFEF5DB9-3C06-4BB5-927B-40C4AFBD6C27}" destId="{40957F5C-2390-4A83-9C35-5F60BA8C6C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C51AB-CA26-409A-B762-535147DE54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295FC98-B6DD-4A32-B0AE-47F242CB0C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Pressing down the right button on the mouse is called a “right click”.</a:t>
          </a:r>
        </a:p>
      </dgm:t>
    </dgm:pt>
    <dgm:pt modelId="{EA7B7D98-2D92-4A1E-AA2A-3ABD15B64135}" type="parTrans" cxnId="{667B9B90-BD28-4510-B0CB-48942123B242}">
      <dgm:prSet/>
      <dgm:spPr/>
      <dgm:t>
        <a:bodyPr/>
        <a:lstStyle/>
        <a:p>
          <a:endParaRPr lang="en-US"/>
        </a:p>
      </dgm:t>
    </dgm:pt>
    <dgm:pt modelId="{79EC4973-C1F7-4D28-9F2F-2C1E2FB5DF07}" type="sibTrans" cxnId="{667B9B90-BD28-4510-B0CB-48942123B242}">
      <dgm:prSet/>
      <dgm:spPr/>
      <dgm:t>
        <a:bodyPr/>
        <a:lstStyle/>
        <a:p>
          <a:endParaRPr lang="en-US"/>
        </a:p>
      </dgm:t>
    </dgm:pt>
    <dgm:pt modelId="{3799511D-02BE-493C-A3B4-A63639F182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Pressing down on the left button on the mouse is called a “left click”</a:t>
          </a:r>
        </a:p>
      </dgm:t>
    </dgm:pt>
    <dgm:pt modelId="{AFA7B9FC-D2CA-48E9-A4A3-FD31B3F00AA6}" type="parTrans" cxnId="{FFDAE223-D114-416D-8544-7806BCDE359A}">
      <dgm:prSet/>
      <dgm:spPr/>
      <dgm:t>
        <a:bodyPr/>
        <a:lstStyle/>
        <a:p>
          <a:endParaRPr lang="en-IE"/>
        </a:p>
      </dgm:t>
    </dgm:pt>
    <dgm:pt modelId="{5C8F5505-0A21-4E54-8AE8-A924CCBB50B5}" type="sibTrans" cxnId="{FFDAE223-D114-416D-8544-7806BCDE359A}">
      <dgm:prSet/>
      <dgm:spPr/>
      <dgm:t>
        <a:bodyPr/>
        <a:lstStyle/>
        <a:p>
          <a:endParaRPr lang="en-IE"/>
        </a:p>
      </dgm:t>
    </dgm:pt>
    <dgm:pt modelId="{6DAB0B2A-39CB-4638-9FF1-E784D8AB13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Most mouses have a “scroll bar” in-between the left and right buttons</a:t>
          </a:r>
        </a:p>
      </dgm:t>
    </dgm:pt>
    <dgm:pt modelId="{510D83B9-D0DC-4B27-8D5F-F24B9373742A}" type="parTrans" cxnId="{096E6619-4363-4EB1-A4FF-D2405142C37C}">
      <dgm:prSet/>
      <dgm:spPr/>
      <dgm:t>
        <a:bodyPr/>
        <a:lstStyle/>
        <a:p>
          <a:endParaRPr lang="en-IE"/>
        </a:p>
      </dgm:t>
    </dgm:pt>
    <dgm:pt modelId="{52B2280F-5B3C-4C1F-9D68-6B5ACE07CF44}" type="sibTrans" cxnId="{096E6619-4363-4EB1-A4FF-D2405142C37C}">
      <dgm:prSet/>
      <dgm:spPr/>
      <dgm:t>
        <a:bodyPr/>
        <a:lstStyle/>
        <a:p>
          <a:endParaRPr lang="en-IE"/>
        </a:p>
      </dgm:t>
    </dgm:pt>
    <dgm:pt modelId="{06E54C83-F3BA-41B7-B163-C1800162B80F}" type="pres">
      <dgm:prSet presAssocID="{D4BC51AB-CA26-409A-B762-535147DE546D}" presName="root" presStyleCnt="0">
        <dgm:presLayoutVars>
          <dgm:dir/>
          <dgm:resizeHandles val="exact"/>
        </dgm:presLayoutVars>
      </dgm:prSet>
      <dgm:spPr/>
    </dgm:pt>
    <dgm:pt modelId="{0838C3D1-DEBE-445B-8C05-2DC16681340F}" type="pres">
      <dgm:prSet presAssocID="{3799511D-02BE-493C-A3B4-A63639F182B3}" presName="compNode" presStyleCnt="0"/>
      <dgm:spPr/>
    </dgm:pt>
    <dgm:pt modelId="{0BC103D9-36CB-4639-A946-5D61DA8FEA23}" type="pres">
      <dgm:prSet presAssocID="{3799511D-02BE-493C-A3B4-A63639F182B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5E9B73-451B-40E3-8871-942C63346EFE}" type="pres">
      <dgm:prSet presAssocID="{3799511D-02BE-493C-A3B4-A63639F182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 outline"/>
        </a:ext>
      </dgm:extLst>
    </dgm:pt>
    <dgm:pt modelId="{8DBD9CFC-8C07-4F55-B2CE-A740DA73D75A}" type="pres">
      <dgm:prSet presAssocID="{3799511D-02BE-493C-A3B4-A63639F182B3}" presName="spaceRect" presStyleCnt="0"/>
      <dgm:spPr/>
    </dgm:pt>
    <dgm:pt modelId="{37CFF203-1627-473D-A300-A7446F3A0CFB}" type="pres">
      <dgm:prSet presAssocID="{3799511D-02BE-493C-A3B4-A63639F182B3}" presName="textRect" presStyleLbl="revTx" presStyleIdx="0" presStyleCnt="3">
        <dgm:presLayoutVars>
          <dgm:chMax val="1"/>
          <dgm:chPref val="1"/>
        </dgm:presLayoutVars>
      </dgm:prSet>
      <dgm:spPr/>
    </dgm:pt>
    <dgm:pt modelId="{2DCD2C87-0F0D-4B0B-8E88-6D6B9F6C22CD}" type="pres">
      <dgm:prSet presAssocID="{5C8F5505-0A21-4E54-8AE8-A924CCBB50B5}" presName="sibTrans" presStyleCnt="0"/>
      <dgm:spPr/>
    </dgm:pt>
    <dgm:pt modelId="{FBCA4B5B-B0E4-4658-8EA8-CF2D3B07C132}" type="pres">
      <dgm:prSet presAssocID="{6DAB0B2A-39CB-4638-9FF1-E784D8AB13F7}" presName="compNode" presStyleCnt="0"/>
      <dgm:spPr/>
    </dgm:pt>
    <dgm:pt modelId="{84584AD2-C28A-47EC-A0E5-561F75CCE2EC}" type="pres">
      <dgm:prSet presAssocID="{6DAB0B2A-39CB-4638-9FF1-E784D8AB13F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BC92D3-74B7-4C52-ABD0-8383CE27B6E8}" type="pres">
      <dgm:prSet presAssocID="{6DAB0B2A-39CB-4638-9FF1-E784D8AB13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se with solid fill"/>
        </a:ext>
      </dgm:extLst>
    </dgm:pt>
    <dgm:pt modelId="{04258682-588E-41BF-BD32-7E204C47233C}" type="pres">
      <dgm:prSet presAssocID="{6DAB0B2A-39CB-4638-9FF1-E784D8AB13F7}" presName="spaceRect" presStyleCnt="0"/>
      <dgm:spPr/>
    </dgm:pt>
    <dgm:pt modelId="{DD757206-A18A-4A70-A0EC-A6088BA1C2A8}" type="pres">
      <dgm:prSet presAssocID="{6DAB0B2A-39CB-4638-9FF1-E784D8AB13F7}" presName="textRect" presStyleLbl="revTx" presStyleIdx="1" presStyleCnt="3">
        <dgm:presLayoutVars>
          <dgm:chMax val="1"/>
          <dgm:chPref val="1"/>
        </dgm:presLayoutVars>
      </dgm:prSet>
      <dgm:spPr/>
    </dgm:pt>
    <dgm:pt modelId="{DAE0D47D-6170-4801-AFF5-8D5414EDCE3A}" type="pres">
      <dgm:prSet presAssocID="{52B2280F-5B3C-4C1F-9D68-6B5ACE07CF44}" presName="sibTrans" presStyleCnt="0"/>
      <dgm:spPr/>
    </dgm:pt>
    <dgm:pt modelId="{0EECFA91-EC9D-46FF-877B-7B419A77C561}" type="pres">
      <dgm:prSet presAssocID="{9295FC98-B6DD-4A32-B0AE-47F242CB0C21}" presName="compNode" presStyleCnt="0"/>
      <dgm:spPr/>
    </dgm:pt>
    <dgm:pt modelId="{7CD1A69D-5391-4D4E-B92F-F2A363E8C1AB}" type="pres">
      <dgm:prSet presAssocID="{9295FC98-B6DD-4A32-B0AE-47F242CB0C2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85AB646-8760-45F2-A216-271AD4EFAB43}" type="pres">
      <dgm:prSet presAssocID="{9295FC98-B6DD-4A32-B0AE-47F242CB0C21}" presName="iconRect" presStyleLbl="node1" presStyleIdx="2" presStyleCnt="3" custLinFactNeighborX="-4327" custLinFactNeighborY="32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54CA13E0-72D4-4196-AE2D-AA3F3D494809}" type="pres">
      <dgm:prSet presAssocID="{9295FC98-B6DD-4A32-B0AE-47F242CB0C21}" presName="spaceRect" presStyleCnt="0"/>
      <dgm:spPr/>
    </dgm:pt>
    <dgm:pt modelId="{E83D4C4A-315B-48B1-8D96-2C5B0DB812BD}" type="pres">
      <dgm:prSet presAssocID="{9295FC98-B6DD-4A32-B0AE-47F242CB0C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6E6619-4363-4EB1-A4FF-D2405142C37C}" srcId="{D4BC51AB-CA26-409A-B762-535147DE546D}" destId="{6DAB0B2A-39CB-4638-9FF1-E784D8AB13F7}" srcOrd="1" destOrd="0" parTransId="{510D83B9-D0DC-4B27-8D5F-F24B9373742A}" sibTransId="{52B2280F-5B3C-4C1F-9D68-6B5ACE07CF44}"/>
    <dgm:cxn modelId="{FFDAE223-D114-416D-8544-7806BCDE359A}" srcId="{D4BC51AB-CA26-409A-B762-535147DE546D}" destId="{3799511D-02BE-493C-A3B4-A63639F182B3}" srcOrd="0" destOrd="0" parTransId="{AFA7B9FC-D2CA-48E9-A4A3-FD31B3F00AA6}" sibTransId="{5C8F5505-0A21-4E54-8AE8-A924CCBB50B5}"/>
    <dgm:cxn modelId="{CA7D7E36-0493-4A14-A504-A688539397AE}" type="presOf" srcId="{9295FC98-B6DD-4A32-B0AE-47F242CB0C21}" destId="{E83D4C4A-315B-48B1-8D96-2C5B0DB812BD}" srcOrd="0" destOrd="0" presId="urn:microsoft.com/office/officeart/2018/5/layout/IconLeafLabelList"/>
    <dgm:cxn modelId="{051A456B-8AAA-4E86-967D-AB5E22D29CC4}" type="presOf" srcId="{3799511D-02BE-493C-A3B4-A63639F182B3}" destId="{37CFF203-1627-473D-A300-A7446F3A0CFB}" srcOrd="0" destOrd="0" presId="urn:microsoft.com/office/officeart/2018/5/layout/IconLeafLabelList"/>
    <dgm:cxn modelId="{3DCF7982-E67B-43E2-9B25-AFC94AEA6077}" type="presOf" srcId="{6DAB0B2A-39CB-4638-9FF1-E784D8AB13F7}" destId="{DD757206-A18A-4A70-A0EC-A6088BA1C2A8}" srcOrd="0" destOrd="0" presId="urn:microsoft.com/office/officeart/2018/5/layout/IconLeafLabelList"/>
    <dgm:cxn modelId="{667B9B90-BD28-4510-B0CB-48942123B242}" srcId="{D4BC51AB-CA26-409A-B762-535147DE546D}" destId="{9295FC98-B6DD-4A32-B0AE-47F242CB0C21}" srcOrd="2" destOrd="0" parTransId="{EA7B7D98-2D92-4A1E-AA2A-3ABD15B64135}" sibTransId="{79EC4973-C1F7-4D28-9F2F-2C1E2FB5DF07}"/>
    <dgm:cxn modelId="{85505B93-D938-4875-AFB9-C529598D81D9}" type="presOf" srcId="{D4BC51AB-CA26-409A-B762-535147DE546D}" destId="{06E54C83-F3BA-41B7-B163-C1800162B80F}" srcOrd="0" destOrd="0" presId="urn:microsoft.com/office/officeart/2018/5/layout/IconLeafLabelList"/>
    <dgm:cxn modelId="{0CB1FE83-02CA-456E-B58E-4331AFEE0E41}" type="presParOf" srcId="{06E54C83-F3BA-41B7-B163-C1800162B80F}" destId="{0838C3D1-DEBE-445B-8C05-2DC16681340F}" srcOrd="0" destOrd="0" presId="urn:microsoft.com/office/officeart/2018/5/layout/IconLeafLabelList"/>
    <dgm:cxn modelId="{92A34D35-0F61-4EB8-8F5D-9DAEB3E3B157}" type="presParOf" srcId="{0838C3D1-DEBE-445B-8C05-2DC16681340F}" destId="{0BC103D9-36CB-4639-A946-5D61DA8FEA23}" srcOrd="0" destOrd="0" presId="urn:microsoft.com/office/officeart/2018/5/layout/IconLeafLabelList"/>
    <dgm:cxn modelId="{9CF5B912-53CD-4FAC-9079-A2D9F1330C0B}" type="presParOf" srcId="{0838C3D1-DEBE-445B-8C05-2DC16681340F}" destId="{E05E9B73-451B-40E3-8871-942C63346EFE}" srcOrd="1" destOrd="0" presId="urn:microsoft.com/office/officeart/2018/5/layout/IconLeafLabelList"/>
    <dgm:cxn modelId="{CAB7268E-9238-454D-8747-8A9C72679082}" type="presParOf" srcId="{0838C3D1-DEBE-445B-8C05-2DC16681340F}" destId="{8DBD9CFC-8C07-4F55-B2CE-A740DA73D75A}" srcOrd="2" destOrd="0" presId="urn:microsoft.com/office/officeart/2018/5/layout/IconLeafLabelList"/>
    <dgm:cxn modelId="{E12E9009-DBE1-43F4-878B-0D71BD0DC75C}" type="presParOf" srcId="{0838C3D1-DEBE-445B-8C05-2DC16681340F}" destId="{37CFF203-1627-473D-A300-A7446F3A0CFB}" srcOrd="3" destOrd="0" presId="urn:microsoft.com/office/officeart/2018/5/layout/IconLeafLabelList"/>
    <dgm:cxn modelId="{9B3E6B18-FB83-4575-A5CF-622DDD6C81D3}" type="presParOf" srcId="{06E54C83-F3BA-41B7-B163-C1800162B80F}" destId="{2DCD2C87-0F0D-4B0B-8E88-6D6B9F6C22CD}" srcOrd="1" destOrd="0" presId="urn:microsoft.com/office/officeart/2018/5/layout/IconLeafLabelList"/>
    <dgm:cxn modelId="{ED479D4F-3654-42E6-9C77-1D485DD64B4F}" type="presParOf" srcId="{06E54C83-F3BA-41B7-B163-C1800162B80F}" destId="{FBCA4B5B-B0E4-4658-8EA8-CF2D3B07C132}" srcOrd="2" destOrd="0" presId="urn:microsoft.com/office/officeart/2018/5/layout/IconLeafLabelList"/>
    <dgm:cxn modelId="{9AE7A774-CF83-469F-AE10-8D4D14342FE1}" type="presParOf" srcId="{FBCA4B5B-B0E4-4658-8EA8-CF2D3B07C132}" destId="{84584AD2-C28A-47EC-A0E5-561F75CCE2EC}" srcOrd="0" destOrd="0" presId="urn:microsoft.com/office/officeart/2018/5/layout/IconLeafLabelList"/>
    <dgm:cxn modelId="{0CB789E7-07F4-43EF-97CD-647F5F525A84}" type="presParOf" srcId="{FBCA4B5B-B0E4-4658-8EA8-CF2D3B07C132}" destId="{8DBC92D3-74B7-4C52-ABD0-8383CE27B6E8}" srcOrd="1" destOrd="0" presId="urn:microsoft.com/office/officeart/2018/5/layout/IconLeafLabelList"/>
    <dgm:cxn modelId="{9A4684DF-2401-4920-8AA6-0379D95DC097}" type="presParOf" srcId="{FBCA4B5B-B0E4-4658-8EA8-CF2D3B07C132}" destId="{04258682-588E-41BF-BD32-7E204C47233C}" srcOrd="2" destOrd="0" presId="urn:microsoft.com/office/officeart/2018/5/layout/IconLeafLabelList"/>
    <dgm:cxn modelId="{62DC86D5-3446-413B-9099-F5A2F954407E}" type="presParOf" srcId="{FBCA4B5B-B0E4-4658-8EA8-CF2D3B07C132}" destId="{DD757206-A18A-4A70-A0EC-A6088BA1C2A8}" srcOrd="3" destOrd="0" presId="urn:microsoft.com/office/officeart/2018/5/layout/IconLeafLabelList"/>
    <dgm:cxn modelId="{D6406EB0-7B44-45C0-8FE4-110CD2E7DFC2}" type="presParOf" srcId="{06E54C83-F3BA-41B7-B163-C1800162B80F}" destId="{DAE0D47D-6170-4801-AFF5-8D5414EDCE3A}" srcOrd="3" destOrd="0" presId="urn:microsoft.com/office/officeart/2018/5/layout/IconLeafLabelList"/>
    <dgm:cxn modelId="{27043D91-E314-49B5-87AD-1FA6F37F790F}" type="presParOf" srcId="{06E54C83-F3BA-41B7-B163-C1800162B80F}" destId="{0EECFA91-EC9D-46FF-877B-7B419A77C561}" srcOrd="4" destOrd="0" presId="urn:microsoft.com/office/officeart/2018/5/layout/IconLeafLabelList"/>
    <dgm:cxn modelId="{6942C10E-48D0-40E8-B467-4D4963BE2B81}" type="presParOf" srcId="{0EECFA91-EC9D-46FF-877B-7B419A77C561}" destId="{7CD1A69D-5391-4D4E-B92F-F2A363E8C1AB}" srcOrd="0" destOrd="0" presId="urn:microsoft.com/office/officeart/2018/5/layout/IconLeafLabelList"/>
    <dgm:cxn modelId="{25A403C2-1D91-441B-B2AE-CB669F4327D9}" type="presParOf" srcId="{0EECFA91-EC9D-46FF-877B-7B419A77C561}" destId="{E85AB646-8760-45F2-A216-271AD4EFAB43}" srcOrd="1" destOrd="0" presId="urn:microsoft.com/office/officeart/2018/5/layout/IconLeafLabelList"/>
    <dgm:cxn modelId="{E3B684A3-6C1D-4979-8612-16F028F30C42}" type="presParOf" srcId="{0EECFA91-EC9D-46FF-877B-7B419A77C561}" destId="{54CA13E0-72D4-4196-AE2D-AA3F3D494809}" srcOrd="2" destOrd="0" presId="urn:microsoft.com/office/officeart/2018/5/layout/IconLeafLabelList"/>
    <dgm:cxn modelId="{56660955-3160-49D5-94C8-7F8BA9A66BCD}" type="presParOf" srcId="{0EECFA91-EC9D-46FF-877B-7B419A77C561}" destId="{E83D4C4A-315B-48B1-8D96-2C5B0DB812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EFB9FA-B415-4353-BB4A-500EA4AD41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A3687-7B00-4F1E-A985-530DDD9582C4}">
      <dgm:prSet custT="1"/>
      <dgm:spPr/>
      <dgm:t>
        <a:bodyPr/>
        <a:lstStyle/>
        <a:p>
          <a:r>
            <a:rPr lang="en-GB" sz="1100" dirty="0">
              <a:solidFill>
                <a:schemeClr val="tx1"/>
              </a:solidFill>
            </a:rPr>
            <a:t>The buttons on the keyboard are called keys.</a:t>
          </a:r>
          <a:endParaRPr lang="en-US" sz="1100" dirty="0">
            <a:solidFill>
              <a:schemeClr val="tx1"/>
            </a:solidFill>
          </a:endParaRPr>
        </a:p>
      </dgm:t>
    </dgm:pt>
    <dgm:pt modelId="{539CD722-EFAE-48D8-A96E-FFAEA0F48ECD}" type="parTrans" cxnId="{5052FC7C-5E17-44A8-A048-0494F0FF514F}">
      <dgm:prSet/>
      <dgm:spPr/>
      <dgm:t>
        <a:bodyPr/>
        <a:lstStyle/>
        <a:p>
          <a:endParaRPr lang="en-US"/>
        </a:p>
      </dgm:t>
    </dgm:pt>
    <dgm:pt modelId="{7C5BF435-D4FC-4CA1-AC1E-04B769D30994}" type="sibTrans" cxnId="{5052FC7C-5E17-44A8-A048-0494F0FF514F}">
      <dgm:prSet/>
      <dgm:spPr/>
      <dgm:t>
        <a:bodyPr/>
        <a:lstStyle/>
        <a:p>
          <a:endParaRPr lang="en-US"/>
        </a:p>
      </dgm:t>
    </dgm:pt>
    <dgm:pt modelId="{FE6E484B-3053-4BD2-A17B-90C5B0752BDE}">
      <dgm:prSet custT="1"/>
      <dgm:spPr/>
      <dgm:t>
        <a:bodyPr/>
        <a:lstStyle/>
        <a:p>
          <a:r>
            <a:rPr lang="en-GB" sz="1100" dirty="0">
              <a:solidFill>
                <a:schemeClr val="tx1"/>
              </a:solidFill>
            </a:rPr>
            <a:t>They consist of letters, numbers, symbols and function keys</a:t>
          </a:r>
          <a:endParaRPr lang="en-US" sz="1100" dirty="0">
            <a:solidFill>
              <a:schemeClr val="tx1"/>
            </a:solidFill>
          </a:endParaRPr>
        </a:p>
      </dgm:t>
    </dgm:pt>
    <dgm:pt modelId="{275E937C-2199-413F-BCAC-DE94C03E3EF6}" type="parTrans" cxnId="{0C020B74-F403-4204-90DD-45C59C57B46D}">
      <dgm:prSet/>
      <dgm:spPr/>
      <dgm:t>
        <a:bodyPr/>
        <a:lstStyle/>
        <a:p>
          <a:endParaRPr lang="en-US"/>
        </a:p>
      </dgm:t>
    </dgm:pt>
    <dgm:pt modelId="{70C2C439-79E7-4B6A-8939-C2F3EA755CB3}" type="sibTrans" cxnId="{0C020B74-F403-4204-90DD-45C59C57B46D}">
      <dgm:prSet/>
      <dgm:spPr/>
      <dgm:t>
        <a:bodyPr/>
        <a:lstStyle/>
        <a:p>
          <a:endParaRPr lang="en-US"/>
        </a:p>
      </dgm:t>
    </dgm:pt>
    <dgm:pt modelId="{9E6332BB-8734-486F-96B4-8301E288FBE1}">
      <dgm:prSet custT="1"/>
      <dgm:spPr/>
      <dgm:t>
        <a:bodyPr/>
        <a:lstStyle/>
        <a:p>
          <a:r>
            <a:rPr lang="en-GB" sz="1100" dirty="0">
              <a:solidFill>
                <a:schemeClr val="tx1"/>
              </a:solidFill>
            </a:rPr>
            <a:t>When a key is pressed it sends an input int the computer which appears on the screen. (computer hope 2021</a:t>
          </a:r>
          <a:r>
            <a:rPr lang="en-GB" sz="1100" dirty="0"/>
            <a:t>)</a:t>
          </a:r>
          <a:endParaRPr lang="en-US" sz="1100" dirty="0"/>
        </a:p>
      </dgm:t>
    </dgm:pt>
    <dgm:pt modelId="{35FDB6C0-7B27-4637-A7D4-68D9DD69B846}" type="parTrans" cxnId="{18014290-35C2-45C3-99F1-B70D4651F4CD}">
      <dgm:prSet/>
      <dgm:spPr/>
      <dgm:t>
        <a:bodyPr/>
        <a:lstStyle/>
        <a:p>
          <a:endParaRPr lang="en-US"/>
        </a:p>
      </dgm:t>
    </dgm:pt>
    <dgm:pt modelId="{46FB389D-3C48-48DA-8436-CA56ADE8F691}" type="sibTrans" cxnId="{18014290-35C2-45C3-99F1-B70D4651F4CD}">
      <dgm:prSet/>
      <dgm:spPr/>
      <dgm:t>
        <a:bodyPr/>
        <a:lstStyle/>
        <a:p>
          <a:endParaRPr lang="en-US"/>
        </a:p>
      </dgm:t>
    </dgm:pt>
    <dgm:pt modelId="{D834CBC0-F420-419E-8002-C8FF0AF7AEFF}" type="pres">
      <dgm:prSet presAssocID="{54EFB9FA-B415-4353-BB4A-500EA4AD41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A97BAB-9224-41F2-B255-E5F403CA4138}" type="pres">
      <dgm:prSet presAssocID="{A0DA3687-7B00-4F1E-A985-530DDD9582C4}" presName="hierRoot1" presStyleCnt="0"/>
      <dgm:spPr/>
    </dgm:pt>
    <dgm:pt modelId="{38C13364-0F0E-4A27-BB58-48F91EEE8BE0}" type="pres">
      <dgm:prSet presAssocID="{A0DA3687-7B00-4F1E-A985-530DDD9582C4}" presName="composite" presStyleCnt="0"/>
      <dgm:spPr/>
    </dgm:pt>
    <dgm:pt modelId="{1F08B6FA-73D8-4755-AD9E-EBDFAD242623}" type="pres">
      <dgm:prSet presAssocID="{A0DA3687-7B00-4F1E-A985-530DDD9582C4}" presName="background" presStyleLbl="node0" presStyleIdx="0" presStyleCnt="3"/>
      <dgm:spPr/>
    </dgm:pt>
    <dgm:pt modelId="{8CA84920-0FFF-46F5-A3EA-4171E006C6ED}" type="pres">
      <dgm:prSet presAssocID="{A0DA3687-7B00-4F1E-A985-530DDD9582C4}" presName="text" presStyleLbl="fgAcc0" presStyleIdx="0" presStyleCnt="3">
        <dgm:presLayoutVars>
          <dgm:chPref val="3"/>
        </dgm:presLayoutVars>
      </dgm:prSet>
      <dgm:spPr/>
    </dgm:pt>
    <dgm:pt modelId="{A312C92B-17B0-4167-A30C-764249716C05}" type="pres">
      <dgm:prSet presAssocID="{A0DA3687-7B00-4F1E-A985-530DDD9582C4}" presName="hierChild2" presStyleCnt="0"/>
      <dgm:spPr/>
    </dgm:pt>
    <dgm:pt modelId="{BCE41D14-7291-4F9C-82B3-DF475AED35F3}" type="pres">
      <dgm:prSet presAssocID="{FE6E484B-3053-4BD2-A17B-90C5B0752BDE}" presName="hierRoot1" presStyleCnt="0"/>
      <dgm:spPr/>
    </dgm:pt>
    <dgm:pt modelId="{A6038B8A-9265-4D6F-AE74-8A63DE79C594}" type="pres">
      <dgm:prSet presAssocID="{FE6E484B-3053-4BD2-A17B-90C5B0752BDE}" presName="composite" presStyleCnt="0"/>
      <dgm:spPr/>
    </dgm:pt>
    <dgm:pt modelId="{A70F0029-91F9-4EC0-880B-AA529B6319A3}" type="pres">
      <dgm:prSet presAssocID="{FE6E484B-3053-4BD2-A17B-90C5B0752BDE}" presName="background" presStyleLbl="node0" presStyleIdx="1" presStyleCnt="3"/>
      <dgm:spPr/>
    </dgm:pt>
    <dgm:pt modelId="{82082D0B-9C93-4851-B37B-4F6466A81AFD}" type="pres">
      <dgm:prSet presAssocID="{FE6E484B-3053-4BD2-A17B-90C5B0752BDE}" presName="text" presStyleLbl="fgAcc0" presStyleIdx="1" presStyleCnt="3">
        <dgm:presLayoutVars>
          <dgm:chPref val="3"/>
        </dgm:presLayoutVars>
      </dgm:prSet>
      <dgm:spPr/>
    </dgm:pt>
    <dgm:pt modelId="{7BBEADBC-0261-46C4-BE68-9A87DEF42C0D}" type="pres">
      <dgm:prSet presAssocID="{FE6E484B-3053-4BD2-A17B-90C5B0752BDE}" presName="hierChild2" presStyleCnt="0"/>
      <dgm:spPr/>
    </dgm:pt>
    <dgm:pt modelId="{C0E30123-3D97-4D91-AB57-9B1259AF5272}" type="pres">
      <dgm:prSet presAssocID="{9E6332BB-8734-486F-96B4-8301E288FBE1}" presName="hierRoot1" presStyleCnt="0"/>
      <dgm:spPr/>
    </dgm:pt>
    <dgm:pt modelId="{ACAC91D8-7C83-41B5-BBD3-ED477B6F9B42}" type="pres">
      <dgm:prSet presAssocID="{9E6332BB-8734-486F-96B4-8301E288FBE1}" presName="composite" presStyleCnt="0"/>
      <dgm:spPr/>
    </dgm:pt>
    <dgm:pt modelId="{187257D1-4E28-4850-BD1F-38ACADC9BC93}" type="pres">
      <dgm:prSet presAssocID="{9E6332BB-8734-486F-96B4-8301E288FBE1}" presName="background" presStyleLbl="node0" presStyleIdx="2" presStyleCnt="3"/>
      <dgm:spPr/>
    </dgm:pt>
    <dgm:pt modelId="{D3F9EEE5-70F3-46BB-9079-725CE1A6C7FD}" type="pres">
      <dgm:prSet presAssocID="{9E6332BB-8734-486F-96B4-8301E288FBE1}" presName="text" presStyleLbl="fgAcc0" presStyleIdx="2" presStyleCnt="3">
        <dgm:presLayoutVars>
          <dgm:chPref val="3"/>
        </dgm:presLayoutVars>
      </dgm:prSet>
      <dgm:spPr/>
    </dgm:pt>
    <dgm:pt modelId="{C4D8ABC7-7D55-4C2D-9740-66189D92E090}" type="pres">
      <dgm:prSet presAssocID="{9E6332BB-8734-486F-96B4-8301E288FBE1}" presName="hierChild2" presStyleCnt="0"/>
      <dgm:spPr/>
    </dgm:pt>
  </dgm:ptLst>
  <dgm:cxnLst>
    <dgm:cxn modelId="{0C020B74-F403-4204-90DD-45C59C57B46D}" srcId="{54EFB9FA-B415-4353-BB4A-500EA4AD4158}" destId="{FE6E484B-3053-4BD2-A17B-90C5B0752BDE}" srcOrd="1" destOrd="0" parTransId="{275E937C-2199-413F-BCAC-DE94C03E3EF6}" sibTransId="{70C2C439-79E7-4B6A-8939-C2F3EA755CB3}"/>
    <dgm:cxn modelId="{5052FC7C-5E17-44A8-A048-0494F0FF514F}" srcId="{54EFB9FA-B415-4353-BB4A-500EA4AD4158}" destId="{A0DA3687-7B00-4F1E-A985-530DDD9582C4}" srcOrd="0" destOrd="0" parTransId="{539CD722-EFAE-48D8-A96E-FFAEA0F48ECD}" sibTransId="{7C5BF435-D4FC-4CA1-AC1E-04B769D30994}"/>
    <dgm:cxn modelId="{574ABA8D-03F6-4D87-9069-58FEA2B6EBCA}" type="presOf" srcId="{A0DA3687-7B00-4F1E-A985-530DDD9582C4}" destId="{8CA84920-0FFF-46F5-A3EA-4171E006C6ED}" srcOrd="0" destOrd="0" presId="urn:microsoft.com/office/officeart/2005/8/layout/hierarchy1"/>
    <dgm:cxn modelId="{18014290-35C2-45C3-99F1-B70D4651F4CD}" srcId="{54EFB9FA-B415-4353-BB4A-500EA4AD4158}" destId="{9E6332BB-8734-486F-96B4-8301E288FBE1}" srcOrd="2" destOrd="0" parTransId="{35FDB6C0-7B27-4637-A7D4-68D9DD69B846}" sibTransId="{46FB389D-3C48-48DA-8436-CA56ADE8F691}"/>
    <dgm:cxn modelId="{684FBA98-5322-4269-B600-6D1E20D2189B}" type="presOf" srcId="{9E6332BB-8734-486F-96B4-8301E288FBE1}" destId="{D3F9EEE5-70F3-46BB-9079-725CE1A6C7FD}" srcOrd="0" destOrd="0" presId="urn:microsoft.com/office/officeart/2005/8/layout/hierarchy1"/>
    <dgm:cxn modelId="{A2CD36B0-E906-482C-B544-D107D2C08DDA}" type="presOf" srcId="{FE6E484B-3053-4BD2-A17B-90C5B0752BDE}" destId="{82082D0B-9C93-4851-B37B-4F6466A81AFD}" srcOrd="0" destOrd="0" presId="urn:microsoft.com/office/officeart/2005/8/layout/hierarchy1"/>
    <dgm:cxn modelId="{1C18D2E5-2CB5-4B85-844A-06C2FC816DBA}" type="presOf" srcId="{54EFB9FA-B415-4353-BB4A-500EA4AD4158}" destId="{D834CBC0-F420-419E-8002-C8FF0AF7AEFF}" srcOrd="0" destOrd="0" presId="urn:microsoft.com/office/officeart/2005/8/layout/hierarchy1"/>
    <dgm:cxn modelId="{6CE5918E-EC09-487C-83B2-3842DFB4C100}" type="presParOf" srcId="{D834CBC0-F420-419E-8002-C8FF0AF7AEFF}" destId="{8DA97BAB-9224-41F2-B255-E5F403CA4138}" srcOrd="0" destOrd="0" presId="urn:microsoft.com/office/officeart/2005/8/layout/hierarchy1"/>
    <dgm:cxn modelId="{9EAC9D4B-9DF3-484C-A253-0835684E7989}" type="presParOf" srcId="{8DA97BAB-9224-41F2-B255-E5F403CA4138}" destId="{38C13364-0F0E-4A27-BB58-48F91EEE8BE0}" srcOrd="0" destOrd="0" presId="urn:microsoft.com/office/officeart/2005/8/layout/hierarchy1"/>
    <dgm:cxn modelId="{4430004A-76CC-4795-9D7B-B1E969509C43}" type="presParOf" srcId="{38C13364-0F0E-4A27-BB58-48F91EEE8BE0}" destId="{1F08B6FA-73D8-4755-AD9E-EBDFAD242623}" srcOrd="0" destOrd="0" presId="urn:microsoft.com/office/officeart/2005/8/layout/hierarchy1"/>
    <dgm:cxn modelId="{ED0419F7-9C35-4250-8852-413EE160F567}" type="presParOf" srcId="{38C13364-0F0E-4A27-BB58-48F91EEE8BE0}" destId="{8CA84920-0FFF-46F5-A3EA-4171E006C6ED}" srcOrd="1" destOrd="0" presId="urn:microsoft.com/office/officeart/2005/8/layout/hierarchy1"/>
    <dgm:cxn modelId="{5FB62666-A5B8-4770-BAA2-815D31B556B1}" type="presParOf" srcId="{8DA97BAB-9224-41F2-B255-E5F403CA4138}" destId="{A312C92B-17B0-4167-A30C-764249716C05}" srcOrd="1" destOrd="0" presId="urn:microsoft.com/office/officeart/2005/8/layout/hierarchy1"/>
    <dgm:cxn modelId="{0A23E0B9-BD84-44B9-864A-DE86EBFB573C}" type="presParOf" srcId="{D834CBC0-F420-419E-8002-C8FF0AF7AEFF}" destId="{BCE41D14-7291-4F9C-82B3-DF475AED35F3}" srcOrd="1" destOrd="0" presId="urn:microsoft.com/office/officeart/2005/8/layout/hierarchy1"/>
    <dgm:cxn modelId="{362617BB-ACC5-4084-98C0-554EC85754E1}" type="presParOf" srcId="{BCE41D14-7291-4F9C-82B3-DF475AED35F3}" destId="{A6038B8A-9265-4D6F-AE74-8A63DE79C594}" srcOrd="0" destOrd="0" presId="urn:microsoft.com/office/officeart/2005/8/layout/hierarchy1"/>
    <dgm:cxn modelId="{67018691-ED9E-4796-AA4C-60F129FDF50B}" type="presParOf" srcId="{A6038B8A-9265-4D6F-AE74-8A63DE79C594}" destId="{A70F0029-91F9-4EC0-880B-AA529B6319A3}" srcOrd="0" destOrd="0" presId="urn:microsoft.com/office/officeart/2005/8/layout/hierarchy1"/>
    <dgm:cxn modelId="{AD6A1B27-0E69-436F-9FB6-4A176895A0C6}" type="presParOf" srcId="{A6038B8A-9265-4D6F-AE74-8A63DE79C594}" destId="{82082D0B-9C93-4851-B37B-4F6466A81AFD}" srcOrd="1" destOrd="0" presId="urn:microsoft.com/office/officeart/2005/8/layout/hierarchy1"/>
    <dgm:cxn modelId="{2EE5FF21-174F-41B6-B77B-5B51AAD5CFA0}" type="presParOf" srcId="{BCE41D14-7291-4F9C-82B3-DF475AED35F3}" destId="{7BBEADBC-0261-46C4-BE68-9A87DEF42C0D}" srcOrd="1" destOrd="0" presId="urn:microsoft.com/office/officeart/2005/8/layout/hierarchy1"/>
    <dgm:cxn modelId="{946E3E51-9328-4EFA-B65F-E76365459BD8}" type="presParOf" srcId="{D834CBC0-F420-419E-8002-C8FF0AF7AEFF}" destId="{C0E30123-3D97-4D91-AB57-9B1259AF5272}" srcOrd="2" destOrd="0" presId="urn:microsoft.com/office/officeart/2005/8/layout/hierarchy1"/>
    <dgm:cxn modelId="{56A90A92-6E83-4ED3-B1CB-B31476B5F859}" type="presParOf" srcId="{C0E30123-3D97-4D91-AB57-9B1259AF5272}" destId="{ACAC91D8-7C83-41B5-BBD3-ED477B6F9B42}" srcOrd="0" destOrd="0" presId="urn:microsoft.com/office/officeart/2005/8/layout/hierarchy1"/>
    <dgm:cxn modelId="{0D39E257-2E0A-4B2D-A1CA-EEB4C5DEAB66}" type="presParOf" srcId="{ACAC91D8-7C83-41B5-BBD3-ED477B6F9B42}" destId="{187257D1-4E28-4850-BD1F-38ACADC9BC93}" srcOrd="0" destOrd="0" presId="urn:microsoft.com/office/officeart/2005/8/layout/hierarchy1"/>
    <dgm:cxn modelId="{77648A72-361D-4CCD-B353-99F24D60B6C8}" type="presParOf" srcId="{ACAC91D8-7C83-41B5-BBD3-ED477B6F9B42}" destId="{D3F9EEE5-70F3-46BB-9079-725CE1A6C7FD}" srcOrd="1" destOrd="0" presId="urn:microsoft.com/office/officeart/2005/8/layout/hierarchy1"/>
    <dgm:cxn modelId="{0A28FB19-EFA0-49D3-8B0F-FCCCB60DA4AB}" type="presParOf" srcId="{C0E30123-3D97-4D91-AB57-9B1259AF5272}" destId="{C4D8ABC7-7D55-4C2D-9740-66189D92E0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0479-8370-47C8-AACA-1A4751802D2E}">
      <dsp:nvSpPr>
        <dsp:cNvPr id="0" name=""/>
        <dsp:cNvSpPr/>
      </dsp:nvSpPr>
      <dsp:spPr>
        <a:xfrm>
          <a:off x="0" y="62625"/>
          <a:ext cx="7012370" cy="147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The computer monitor is the main output hardware of the computer</a:t>
          </a:r>
          <a:endParaRPr lang="en-US" sz="2800" kern="1200"/>
        </a:p>
      </dsp:txBody>
      <dsp:txXfrm>
        <a:off x="71965" y="134590"/>
        <a:ext cx="6868440" cy="1330270"/>
      </dsp:txXfrm>
    </dsp:sp>
    <dsp:sp modelId="{90800E64-A5EE-469C-8DDE-24EA8D9FC5AE}">
      <dsp:nvSpPr>
        <dsp:cNvPr id="0" name=""/>
        <dsp:cNvSpPr/>
      </dsp:nvSpPr>
      <dsp:spPr>
        <a:xfrm>
          <a:off x="0" y="1617465"/>
          <a:ext cx="7012370" cy="147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It displays pictures, videos and text in real time to allow the user to interact with the computer(</a:t>
          </a:r>
          <a:r>
            <a:rPr lang="en-GB" sz="2800" kern="1200" dirty="0" err="1"/>
            <a:t>wiltronics</a:t>
          </a:r>
          <a:r>
            <a:rPr lang="en-GB" sz="2800" kern="1200" dirty="0"/>
            <a:t> 2021)</a:t>
          </a:r>
          <a:endParaRPr lang="en-US" sz="2800" kern="1200" dirty="0"/>
        </a:p>
      </dsp:txBody>
      <dsp:txXfrm>
        <a:off x="71965" y="1689430"/>
        <a:ext cx="6868440" cy="1330270"/>
      </dsp:txXfrm>
    </dsp:sp>
    <dsp:sp modelId="{40957F5C-2390-4A83-9C35-5F60BA8C6CEE}">
      <dsp:nvSpPr>
        <dsp:cNvPr id="0" name=""/>
        <dsp:cNvSpPr/>
      </dsp:nvSpPr>
      <dsp:spPr>
        <a:xfrm>
          <a:off x="0" y="3172305"/>
          <a:ext cx="7012370" cy="147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monitor is made up of the screen, power supply and may have buttons for changing display settings e.g. brightness</a:t>
          </a:r>
          <a:endParaRPr lang="en-US" sz="2800" kern="1200" dirty="0"/>
        </a:p>
      </dsp:txBody>
      <dsp:txXfrm>
        <a:off x="71965" y="3244270"/>
        <a:ext cx="6868440" cy="1330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103D9-36CB-4639-A946-5D61DA8FEA23}">
      <dsp:nvSpPr>
        <dsp:cNvPr id="0" name=""/>
        <dsp:cNvSpPr/>
      </dsp:nvSpPr>
      <dsp:spPr>
        <a:xfrm>
          <a:off x="686474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E9B73-451B-40E3-8871-942C63346EFE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FF203-1627-473D-A300-A7446F3A0CFB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Pressing down on the left button on the mouse is called a “left click”</a:t>
          </a:r>
        </a:p>
      </dsp:txBody>
      <dsp:txXfrm>
        <a:off x="50287" y="2852140"/>
        <a:ext cx="3262500" cy="720000"/>
      </dsp:txXfrm>
    </dsp:sp>
    <dsp:sp modelId="{84584AD2-C28A-47EC-A0E5-561F75CCE2EC}">
      <dsp:nvSpPr>
        <dsp:cNvPr id="0" name=""/>
        <dsp:cNvSpPr/>
      </dsp:nvSpPr>
      <dsp:spPr>
        <a:xfrm>
          <a:off x="4519912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C92D3-74B7-4C52-ABD0-8383CE27B6E8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57206-A18A-4A70-A0EC-A6088BA1C2A8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Most mouses have a “scroll bar” in-between the left and right buttons</a:t>
          </a:r>
        </a:p>
      </dsp:txBody>
      <dsp:txXfrm>
        <a:off x="3883725" y="2852140"/>
        <a:ext cx="3262500" cy="720000"/>
      </dsp:txXfrm>
    </dsp:sp>
    <dsp:sp modelId="{7CD1A69D-5391-4D4E-B92F-F2A363E8C1AB}">
      <dsp:nvSpPr>
        <dsp:cNvPr id="0" name=""/>
        <dsp:cNvSpPr/>
      </dsp:nvSpPr>
      <dsp:spPr>
        <a:xfrm>
          <a:off x="8353350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AB646-8760-45F2-A216-271AD4EFAB43}">
      <dsp:nvSpPr>
        <dsp:cNvPr id="0" name=""/>
        <dsp:cNvSpPr/>
      </dsp:nvSpPr>
      <dsp:spPr>
        <a:xfrm>
          <a:off x="8728066" y="70350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D4C4A-315B-48B1-8D96-2C5B0DB812BD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Pressing down the right button on the mouse is called a “right click”.</a:t>
          </a:r>
        </a:p>
      </dsp:txBody>
      <dsp:txXfrm>
        <a:off x="7717162" y="2852140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8B6FA-73D8-4755-AD9E-EBDFAD242623}">
      <dsp:nvSpPr>
        <dsp:cNvPr id="0" name=""/>
        <dsp:cNvSpPr/>
      </dsp:nvSpPr>
      <dsp:spPr>
        <a:xfrm>
          <a:off x="0" y="1275537"/>
          <a:ext cx="1461028" cy="927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84920-0FFF-46F5-A3EA-4171E006C6ED}">
      <dsp:nvSpPr>
        <dsp:cNvPr id="0" name=""/>
        <dsp:cNvSpPr/>
      </dsp:nvSpPr>
      <dsp:spPr>
        <a:xfrm>
          <a:off x="162336" y="1429756"/>
          <a:ext cx="1461028" cy="927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</a:rPr>
            <a:t>The buttons on the keyboard are called keys.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89509" y="1456929"/>
        <a:ext cx="1406682" cy="873406"/>
      </dsp:txXfrm>
    </dsp:sp>
    <dsp:sp modelId="{A70F0029-91F9-4EC0-880B-AA529B6319A3}">
      <dsp:nvSpPr>
        <dsp:cNvPr id="0" name=""/>
        <dsp:cNvSpPr/>
      </dsp:nvSpPr>
      <dsp:spPr>
        <a:xfrm>
          <a:off x="1785701" y="1275537"/>
          <a:ext cx="1461028" cy="927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82D0B-9C93-4851-B37B-4F6466A81AFD}">
      <dsp:nvSpPr>
        <dsp:cNvPr id="0" name=""/>
        <dsp:cNvSpPr/>
      </dsp:nvSpPr>
      <dsp:spPr>
        <a:xfrm>
          <a:off x="1948037" y="1429756"/>
          <a:ext cx="1461028" cy="927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</a:rPr>
            <a:t>They consist of letters, numbers, symbols and function keys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975210" y="1456929"/>
        <a:ext cx="1406682" cy="873406"/>
      </dsp:txXfrm>
    </dsp:sp>
    <dsp:sp modelId="{187257D1-4E28-4850-BD1F-38ACADC9BC93}">
      <dsp:nvSpPr>
        <dsp:cNvPr id="0" name=""/>
        <dsp:cNvSpPr/>
      </dsp:nvSpPr>
      <dsp:spPr>
        <a:xfrm>
          <a:off x="3571402" y="1275537"/>
          <a:ext cx="1461028" cy="927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9EEE5-70F3-46BB-9079-725CE1A6C7FD}">
      <dsp:nvSpPr>
        <dsp:cNvPr id="0" name=""/>
        <dsp:cNvSpPr/>
      </dsp:nvSpPr>
      <dsp:spPr>
        <a:xfrm>
          <a:off x="3733738" y="1429756"/>
          <a:ext cx="1461028" cy="927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</a:rPr>
            <a:t>When a key is pressed it sends an input int the computer which appears on the screen. (computer hope 2021</a:t>
          </a:r>
          <a:r>
            <a:rPr lang="en-GB" sz="1100" kern="1200" dirty="0"/>
            <a:t>)</a:t>
          </a:r>
          <a:endParaRPr lang="en-US" sz="1100" kern="1200" dirty="0"/>
        </a:p>
      </dsp:txBody>
      <dsp:txXfrm>
        <a:off x="3760911" y="1456929"/>
        <a:ext cx="1406682" cy="87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8795D-6315-44D4-A1EE-9377C091A1A1}" type="datetimeFigureOut">
              <a:rPr lang="en-IE" smtClean="0"/>
              <a:t>08/10/2021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513A-196F-49A4-820E-F8D3BE7D5EC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37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-watch.com/2018/left-and-right-mouse-buttons-whats-the-difference/" TargetMode="External"/><Relationship Id="rId2" Type="http://schemas.openxmlformats.org/officeDocument/2006/relationships/hyperlink" Target="https://beconnected.esafety.gov.au/topic-library/essentials/the-absolute-basics/what-is-a-computer/what-is-a-mou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tronics.com.au/wiltronics-knowledge-base/how-does-a-computer-monitor-work/" TargetMode="External"/><Relationship Id="rId4" Type="http://schemas.openxmlformats.org/officeDocument/2006/relationships/hyperlink" Target="https://www.explainthatstuff.com/computerkeyboard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live.staticflickr.com%2F7828%2F33218207918_28887da75c_b.jpg&amp;imgrefurl=https%3A%2F%2Fwww.flickr.com%2Fphotos%2Fdejankrsmanovic%2F33218207918&amp;tbnid=MCvuW5hfnFTbeM&amp;vet=12ahUKEwjOq7X31rbzAhWFScAKHXHzBJ4QMygEegUIARD5Ag..i&amp;docid=rsAVyHrE9Bw00M&amp;w=1024&amp;h=683&amp;itg=1&amp;q=computer%20mouse&amp;hl=en-GB&amp;ved=2ahUKEwjOq7X31rbzAhWFScAKHXHzBJ4QMygEegUIARD5Ag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www.google.com/imgres?imgurl=https%3A%2F%2Flive.staticflickr.com%2F4067%2F5156539634_48d04778cb_b.jpg&amp;imgrefurl=https%3A%2F%2Fwww.flickr.com%2Fphotos%2Ffabrico%2F5156539634&amp;tbnid=-9eGiZL2vH5S1M&amp;vet=12ahUKEwj1-O-117bzAhUGXxUIHWzWDqAQMygKegUIARDOAg..i&amp;docid=2P034QXzOyTQyM&amp;w=1024&amp;h=765&amp;itg=1&amp;q=computer%20touch%20pad&amp;hl=en-GB&amp;ved=2ahUKEwj1-O-117bzAhUGXxUIHWzWDqAQMygKegUIARDOA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upload.wikimedia.org%2Fwikipedia%2Fcommons%2Fe%2Fe0%2FComputer_keyboard_rainbow.jpg&amp;imgrefurl=https%3A%2F%2Fcommons.wikimedia.org%2Fwiki%2FFile%3AComputer_keyboard_rainbow.jpg&amp;tbnid=vAm6RAreEz4erM&amp;vet=12ahUKEwiflbO91rbzAhVVsHEKHTLOCiAQMygDegUIARDPAg..i&amp;docid=1smqrd1OfmPeSM&amp;w=4220&amp;h=1903&amp;itg=1&amp;q=computer%20keyboard%20image&amp;hl=en-GB&amp;ved=2ahUKEwiflbO91rbzAhVVsHEKHTLOCiAQMygDegUIARDPA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hyperlink" Target="https://www.google.com/url?sa=i&amp;url=https%3A%2F%2Fpixabay.com%2Fvectors%2Fpc-pc-monitor-monitor-computer-4876058%2F&amp;psig=AOvVaw25tSRRDJHCoNDpoMFZ23Dq&amp;ust=1633640718810000&amp;source=images&amp;cd=vfe&amp;ved=0CAsQjRxqFwoTCMCys4nYtvMCFQAAAAAdAAAAABA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Basic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Fionn Hourican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C07B-0BEA-4006-B5A4-2782DF76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keys?</a:t>
            </a:r>
            <a:endParaRPr lang="en-IE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9AD34956-B62C-4B8E-8F8A-7DF200F547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5488448"/>
              </p:ext>
            </p:extLst>
          </p:nvPr>
        </p:nvGraphicFramePr>
        <p:xfrm>
          <a:off x="581193" y="2228003"/>
          <a:ext cx="5194767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46083B-A35B-4595-B3E4-CCC453B78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027585" y="2667602"/>
            <a:ext cx="3972479" cy="2753109"/>
          </a:xfrm>
        </p:spPr>
      </p:pic>
    </p:spTree>
    <p:extLst>
      <p:ext uri="{BB962C8B-B14F-4D97-AF65-F5344CB8AC3E}">
        <p14:creationId xmlns:p14="http://schemas.microsoft.com/office/powerpoint/2010/main" val="78726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AB6860-2301-49C0-83CE-BDD48F05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Whats under the keys?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6FBEE-A030-4143-8DB3-ACFA5F2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1400" dirty="0">
                <a:solidFill>
                  <a:srgbClr val="FFFFFF"/>
                </a:solidFill>
                <a:latin typeface="Arial" panose="020B0604020202020204" pitchFamily="34" charset="0"/>
              </a:rPr>
              <a:t>T</a:t>
            </a:r>
            <a:r>
              <a:rPr lang="en-GB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ransparent plastic contact layers detect key presses and through the layers you can see the round bars poking the keys down from above.</a:t>
            </a:r>
          </a:p>
          <a:p>
            <a:pPr>
              <a:lnSpc>
                <a:spcPct val="100000"/>
              </a:lnSpc>
            </a:pPr>
            <a:r>
              <a:rPr lang="en-GB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The green rectangle at the top contains three small LEDS (lights) that activate the indicator lights for "</a:t>
            </a:r>
            <a:r>
              <a:rPr lang="en-GB" sz="14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</a:t>
            </a:r>
            <a:r>
              <a:rPr lang="en-GB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lock", "Caps lock", and "Scroll lock".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rgbClr val="FFFFFF"/>
                </a:solidFill>
                <a:latin typeface="Arial" panose="020B0604020202020204" pitchFamily="34" charset="0"/>
              </a:rPr>
              <a:t>T</a:t>
            </a:r>
            <a:r>
              <a:rPr lang="en-GB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he cable running along the inside of the case at the top of the keyboard carries electrical signals from the keyboard to your computer's USB port (Woodford C, 2020)</a:t>
            </a:r>
            <a:endParaRPr lang="en-IE" sz="14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A6484-2CCD-453B-A646-A6A94EF7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3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9464-46D8-4AC9-8DAA-25A6390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Sources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2643-3082-4042-95E6-A6573646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beconnected, 2021, </a:t>
            </a:r>
            <a:r>
              <a:rPr lang="en-GB" b="0" i="1" dirty="0">
                <a:solidFill>
                  <a:srgbClr val="333333"/>
                </a:solidFill>
                <a:effectLst/>
              </a:rPr>
              <a:t>what is a mouse?,</a:t>
            </a:r>
            <a:r>
              <a:rPr lang="en-GB" b="0" i="0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dirty="0">
                <a:solidFill>
                  <a:srgbClr val="333333"/>
                </a:solidFill>
                <a:effectLst/>
                <a:hlinkClick r:id="rId2"/>
              </a:rPr>
              <a:t>https://beconnected.esafety.gov.au/topic-library/essentials/the-absolute-basics/what-is-a-computer/what-is-a-mouse#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r>
              <a:rPr lang="en-IE" dirty="0"/>
              <a:t>Office watch, 2018, </a:t>
            </a:r>
            <a:r>
              <a:rPr lang="en-IE" i="1" dirty="0"/>
              <a:t>Left and Right mouse buttons, what's the difference?, </a:t>
            </a:r>
            <a:r>
              <a:rPr lang="en-IE" i="1" dirty="0">
                <a:hlinkClick r:id="rId3"/>
              </a:rPr>
              <a:t>https://office-watch.com/2018/left-and-right-mouse-buttons-whats-the-difference/</a:t>
            </a:r>
            <a:endParaRPr lang="en-IE" i="1" dirty="0"/>
          </a:p>
          <a:p>
            <a:r>
              <a:rPr lang="en-IE" dirty="0"/>
              <a:t>Woodford C, 30/10/2021, </a:t>
            </a:r>
            <a:r>
              <a:rPr lang="en-IE" i="1" dirty="0"/>
              <a:t>Computer Keyboards, </a:t>
            </a:r>
            <a:r>
              <a:rPr lang="en-IE" i="1" dirty="0">
                <a:hlinkClick r:id="rId4"/>
              </a:rPr>
              <a:t>https://www.explainthatstuff.com/computerkeyboards.html</a:t>
            </a:r>
            <a:endParaRPr lang="en-IE" dirty="0"/>
          </a:p>
          <a:p>
            <a:r>
              <a:rPr lang="en-IE" dirty="0" err="1"/>
              <a:t>Wiltronics</a:t>
            </a:r>
            <a:r>
              <a:rPr lang="en-IE" dirty="0"/>
              <a:t>, 2021</a:t>
            </a:r>
            <a:r>
              <a:rPr lang="en-IE" i="1" dirty="0"/>
              <a:t>, what is a computer monitor?, </a:t>
            </a:r>
            <a:r>
              <a:rPr lang="en-IE" i="1" dirty="0">
                <a:hlinkClick r:id="rId5"/>
              </a:rPr>
              <a:t>https://www.wiltronics.com.au/wiltronics-knowledge-base/how-does-a-computer-monitor-work/</a:t>
            </a:r>
            <a:endParaRPr lang="en-IE" i="1" dirty="0"/>
          </a:p>
          <a:p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39347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C4E4-78BC-4DE8-9586-AF592B3C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mouse, keyboard &amp; monitor</a:t>
            </a:r>
            <a:endParaRPr lang="en-I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62E6A-42DF-4787-9AC1-D2A21C10E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11" y="2130263"/>
            <a:ext cx="5514808" cy="2486891"/>
          </a:xfrm>
        </p:spPr>
      </p:pic>
      <p:pic>
        <p:nvPicPr>
          <p:cNvPr id="7" name="Picture 6" descr="A picture containing water, mouse&#10;&#10;Description automatically generated">
            <a:extLst>
              <a:ext uri="{FF2B5EF4-FFF2-40B4-BE49-F238E27FC236}">
                <a16:creationId xmlns:a16="http://schemas.microsoft.com/office/drawing/2014/main" id="{3ADD71C6-2F3E-493C-A260-24C51CD6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77" y="4678496"/>
            <a:ext cx="2755223" cy="1837713"/>
          </a:xfrm>
          <a:prstGeom prst="rect">
            <a:avLst/>
          </a:prstGeom>
        </p:spPr>
      </p:pic>
      <p:pic>
        <p:nvPicPr>
          <p:cNvPr id="9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885BD11A-60DF-4E38-BCD1-C5F93867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678496"/>
            <a:ext cx="2755223" cy="1837713"/>
          </a:xfrm>
          <a:prstGeom prst="rect">
            <a:avLst/>
          </a:prstGeom>
        </p:spPr>
      </p:pic>
      <p:pic>
        <p:nvPicPr>
          <p:cNvPr id="11" name="Picture 10" descr="A computer screen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F8824B59-8932-4A45-8E31-ED65AF8B0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918" y="2576927"/>
            <a:ext cx="4794403" cy="3622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8205D4-B2F8-444B-BCE3-4ED6C3E85C73}"/>
              </a:ext>
            </a:extLst>
          </p:cNvPr>
          <p:cNvSpPr txBox="1"/>
          <p:nvPr/>
        </p:nvSpPr>
        <p:spPr>
          <a:xfrm rot="5400000">
            <a:off x="-815329" y="2935935"/>
            <a:ext cx="225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A3A3A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n-GB" sz="1200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200" b="0" i="0" dirty="0">
                <a:solidFill>
                  <a:srgbClr val="656565"/>
                </a:solidFill>
                <a:effectLst/>
                <a:latin typeface="Arial" panose="020B0604020202020204" pitchFamily="34" charset="0"/>
                <a:hlinkClick r:id="rId6"/>
              </a:rPr>
              <a:t>Computer keyboard rainbow</a:t>
            </a:r>
            <a:r>
              <a:rPr lang="en-GB" sz="1200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200" b="0" i="0" dirty="0">
                <a:solidFill>
                  <a:srgbClr val="A3A3A3"/>
                </a:solidFill>
                <a:effectLst/>
                <a:latin typeface="Arial" panose="020B0604020202020204" pitchFamily="34" charset="0"/>
              </a:rPr>
              <a:t>commons.Wikimedia.org</a:t>
            </a:r>
            <a:endParaRPr lang="en-IE" sz="1200" dirty="0">
              <a:solidFill>
                <a:srgbClr val="A3A3A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B3B-CAF9-4D51-A448-F98C63A4A6D2}"/>
              </a:ext>
            </a:extLst>
          </p:cNvPr>
          <p:cNvSpPr txBox="1"/>
          <p:nvPr/>
        </p:nvSpPr>
        <p:spPr>
          <a:xfrm>
            <a:off x="579011" y="6516209"/>
            <a:ext cx="2755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Glass trackpad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flickr.com</a:t>
            </a:r>
            <a:endParaRPr lang="en-IE" sz="1200" dirty="0">
              <a:solidFill>
                <a:srgbClr val="A3A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EFB43-E2F1-44D1-8F36-221EF6E4CB3A}"/>
              </a:ext>
            </a:extLst>
          </p:cNvPr>
          <p:cNvSpPr txBox="1"/>
          <p:nvPr/>
        </p:nvSpPr>
        <p:spPr>
          <a:xfrm>
            <a:off x="3340777" y="6544192"/>
            <a:ext cx="275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Image: </a:t>
            </a:r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Mouse</a:t>
            </a:r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flickr.com</a:t>
            </a:r>
            <a:endParaRPr lang="en-IE" sz="1200" dirty="0">
              <a:solidFill>
                <a:srgbClr val="A3A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4C449-A8E9-473A-A25F-E5395DD1AB7C}"/>
              </a:ext>
            </a:extLst>
          </p:cNvPr>
          <p:cNvSpPr txBox="1"/>
          <p:nvPr/>
        </p:nvSpPr>
        <p:spPr>
          <a:xfrm>
            <a:off x="6872438" y="6439301"/>
            <a:ext cx="4620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</a:t>
            </a:r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 monitor - Free vector graphic on </a:t>
            </a:r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r>
              <a:rPr lang="en-GB" sz="1200" dirty="0">
                <a:solidFill>
                  <a:srgbClr val="A3A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pixabay.com</a:t>
            </a:r>
            <a:endParaRPr lang="en-IE" sz="1200" dirty="0">
              <a:solidFill>
                <a:srgbClr val="A3A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3271-DFB0-43BF-87B8-7D786793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monitor</a:t>
            </a:r>
            <a:endParaRPr lang="en-I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1B99E-4CCE-4AC4-BB2B-45E0CFA07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012" y="2341563"/>
            <a:ext cx="4809976" cy="3633787"/>
          </a:xfrm>
        </p:spPr>
      </p:pic>
    </p:spTree>
    <p:extLst>
      <p:ext uri="{BB962C8B-B14F-4D97-AF65-F5344CB8AC3E}">
        <p14:creationId xmlns:p14="http://schemas.microsoft.com/office/powerpoint/2010/main" val="1171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FCC03-F813-4AD8-A139-68EBBB34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/>
              <a:t>What is a computer monitor?</a:t>
            </a:r>
            <a:endParaRPr lang="en-IE"/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E957A8A-AF8D-4BEC-87B6-731DD9C10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75780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13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0EAE-6137-48C8-AD51-0C226CF8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computer monitor work?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5FD9-461A-4057-AB6A-850A68C6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Monitors work by displaying information processed by the computer’s video card. The result of the processing displayed by the monitor is called </a:t>
            </a:r>
            <a:r>
              <a:rPr lang="en-GB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.(</a:t>
            </a:r>
            <a:r>
              <a:rPr lang="en-GB" dirty="0" err="1">
                <a:solidFill>
                  <a:srgbClr val="333333"/>
                </a:solidFill>
                <a:latin typeface="Arial" panose="020B0604020202020204" pitchFamily="34" charset="0"/>
              </a:rPr>
              <a:t>W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iltronics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2021)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information which is processed by the video card 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comes from input devices, such as the mouse and keyboard.</a:t>
            </a:r>
            <a:endParaRPr lang="en-GB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02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4DA519-CB3B-4191-B8BC-EB6560ED8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DC730-B21E-4953-908F-86AC55D3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What is the mouse?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8B6A13B-1464-4300-910A-98BBBE29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The mouse is an input device that lets you control a range of things on a computer.</a:t>
            </a:r>
          </a:p>
          <a:p>
            <a:r>
              <a:rPr lang="en-US" dirty="0"/>
              <a:t>It does this by pointing the </a:t>
            </a:r>
            <a:r>
              <a:rPr lang="en-US" i="1" dirty="0"/>
              <a:t>cursor/pointer </a:t>
            </a:r>
            <a:r>
              <a:rPr lang="en-US" dirty="0"/>
              <a:t>at a program (e.g., google) &amp; clicking the left button to open the program</a:t>
            </a:r>
          </a:p>
          <a:p>
            <a:r>
              <a:rPr lang="en-US" dirty="0"/>
              <a:t>The “cursor” or “pointer” is usually an arrow shape, which is moved around by dragging the mouse. It may change shape when over text or a link to a web page. It becomes a hand over a link to a web page and a capital i (I) over text, the capital I will flash when you can type.(beconnected 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0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39310-2211-4AE9-98E9-1892BE68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buttons on a mouse</a:t>
            </a:r>
            <a:endParaRPr lang="en-I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87DE0B-B58E-4835-A376-337337F52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0494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2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6C987B-D67B-42F0-BF86-43972302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between “left click” &amp; “right click”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1EEE5-056F-47A5-BB75-C968A7B997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Left clicking is used to select.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E71E45-4339-491A-818D-5C5D560765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Right-click often makes a menu appear with choices that apply to the current selection or program.(office watch 2018)</a:t>
            </a:r>
          </a:p>
          <a:p>
            <a:r>
              <a:rPr lang="en-GB" dirty="0">
                <a:solidFill>
                  <a:srgbClr val="333333"/>
                </a:solidFill>
                <a:latin typeface="fira sans" panose="020B0604020202020204" pitchFamily="34" charset="0"/>
              </a:rPr>
              <a:t>For example, in “PowerPoint” when you right click a menu pops up with shortcuts. You then use the left click to select what action you want to make.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8C9A9-37A7-4D58-AA04-81F5B5531808}"/>
              </a:ext>
            </a:extLst>
          </p:cNvPr>
          <p:cNvSpPr txBox="1"/>
          <p:nvPr/>
        </p:nvSpPr>
        <p:spPr>
          <a:xfrm>
            <a:off x="581192" y="1717990"/>
            <a:ext cx="519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“Left click”</a:t>
            </a:r>
            <a:endParaRPr lang="en-IE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6D211-F1F7-46D0-9B8D-84EDC092F77A}"/>
              </a:ext>
            </a:extLst>
          </p:cNvPr>
          <p:cNvSpPr txBox="1"/>
          <p:nvPr/>
        </p:nvSpPr>
        <p:spPr>
          <a:xfrm>
            <a:off x="6416039" y="1717990"/>
            <a:ext cx="519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“Right click”</a:t>
            </a:r>
            <a:endParaRPr lang="en-IE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41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381AF1-C57F-4EF7-8A5B-D486089AA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97" r="178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2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B7695657-4834-4DEB-A529-4DB28F6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219240"/>
            <a:ext cx="11301984" cy="94997"/>
          </a:xfrm>
          <a:prstGeom prst="rect">
            <a:avLst/>
          </a:prstGeom>
          <a:solidFill>
            <a:srgbClr val="DD15B5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6DB5293-7EEA-499F-BC82-82AE6721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376057"/>
            <a:ext cx="11303626" cy="2034709"/>
          </a:xfrm>
          <a:prstGeom prst="rect">
            <a:avLst/>
          </a:prstGeom>
          <a:solidFill>
            <a:srgbClr val="DD15B5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0FFA6-B6DD-4DC2-9939-2A2F16BA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keyboard: An input device</a:t>
            </a:r>
          </a:p>
        </p:txBody>
      </p:sp>
    </p:spTree>
    <p:extLst>
      <p:ext uri="{BB962C8B-B14F-4D97-AF65-F5344CB8AC3E}">
        <p14:creationId xmlns:p14="http://schemas.microsoft.com/office/powerpoint/2010/main" val="3557322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B6CCE6769DE645949651645DEF3F15" ma:contentTypeVersion="0" ma:contentTypeDescription="Create a new document." ma:contentTypeScope="" ma:versionID="17b9578f30bad8bcc841f86429110b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2242d86220372a6e7946b91dcc5ea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9C6685-79D0-4F5D-BE6C-5C4CC34C7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{76F9283B-657E-48FC-BD73-5A84E9660DFC}tf33552983_win32</Template>
  <TotalTime>253</TotalTime>
  <Words>667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fira sans</vt:lpstr>
      <vt:lpstr>Franklin Gothic Book</vt:lpstr>
      <vt:lpstr>Franklin Gothic Demi</vt:lpstr>
      <vt:lpstr>Gill Sans MT</vt:lpstr>
      <vt:lpstr>Wingdings 2</vt:lpstr>
      <vt:lpstr>DividendVTI</vt:lpstr>
      <vt:lpstr>Basic Hardware</vt:lpstr>
      <vt:lpstr>The mouse, keyboard &amp; monitor</vt:lpstr>
      <vt:lpstr>The monitor</vt:lpstr>
      <vt:lpstr>What is a computer monitor?</vt:lpstr>
      <vt:lpstr>How does a computer monitor work?</vt:lpstr>
      <vt:lpstr>What is the mouse?</vt:lpstr>
      <vt:lpstr>The buttons on a mouse</vt:lpstr>
      <vt:lpstr>Difference between “left click” &amp; “right click”</vt:lpstr>
      <vt:lpstr>The keyboard: An input device</vt:lpstr>
      <vt:lpstr>What are keys?</vt:lpstr>
      <vt:lpstr>Whats under the keys?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Fionn Hourican</dc:creator>
  <cp:lastModifiedBy>Fionn Hourican</cp:lastModifiedBy>
  <cp:revision>1</cp:revision>
  <dcterms:created xsi:type="dcterms:W3CDTF">2021-10-06T17:03:31Z</dcterms:created>
  <dcterms:modified xsi:type="dcterms:W3CDTF">2021-10-08T15:20:28Z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0x010100AFB6CCE6769DE645949651645DEF3F15</vt:lpwstr>
  </property>
</Properties>
</file>