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31EFA9-3EF6-42A7-7EA5-65A1BF010F27}" v="100" dt="2024-04-19T23:45:30.136"/>
    <p1510:client id="{4EAC325C-C9BE-3CAA-1D31-4F0700CB02C2}" v="306" dt="2024-04-19T21:28:32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98551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5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8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6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4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8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7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6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7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8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5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4/27/2024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8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rmAutofit/>
          </a:bodyPr>
          <a:lstStyle/>
          <a:p>
            <a:pPr algn="l"/>
            <a:r>
              <a:rPr lang="es-ES" dirty="0" err="1"/>
              <a:t>Vlan</a:t>
            </a:r>
            <a:r>
              <a:rPr lang="es-ES" dirty="0"/>
              <a:t> y VRF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47980" y="4691564"/>
            <a:ext cx="5068121" cy="113602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s-ES" dirty="0"/>
              <a:t>Alumna: Fiorella Arrieta Mora</a:t>
            </a:r>
            <a:endParaRPr lang="es-E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EC47E4-514D-78C1-98E3-3322E271FD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92" r="11" b="1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16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BC4A0336-662C-41C3-8DC8-3104A1694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 descr="La Guía Definitiva para la Escalabilidad de WooCommerce">
            <a:extLst>
              <a:ext uri="{FF2B5EF4-FFF2-40B4-BE49-F238E27FC236}">
                <a16:creationId xmlns:a16="http://schemas.microsoft.com/office/drawing/2014/main" id="{AB39B43B-1F67-5891-E1DA-AFDA232AD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762000"/>
            <a:ext cx="10668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7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DFFAB7E-4788-405E-A4D8-B6644AE46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F985A2-1334-4D86-97FF-10FE78059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abitación con servidores iluminados">
            <a:extLst>
              <a:ext uri="{FF2B5EF4-FFF2-40B4-BE49-F238E27FC236}">
                <a16:creationId xmlns:a16="http://schemas.microsoft.com/office/drawing/2014/main" id="{8928F672-620E-AA0D-2B7B-1454AEE1D3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94" r="-2" b="-2"/>
          <a:stretch/>
        </p:blipFill>
        <p:spPr>
          <a:xfrm>
            <a:off x="20" y="771100"/>
            <a:ext cx="12191977" cy="60869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BD1D744-9969-4FA2-8008-BD8BF5A93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52849" y="473202"/>
            <a:ext cx="3232254" cy="534595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0BF85F-9D48-48A0-7004-CDC1C26B5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561" y="2014683"/>
            <a:ext cx="4312214" cy="16633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 </a:t>
            </a:r>
            <a:r>
              <a:rPr lang="en-US" sz="4800" dirty="0" err="1">
                <a:solidFill>
                  <a:schemeClr val="bg1"/>
                </a:solidFill>
              </a:rPr>
              <a:t>Vlan</a:t>
            </a:r>
            <a:endParaRPr lang="en-US" sz="4800" dirty="0" err="1">
              <a:solidFill>
                <a:schemeClr val="bg1"/>
              </a:solidFill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104182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C84039B-8CF9-47CD-8F02-B1DBD5E75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▷ VRF: ¿Qué es el enrutamiento virtual? - GEYMA">
            <a:extLst>
              <a:ext uri="{FF2B5EF4-FFF2-40B4-BE49-F238E27FC236}">
                <a16:creationId xmlns:a16="http://schemas.microsoft.com/office/drawing/2014/main" id="{B8BC466D-6FAD-9477-175C-BC2AED052F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07" b="13977"/>
          <a:stretch/>
        </p:blipFill>
        <p:spPr>
          <a:xfrm>
            <a:off x="20" y="10"/>
            <a:ext cx="12191977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8D8C7A8-9E05-4465-8B1B-577C9F1DB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779221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0BF85F-9D48-48A0-7004-CDC1C26B5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47059"/>
            <a:ext cx="5989320" cy="27629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VRF</a:t>
            </a:r>
          </a:p>
        </p:txBody>
      </p:sp>
    </p:spTree>
    <p:extLst>
      <p:ext uri="{BB962C8B-B14F-4D97-AF65-F5344CB8AC3E}">
        <p14:creationId xmlns:p14="http://schemas.microsoft.com/office/powerpoint/2010/main" val="23475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2E91A-716B-0907-FB6B-D52677AA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Aharoni"/>
              </a:rPr>
              <a:t>Aplicaciones: 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EA52D9-92D8-E742-7F03-124F2F746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Redes de múltiples clientes</a:t>
            </a:r>
          </a:p>
          <a:p>
            <a:r>
              <a:rPr lang="es-ES" dirty="0"/>
              <a:t>Conexión de sucursales </a:t>
            </a:r>
          </a:p>
          <a:p>
            <a:r>
              <a:rPr lang="es-ES" dirty="0"/>
              <a:t>VPN</a:t>
            </a:r>
          </a:p>
          <a:p>
            <a:r>
              <a:rPr lang="es-ES" dirty="0"/>
              <a:t>Servicios de internet separados</a:t>
            </a:r>
          </a:p>
        </p:txBody>
      </p:sp>
    </p:spTree>
    <p:extLst>
      <p:ext uri="{BB962C8B-B14F-4D97-AF65-F5344CB8AC3E}">
        <p14:creationId xmlns:p14="http://schemas.microsoft.com/office/powerpoint/2010/main" val="354066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0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F240D5-D150-8E24-DEF0-E7B99D0DA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1"/>
            <a:ext cx="3880511" cy="1577849"/>
          </a:xfrm>
        </p:spPr>
        <p:txBody>
          <a:bodyPr>
            <a:normAutofit/>
          </a:bodyPr>
          <a:lstStyle/>
          <a:p>
            <a:r>
              <a:rPr lang="es-ES" dirty="0">
                <a:cs typeface="Aharoni"/>
              </a:rPr>
              <a:t>No son lo mismo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6CF575-1EF5-22FD-A684-A779C7541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611718"/>
            <a:ext cx="3880511" cy="35141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Son </a:t>
            </a:r>
            <a:r>
              <a:rPr lang="en-US" dirty="0" err="1"/>
              <a:t>totalmente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, las </a:t>
            </a:r>
            <a:r>
              <a:rPr lang="en-US" dirty="0" err="1"/>
              <a:t>vlan's</a:t>
            </a:r>
            <a:r>
              <a:rPr lang="en-US" dirty="0"/>
              <a:t> </a:t>
            </a:r>
            <a:r>
              <a:rPr lang="en-US" dirty="0" err="1"/>
              <a:t>virtualización</a:t>
            </a:r>
            <a:r>
              <a:rPr lang="en-US" dirty="0"/>
              <a:t> de la red. VRF </a:t>
            </a:r>
            <a:r>
              <a:rPr lang="en-US" dirty="0" err="1"/>
              <a:t>segmentan</a:t>
            </a:r>
            <a:r>
              <a:rPr lang="en-US" dirty="0"/>
              <a:t> redes de </a:t>
            </a:r>
            <a:r>
              <a:rPr lang="en-US" dirty="0" err="1"/>
              <a:t>área</a:t>
            </a:r>
            <a:r>
              <a:rPr lang="en-US" dirty="0"/>
              <a:t> </a:t>
            </a:r>
            <a:r>
              <a:rPr lang="en-US" dirty="0" err="1"/>
              <a:t>amplia</a:t>
            </a:r>
          </a:p>
        </p:txBody>
      </p:sp>
      <p:pic>
        <p:nvPicPr>
          <p:cNvPr id="4" name="Marcador de contenido 3" descr="Imágenes de X Roja - Descarga gratuita en Freepik">
            <a:extLst>
              <a:ext uri="{FF2B5EF4-FFF2-40B4-BE49-F238E27FC236}">
                <a16:creationId xmlns:a16="http://schemas.microsoft.com/office/drawing/2014/main" id="{41F6FC55-FA48-20AC-589D-C75BB6CC19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4"/>
          <a:stretch/>
        </p:blipFill>
        <p:spPr>
          <a:xfrm>
            <a:off x="5401463" y="10"/>
            <a:ext cx="679053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9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C502BD-3766-4D83-94CC-391A4CD4E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rte 3D de varios colores">
            <a:extLst>
              <a:ext uri="{FF2B5EF4-FFF2-40B4-BE49-F238E27FC236}">
                <a16:creationId xmlns:a16="http://schemas.microsoft.com/office/drawing/2014/main" id="{708E28DB-3792-9311-9807-3B3824460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94" r="-2" b="8105"/>
          <a:stretch/>
        </p:blipFill>
        <p:spPr>
          <a:xfrm>
            <a:off x="20" y="10"/>
            <a:ext cx="12191977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867CC89-052A-4B89-A1FF-972E522C6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48909E-6AAE-CDFC-BA8A-9D90B908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624"/>
            <a:ext cx="10668000" cy="177501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bg1"/>
                </a:solidFill>
              </a:rPr>
              <a:t>La combinación de ambos en la virtualización de una red.</a:t>
            </a:r>
          </a:p>
        </p:txBody>
      </p:sp>
    </p:spTree>
    <p:extLst>
      <p:ext uri="{BB962C8B-B14F-4D97-AF65-F5344CB8AC3E}">
        <p14:creationId xmlns:p14="http://schemas.microsoft.com/office/powerpoint/2010/main" val="389666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20E33D0-A190-4F8A-9DB6-C531C95C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6A92B1-693A-06FD-0580-7522F6FEA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4714895"/>
            <a:ext cx="10668000" cy="10426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Gracias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1A9B221E-8935-7C86-756F-4BB8251FB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6093" y="752895"/>
            <a:ext cx="3459814" cy="345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68947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RightStep">
      <a:dk1>
        <a:srgbClr val="000000"/>
      </a:dk1>
      <a:lt1>
        <a:srgbClr val="FFFFFF"/>
      </a:lt1>
      <a:dk2>
        <a:srgbClr val="233A3D"/>
      </a:dk2>
      <a:lt2>
        <a:srgbClr val="E2E4E8"/>
      </a:lt2>
      <a:accent1>
        <a:srgbClr val="BD9D67"/>
      </a:accent1>
      <a:accent2>
        <a:srgbClr val="A3A65C"/>
      </a:accent2>
      <a:accent3>
        <a:srgbClr val="8FAA6F"/>
      </a:accent3>
      <a:accent4>
        <a:srgbClr val="6CB263"/>
      </a:accent4>
      <a:accent5>
        <a:srgbClr val="6DAF81"/>
      </a:accent5>
      <a:accent6>
        <a:srgbClr val="62B09A"/>
      </a:accent6>
      <a:hlink>
        <a:srgbClr val="6983AE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PrismaticVTI</vt:lpstr>
      <vt:lpstr>Vlan y VRF</vt:lpstr>
      <vt:lpstr>Presentación de PowerPoint</vt:lpstr>
      <vt:lpstr> Vlan</vt:lpstr>
      <vt:lpstr>VRF</vt:lpstr>
      <vt:lpstr>Aplicaciones: </vt:lpstr>
      <vt:lpstr>No son lo mismo</vt:lpstr>
      <vt:lpstr>La combinación de ambos en la virtualización de una red.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93</cp:revision>
  <dcterms:created xsi:type="dcterms:W3CDTF">2024-04-19T20:02:44Z</dcterms:created>
  <dcterms:modified xsi:type="dcterms:W3CDTF">2024-04-28T02:08:41Z</dcterms:modified>
</cp:coreProperties>
</file>