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Dosi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k/YdEah5roBZ2NESpYUNRkm12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Dosis-bold.fntdata"/><Relationship Id="rId9" Type="http://schemas.openxmlformats.org/officeDocument/2006/relationships/font" Target="fonts/Dosi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9" name="Google Shape;129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6838426" y="2408653"/>
            <a:ext cx="2281770" cy="2565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"/>
          <p:cNvGrpSpPr/>
          <p:nvPr/>
        </p:nvGrpSpPr>
        <p:grpSpPr>
          <a:xfrm>
            <a:off x="443888" y="-246395"/>
            <a:ext cx="1039945" cy="1195547"/>
            <a:chOff x="726653" y="-517614"/>
            <a:chExt cx="2170621" cy="2495400"/>
          </a:xfrm>
        </p:grpSpPr>
        <p:sp>
          <p:nvSpPr>
            <p:cNvPr id="131" name="Google Shape;131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32" name="Google Shape;132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"/>
          <p:cNvSpPr txBox="1"/>
          <p:nvPr/>
        </p:nvSpPr>
        <p:spPr>
          <a:xfrm>
            <a:off x="1517250" y="57433"/>
            <a:ext cx="7455375" cy="9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4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30</a:t>
            </a: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/0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Juli 2022</a:t>
            </a:r>
            <a:endParaRPr b="1" i="0" sz="14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171450" y="1038956"/>
            <a:ext cx="8826300" cy="1618519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196650" y="1092208"/>
            <a:ext cx="8801100" cy="1383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</a:t>
            </a: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2: </a:t>
            </a: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Pengerjaan dilakukan secara berdiskusi dan bersama-sama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71450" y="2790722"/>
            <a:ext cx="8826300" cy="2183684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196650" y="2826178"/>
            <a:ext cx="8801100" cy="22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cara handle outliers</a:t>
            </a:r>
            <a:endParaRPr b="1"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tetang penanganan feature transformation</a:t>
            </a:r>
            <a:endParaRPr b="1"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tentang feature encoding</a:t>
            </a:r>
            <a:endParaRPr b="1"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tetang class imbalance</a:t>
            </a:r>
            <a:endParaRPr b="1"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b="1" lang="en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tetnang feature engineering</a:t>
            </a:r>
            <a:endParaRPr b="1"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7620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2" name="Google Shape;142;p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6838425" y="2408653"/>
            <a:ext cx="2281771" cy="2565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"/>
          <p:cNvGrpSpPr/>
          <p:nvPr/>
        </p:nvGrpSpPr>
        <p:grpSpPr>
          <a:xfrm>
            <a:off x="443887" y="-246395"/>
            <a:ext cx="1039945" cy="1195546"/>
            <a:chOff x="726653" y="-517614"/>
            <a:chExt cx="2170621" cy="2495400"/>
          </a:xfrm>
        </p:grpSpPr>
        <p:sp>
          <p:nvSpPr>
            <p:cNvPr id="144" name="Google Shape;144;p2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45" name="Google Shape;145;p2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"/>
          <p:cNvGrpSpPr/>
          <p:nvPr/>
        </p:nvGrpSpPr>
        <p:grpSpPr>
          <a:xfrm>
            <a:off x="158850" y="1219377"/>
            <a:ext cx="8826300" cy="2836346"/>
            <a:chOff x="228600" y="4170433"/>
            <a:chExt cx="11768400" cy="1266000"/>
          </a:xfrm>
        </p:grpSpPr>
        <p:sp>
          <p:nvSpPr>
            <p:cNvPr id="147" name="Google Shape;147;p2"/>
            <p:cNvSpPr/>
            <p:nvPr/>
          </p:nvSpPr>
          <p:spPr>
            <a:xfrm>
              <a:off x="228600" y="4170433"/>
              <a:ext cx="11768400" cy="1266000"/>
            </a:xfrm>
            <a:prstGeom prst="roundRect">
              <a:avLst>
                <a:gd fmla="val 3694" name="adj"/>
              </a:avLst>
            </a:prstGeom>
            <a:solidFill>
              <a:srgbClr val="F2F2F2"/>
            </a:solidFill>
            <a:ln cap="flat" cmpd="sng" w="38100">
              <a:solidFill>
                <a:srgbClr val="01AAB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245400" y="4170433"/>
              <a:ext cx="11734800" cy="11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Hasil Diskusi:</a:t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AutoNum type="arabicPeriod"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Membahas cara handle outliers</a:t>
              </a:r>
              <a:endParaRPr b="1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</a:t>
              </a: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Handle outlier bisa menggunakan IQR dan Z-score. Pemilihan metode hadling ini bisa dengan membandingkan hasil akhir dari masing-masing metode, lalu dipilih metode mana yang menghasilkan hasil akhir yang lebih baik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Dosis"/>
                <a:buAutoNum type="arabicPeriod"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Membahas tentang penanganan feature transformation</a:t>
              </a:r>
              <a:endParaRPr b="1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</a:t>
              </a: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Pemilihan fitur bisa dengan menggunakan log10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-Feature transformation bertujuan untuk mengubah skala, namun secara outlier tidak akan berubah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Dosis"/>
                <a:buAutoNum type="arabicPeriod"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Membahas tentang feature encoding</a:t>
              </a:r>
              <a:endParaRPr b="1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</a:t>
              </a: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Pemilihan feature encoding untuk kategorical bisa menggunakan frequency encoding (seberapa sering jumah kemunculan suatu variable)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-Untuk kolom bulan dapat dibagi terlebih dahulu menjadi quartile baru selanjutnya diencoding dengan OHE. Dipilih quartile agar tidak terlalu banyak variable yang dianalisa, tapi secara data masih dapat menggambarkan pengaruhnya.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Dosis"/>
                <a:buAutoNum type="arabicPeriod"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Membahas tentang class imbalance</a:t>
              </a:r>
              <a:endParaRPr b="1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</a:t>
              </a: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Bisa menggunakan SMOTE, oversampling, maupun undersampling. Pemilihannya  bisa dicoba untuk menggunakan ketiga metode tersebut, hasil ketiga metode tersebut di analisa dan dipilih metode yang menghasilkan hasil akhir yang lebih baik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Dosis"/>
                <a:buAutoNum type="arabicPeriod"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Pembahasan tentang feature engineering</a:t>
              </a:r>
              <a:endParaRPr b="1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-</a:t>
              </a:r>
              <a:r>
                <a:rPr lang="en" sz="900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Maksud dari sebutkan feature tambahan adalah disebutkan apakah ada feature-feature lain yang dapat meningkatkan pembukaan deposito diluar dari variable yang telah ada</a:t>
              </a:r>
              <a:endParaRPr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158850" y="4129545"/>
            <a:ext cx="8826300" cy="858421"/>
            <a:chOff x="194900" y="6201969"/>
            <a:chExt cx="11768400" cy="578100"/>
          </a:xfrm>
        </p:grpSpPr>
        <p:sp>
          <p:nvSpPr>
            <p:cNvPr id="150" name="Google Shape;150;p2"/>
            <p:cNvSpPr/>
            <p:nvPr/>
          </p:nvSpPr>
          <p:spPr>
            <a:xfrm>
              <a:off x="194900" y="6201969"/>
              <a:ext cx="11768400" cy="578100"/>
            </a:xfrm>
            <a:prstGeom prst="roundRect">
              <a:avLst>
                <a:gd fmla="val 3694" name="adj"/>
              </a:avLst>
            </a:prstGeom>
            <a:solidFill>
              <a:srgbClr val="F2F2F2"/>
            </a:solidFill>
            <a:ln cap="flat" cmpd="sng" w="38100">
              <a:solidFill>
                <a:srgbClr val="01AAB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211700" y="6201973"/>
              <a:ext cx="117348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Tindak Lanjut: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Pengerjaan laporan sesuai poin di soal.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27000" lvl="0" marL="1270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rPr>
                <a:t>Pengumpulan laporan sesuai deadline.</a:t>
              </a:r>
              <a:endParaRPr b="0" i="0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1517250" y="57433"/>
            <a:ext cx="745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Fiqry Revadiansyah</a:t>
            </a:r>
            <a:endParaRPr b="1" i="0" sz="14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30</a:t>
            </a: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/0</a:t>
            </a:r>
            <a:r>
              <a:rPr b="1" lang="en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r>
              <a:rPr b="1" i="0" lang="en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Juli 2022</a:t>
            </a:r>
            <a:endParaRPr b="1" i="0" sz="14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