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45_7F085861.xml" ContentType="application/vnd.ms-powerpoint.comments+xml"/>
  <Override PartName="/ppt/notesSlides/notesSlide11.xml" ContentType="application/vnd.openxmlformats-officedocument.presentationml.notesSlide+xml"/>
  <Override PartName="/ppt/comments/modernComment_146_AACCF533.xml" ContentType="application/vnd.ms-powerpoint.comments+xml"/>
  <Override PartName="/ppt/notesSlides/notesSlide12.xml" ContentType="application/vnd.openxmlformats-officedocument.presentationml.notesSlide+xml"/>
  <Override PartName="/ppt/comments/modernComment_147_C2A828DB.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48_74E96E70.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41_17858AE3.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94" r:id="rId3"/>
    <p:sldId id="315" r:id="rId4"/>
    <p:sldId id="259" r:id="rId5"/>
    <p:sldId id="302" r:id="rId6"/>
    <p:sldId id="282" r:id="rId7"/>
    <p:sldId id="317" r:id="rId8"/>
    <p:sldId id="290" r:id="rId9"/>
    <p:sldId id="324" r:id="rId10"/>
    <p:sldId id="325" r:id="rId11"/>
    <p:sldId id="326" r:id="rId12"/>
    <p:sldId id="327" r:id="rId13"/>
    <p:sldId id="337" r:id="rId14"/>
    <p:sldId id="328" r:id="rId15"/>
    <p:sldId id="331" r:id="rId16"/>
    <p:sldId id="332" r:id="rId17"/>
    <p:sldId id="320" r:id="rId18"/>
    <p:sldId id="334" r:id="rId19"/>
    <p:sldId id="321" r:id="rId20"/>
    <p:sldId id="335" r:id="rId21"/>
    <p:sldId id="307" r:id="rId22"/>
    <p:sldId id="336" r:id="rId23"/>
    <p:sldId id="338"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07D910-8B8C-428F-7A71-DD346A2B4E5A}" name="Michael Sherry" initials="MS" userId="sMvQbh+B3jTwA4vKjlx2bQN8MFLIVzhfpdAGGN2yhUo="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458F8-7CB4-4C79-A7C5-6E2D36D8E0F0}" v="324" dt="2022-11-28T17:13:47.598"/>
    <p1510:client id="{314B6E8E-1434-4104-8192-C3326842FECC}" v="15" dt="2022-12-03T21:22:50.444"/>
    <p1510:client id="{3476F764-32AC-44F8-894A-8003475FC265}" v="6" dt="2022-12-07T15:02:38.040"/>
    <p1510:client id="{393857EF-39E9-49C7-9E60-4ACE5FE5224C}" v="785" dt="2022-12-05T12:24:43.395"/>
    <p1510:client id="{3DF0BDC8-F6F8-4614-A60C-329D656B8783}" v="124" dt="2022-12-07T22:04:07.607"/>
    <p1510:client id="{49F2E319-AE71-44E1-84BB-2E1909D38E21}" v="525" dt="2022-12-06T12:00:18.441"/>
    <p1510:client id="{4F0473C4-12B9-42DF-8929-0DA3508B6458}" v="379" dt="2022-12-06T11:32:03.835"/>
    <p1510:client id="{7B794AD9-DA2F-4E49-93F4-0C198FE5F050}" v="763" dt="2022-12-06T19:27:31.953"/>
    <p1510:client id="{98EE3F71-5EC8-40B7-9CA7-CD7E88C7CB37}" v="54" dt="2022-12-07T21:16:30.123"/>
    <p1510:client id="{A60247D1-1F40-4209-B21F-91A65F37E203}" v="3" dt="2022-12-06T17:43:37.407"/>
    <p1510:client id="{C38D07C4-A638-4234-9AF9-D8297515EE46}" v="79" dt="2022-12-06T19:22:20.551"/>
    <p1510:client id="{C942CC91-20CE-420F-AEAC-C523C55AECBD}" v="79" dt="2022-12-06T18:57:40.140"/>
    <p1510:client id="{D05A1775-935B-4918-95BA-A21F8EBE88DD}" v="5" dt="2022-12-02T21:49:43.698"/>
    <p1510:client id="{F55B3D41-8435-4B4D-B7EC-CE0EBB1DE812}" v="3" dt="2022-12-02T21:50:51.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10"/>
    <p:restoredTop sz="60314"/>
  </p:normalViewPr>
  <p:slideViewPr>
    <p:cSldViewPr>
      <p:cViewPr varScale="1">
        <p:scale>
          <a:sx n="67" d="100"/>
          <a:sy n="67" d="100"/>
        </p:scale>
        <p:origin x="72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Defusco" clId="Web-{3476F764-32AC-44F8-894A-8003475FC265}"/>
    <pc:docChg chg="modSld">
      <pc:chgData name="Kimberly Defusco" userId="" providerId="" clId="Web-{3476F764-32AC-44F8-894A-8003475FC265}" dt="2022-12-07T15:02:38.040" v="1" actId="20577"/>
      <pc:docMkLst>
        <pc:docMk/>
      </pc:docMkLst>
      <pc:sldChg chg="modSp">
        <pc:chgData name="Kimberly Defusco" userId="" providerId="" clId="Web-{3476F764-32AC-44F8-894A-8003475FC265}" dt="2022-12-07T15:02:38.040" v="1" actId="20577"/>
        <pc:sldMkLst>
          <pc:docMk/>
          <pc:sldMk cId="1961455216" sldId="328"/>
        </pc:sldMkLst>
        <pc:spChg chg="mod">
          <ac:chgData name="Kimberly Defusco" userId="" providerId="" clId="Web-{3476F764-32AC-44F8-894A-8003475FC265}" dt="2022-12-07T15:02:38.040" v="1" actId="20577"/>
          <ac:spMkLst>
            <pc:docMk/>
            <pc:sldMk cId="1961455216" sldId="328"/>
            <ac:spMk id="12" creationId="{575A3B02-4732-2A47-9AA4-825B6359C401}"/>
          </ac:spMkLst>
        </pc:spChg>
      </pc:sldChg>
    </pc:docChg>
  </pc:docChgLst>
  <pc:docChgLst>
    <pc:chgData name="Michael Sherry" userId="sMvQbh+B3jTwA4vKjlx2bQN8MFLIVzhfpdAGGN2yhUo=" providerId="None" clId="Web-{154458F8-7CB4-4C79-A7C5-6E2D36D8E0F0}"/>
    <pc:docChg chg="mod addSld modSld">
      <pc:chgData name="Michael Sherry" userId="sMvQbh+B3jTwA4vKjlx2bQN8MFLIVzhfpdAGGN2yhUo=" providerId="None" clId="Web-{154458F8-7CB4-4C79-A7C5-6E2D36D8E0F0}" dt="2022-11-28T17:13:47.598" v="314" actId="20577"/>
      <pc:docMkLst>
        <pc:docMk/>
      </pc:docMkLst>
      <pc:sldChg chg="modSp">
        <pc:chgData name="Michael Sherry" userId="sMvQbh+B3jTwA4vKjlx2bQN8MFLIVzhfpdAGGN2yhUo=" providerId="None" clId="Web-{154458F8-7CB4-4C79-A7C5-6E2D36D8E0F0}" dt="2022-11-28T17:11:46.777" v="238" actId="20577"/>
        <pc:sldMkLst>
          <pc:docMk/>
          <pc:sldMk cId="2639952911" sldId="258"/>
        </pc:sldMkLst>
        <pc:spChg chg="mod">
          <ac:chgData name="Michael Sherry" userId="sMvQbh+B3jTwA4vKjlx2bQN8MFLIVzhfpdAGGN2yhUo=" providerId="None" clId="Web-{154458F8-7CB4-4C79-A7C5-6E2D36D8E0F0}" dt="2022-11-28T17:11:46.777" v="238" actId="20577"/>
          <ac:spMkLst>
            <pc:docMk/>
            <pc:sldMk cId="2639952911" sldId="258"/>
            <ac:spMk id="24582" creationId="{B5265C44-3FF8-0E43-8E67-A30BCD6A8819}"/>
          </ac:spMkLst>
        </pc:spChg>
      </pc:sldChg>
      <pc:sldChg chg="modSp">
        <pc:chgData name="Michael Sherry" userId="sMvQbh+B3jTwA4vKjlx2bQN8MFLIVzhfpdAGGN2yhUo=" providerId="None" clId="Web-{154458F8-7CB4-4C79-A7C5-6E2D36D8E0F0}" dt="2022-11-28T16:45:50.519" v="7" actId="20577"/>
        <pc:sldMkLst>
          <pc:docMk/>
          <pc:sldMk cId="2507476169" sldId="290"/>
        </pc:sldMkLst>
        <pc:spChg chg="mod">
          <ac:chgData name="Michael Sherry" userId="sMvQbh+B3jTwA4vKjlx2bQN8MFLIVzhfpdAGGN2yhUo=" providerId="None" clId="Web-{154458F8-7CB4-4C79-A7C5-6E2D36D8E0F0}" dt="2022-11-28T16:45:50.519" v="7" actId="20577"/>
          <ac:spMkLst>
            <pc:docMk/>
            <pc:sldMk cId="2507476169" sldId="290"/>
            <ac:spMk id="2" creationId="{05EE1D1A-C7B7-284A-8D39-F232B9379FBE}"/>
          </ac:spMkLst>
        </pc:spChg>
      </pc:sldChg>
      <pc:sldChg chg="delSp">
        <pc:chgData name="Michael Sherry" userId="sMvQbh+B3jTwA4vKjlx2bQN8MFLIVzhfpdAGGN2yhUo=" providerId="None" clId="Web-{154458F8-7CB4-4C79-A7C5-6E2D36D8E0F0}" dt="2022-11-28T17:09:02.954" v="204"/>
        <pc:sldMkLst>
          <pc:docMk/>
          <pc:sldMk cId="0" sldId="307"/>
        </pc:sldMkLst>
        <pc:spChg chg="del">
          <ac:chgData name="Michael Sherry" userId="sMvQbh+B3jTwA4vKjlx2bQN8MFLIVzhfpdAGGN2yhUo=" providerId="None" clId="Web-{154458F8-7CB4-4C79-A7C5-6E2D36D8E0F0}" dt="2022-11-28T17:09:02.954" v="204"/>
          <ac:spMkLst>
            <pc:docMk/>
            <pc:sldMk cId="0" sldId="307"/>
            <ac:spMk id="2" creationId="{8E2A01B8-0DB5-944B-A700-6B72434E750D}"/>
          </ac:spMkLst>
        </pc:spChg>
      </pc:sldChg>
      <pc:sldChg chg="addCm">
        <pc:chgData name="Michael Sherry" userId="sMvQbh+B3jTwA4vKjlx2bQN8MFLIVzhfpdAGGN2yhUo=" providerId="None" clId="Web-{154458F8-7CB4-4C79-A7C5-6E2D36D8E0F0}" dt="2022-11-28T17:08:29.218" v="201"/>
        <pc:sldMkLst>
          <pc:docMk/>
          <pc:sldMk cId="0" sldId="312"/>
        </pc:sldMkLst>
      </pc:sldChg>
      <pc:sldChg chg="modSp">
        <pc:chgData name="Michael Sherry" userId="sMvQbh+B3jTwA4vKjlx2bQN8MFLIVzhfpdAGGN2yhUo=" providerId="None" clId="Web-{154458F8-7CB4-4C79-A7C5-6E2D36D8E0F0}" dt="2022-11-28T16:45:31.096" v="5" actId="20577"/>
        <pc:sldMkLst>
          <pc:docMk/>
          <pc:sldMk cId="1200934799" sldId="314"/>
        </pc:sldMkLst>
        <pc:spChg chg="mod">
          <ac:chgData name="Michael Sherry" userId="sMvQbh+B3jTwA4vKjlx2bQN8MFLIVzhfpdAGGN2yhUo=" providerId="None" clId="Web-{154458F8-7CB4-4C79-A7C5-6E2D36D8E0F0}" dt="2022-11-28T16:45:31.096" v="5" actId="20577"/>
          <ac:spMkLst>
            <pc:docMk/>
            <pc:sldMk cId="1200934799" sldId="314"/>
            <ac:spMk id="8" creationId="{CABB1C47-70A6-F42F-AE6D-F74320AE8536}"/>
          </ac:spMkLst>
        </pc:spChg>
      </pc:sldChg>
      <pc:sldChg chg="delSp">
        <pc:chgData name="Michael Sherry" userId="sMvQbh+B3jTwA4vKjlx2bQN8MFLIVzhfpdAGGN2yhUo=" providerId="None" clId="Web-{154458F8-7CB4-4C79-A7C5-6E2D36D8E0F0}" dt="2022-11-28T17:08:41.640" v="202"/>
        <pc:sldMkLst>
          <pc:docMk/>
          <pc:sldMk cId="3754221197" sldId="320"/>
        </pc:sldMkLst>
        <pc:spChg chg="del">
          <ac:chgData name="Michael Sherry" userId="sMvQbh+B3jTwA4vKjlx2bQN8MFLIVzhfpdAGGN2yhUo=" providerId="None" clId="Web-{154458F8-7CB4-4C79-A7C5-6E2D36D8E0F0}" dt="2022-11-28T17:08:41.640" v="202"/>
          <ac:spMkLst>
            <pc:docMk/>
            <pc:sldMk cId="3754221197" sldId="320"/>
            <ac:spMk id="6" creationId="{6858F05A-EFC5-9200-FAD3-0787F0AC1D56}"/>
          </ac:spMkLst>
        </pc:spChg>
      </pc:sldChg>
      <pc:sldChg chg="addCm">
        <pc:chgData name="Michael Sherry" userId="sMvQbh+B3jTwA4vKjlx2bQN8MFLIVzhfpdAGGN2yhUo=" providerId="None" clId="Web-{154458F8-7CB4-4C79-A7C5-6E2D36D8E0F0}" dt="2022-11-28T17:08:56.110" v="203"/>
        <pc:sldMkLst>
          <pc:docMk/>
          <pc:sldMk cId="394627811" sldId="321"/>
        </pc:sldMkLst>
      </pc:sldChg>
      <pc:sldChg chg="delSp">
        <pc:chgData name="Michael Sherry" userId="sMvQbh+B3jTwA4vKjlx2bQN8MFLIVzhfpdAGGN2yhUo=" providerId="None" clId="Web-{154458F8-7CB4-4C79-A7C5-6E2D36D8E0F0}" dt="2022-11-28T17:09:10.001" v="205"/>
        <pc:sldMkLst>
          <pc:docMk/>
          <pc:sldMk cId="2964542984" sldId="322"/>
        </pc:sldMkLst>
        <pc:spChg chg="del">
          <ac:chgData name="Michael Sherry" userId="sMvQbh+B3jTwA4vKjlx2bQN8MFLIVzhfpdAGGN2yhUo=" providerId="None" clId="Web-{154458F8-7CB4-4C79-A7C5-6E2D36D8E0F0}" dt="2022-11-28T17:09:10.001" v="205"/>
          <ac:spMkLst>
            <pc:docMk/>
            <pc:sldMk cId="2964542984" sldId="322"/>
            <ac:spMk id="2" creationId="{8E2A01B8-0DB5-944B-A700-6B72434E750D}"/>
          </ac:spMkLst>
        </pc:spChg>
      </pc:sldChg>
      <pc:sldChg chg="delSp">
        <pc:chgData name="Michael Sherry" userId="sMvQbh+B3jTwA4vKjlx2bQN8MFLIVzhfpdAGGN2yhUo=" providerId="None" clId="Web-{154458F8-7CB4-4C79-A7C5-6E2D36D8E0F0}" dt="2022-11-28T17:09:14.971" v="206"/>
        <pc:sldMkLst>
          <pc:docMk/>
          <pc:sldMk cId="3681386058" sldId="323"/>
        </pc:sldMkLst>
        <pc:spChg chg="del">
          <ac:chgData name="Michael Sherry" userId="sMvQbh+B3jTwA4vKjlx2bQN8MFLIVzhfpdAGGN2yhUo=" providerId="None" clId="Web-{154458F8-7CB4-4C79-A7C5-6E2D36D8E0F0}" dt="2022-11-28T17:09:14.971" v="206"/>
          <ac:spMkLst>
            <pc:docMk/>
            <pc:sldMk cId="3681386058" sldId="323"/>
            <ac:spMk id="2" creationId="{B107295E-85EC-CA4A-9426-81FE8D8DD7DF}"/>
          </ac:spMkLst>
        </pc:spChg>
      </pc:sldChg>
      <pc:sldChg chg="modSp">
        <pc:chgData name="Michael Sherry" userId="sMvQbh+B3jTwA4vKjlx2bQN8MFLIVzhfpdAGGN2yhUo=" providerId="None" clId="Web-{154458F8-7CB4-4C79-A7C5-6E2D36D8E0F0}" dt="2022-11-28T16:45:58.301" v="8" actId="20577"/>
        <pc:sldMkLst>
          <pc:docMk/>
          <pc:sldMk cId="4289274445" sldId="324"/>
        </pc:sldMkLst>
        <pc:spChg chg="mod">
          <ac:chgData name="Michael Sherry" userId="sMvQbh+B3jTwA4vKjlx2bQN8MFLIVzhfpdAGGN2yhUo=" providerId="None" clId="Web-{154458F8-7CB4-4C79-A7C5-6E2D36D8E0F0}" dt="2022-11-28T16:45:58.301" v="8" actId="20577"/>
          <ac:spMkLst>
            <pc:docMk/>
            <pc:sldMk cId="4289274445" sldId="324"/>
            <ac:spMk id="2" creationId="{05EE1D1A-C7B7-284A-8D39-F232B9379FBE}"/>
          </ac:spMkLst>
        </pc:spChg>
      </pc:sldChg>
      <pc:sldChg chg="modSp addCm">
        <pc:chgData name="Michael Sherry" userId="sMvQbh+B3jTwA4vKjlx2bQN8MFLIVzhfpdAGGN2yhUo=" providerId="None" clId="Web-{154458F8-7CB4-4C79-A7C5-6E2D36D8E0F0}" dt="2022-11-28T16:47:07.477" v="14"/>
        <pc:sldMkLst>
          <pc:docMk/>
          <pc:sldMk cId="2131253345" sldId="325"/>
        </pc:sldMkLst>
        <pc:spChg chg="mod">
          <ac:chgData name="Michael Sherry" userId="sMvQbh+B3jTwA4vKjlx2bQN8MFLIVzhfpdAGGN2yhUo=" providerId="None" clId="Web-{154458F8-7CB4-4C79-A7C5-6E2D36D8E0F0}" dt="2022-11-28T16:46:03.708" v="9" actId="20577"/>
          <ac:spMkLst>
            <pc:docMk/>
            <pc:sldMk cId="2131253345" sldId="325"/>
            <ac:spMk id="2" creationId="{05EE1D1A-C7B7-284A-8D39-F232B9379FBE}"/>
          </ac:spMkLst>
        </pc:spChg>
      </pc:sldChg>
      <pc:sldChg chg="modSp addCm">
        <pc:chgData name="Michael Sherry" userId="sMvQbh+B3jTwA4vKjlx2bQN8MFLIVzhfpdAGGN2yhUo=" providerId="None" clId="Web-{154458F8-7CB4-4C79-A7C5-6E2D36D8E0F0}" dt="2022-11-28T16:47:23.979" v="15"/>
        <pc:sldMkLst>
          <pc:docMk/>
          <pc:sldMk cId="2865558835" sldId="326"/>
        </pc:sldMkLst>
        <pc:spChg chg="mod">
          <ac:chgData name="Michael Sherry" userId="sMvQbh+B3jTwA4vKjlx2bQN8MFLIVzhfpdAGGN2yhUo=" providerId="None" clId="Web-{154458F8-7CB4-4C79-A7C5-6E2D36D8E0F0}" dt="2022-11-28T16:46:18.177" v="11" actId="20577"/>
          <ac:spMkLst>
            <pc:docMk/>
            <pc:sldMk cId="2865558835" sldId="326"/>
            <ac:spMk id="2" creationId="{05EE1D1A-C7B7-284A-8D39-F232B9379FBE}"/>
          </ac:spMkLst>
        </pc:spChg>
      </pc:sldChg>
      <pc:sldChg chg="addCm">
        <pc:chgData name="Michael Sherry" userId="sMvQbh+B3jTwA4vKjlx2bQN8MFLIVzhfpdAGGN2yhUo=" providerId="None" clId="Web-{154458F8-7CB4-4C79-A7C5-6E2D36D8E0F0}" dt="2022-11-28T16:46:48.664" v="13"/>
        <pc:sldMkLst>
          <pc:docMk/>
          <pc:sldMk cId="3265800411" sldId="327"/>
        </pc:sldMkLst>
      </pc:sldChg>
      <pc:sldChg chg="addCm">
        <pc:chgData name="Michael Sherry" userId="sMvQbh+B3jTwA4vKjlx2bQN8MFLIVzhfpdAGGN2yhUo=" providerId="None" clId="Web-{154458F8-7CB4-4C79-A7C5-6E2D36D8E0F0}" dt="2022-11-28T16:48:16.451" v="16"/>
        <pc:sldMkLst>
          <pc:docMk/>
          <pc:sldMk cId="1961455216" sldId="328"/>
        </pc:sldMkLst>
      </pc:sldChg>
      <pc:sldChg chg="addCm">
        <pc:chgData name="Michael Sherry" userId="sMvQbh+B3jTwA4vKjlx2bQN8MFLIVzhfpdAGGN2yhUo=" providerId="None" clId="Web-{154458F8-7CB4-4C79-A7C5-6E2D36D8E0F0}" dt="2022-11-28T16:49:09.532" v="17"/>
        <pc:sldMkLst>
          <pc:docMk/>
          <pc:sldMk cId="921261025" sldId="330"/>
        </pc:sldMkLst>
      </pc:sldChg>
      <pc:sldChg chg="addSp delSp modSp">
        <pc:chgData name="Michael Sherry" userId="sMvQbh+B3jTwA4vKjlx2bQN8MFLIVzhfpdAGGN2yhUo=" providerId="None" clId="Web-{154458F8-7CB4-4C79-A7C5-6E2D36D8E0F0}" dt="2022-11-28T17:06:08.505" v="200"/>
        <pc:sldMkLst>
          <pc:docMk/>
          <pc:sldMk cId="665317995" sldId="331"/>
        </pc:sldMkLst>
        <pc:spChg chg="add del mod">
          <ac:chgData name="Michael Sherry" userId="sMvQbh+B3jTwA4vKjlx2bQN8MFLIVzhfpdAGGN2yhUo=" providerId="None" clId="Web-{154458F8-7CB4-4C79-A7C5-6E2D36D8E0F0}" dt="2022-11-28T17:01:32.737" v="141"/>
          <ac:spMkLst>
            <pc:docMk/>
            <pc:sldMk cId="665317995" sldId="331"/>
            <ac:spMk id="6" creationId="{6059EF78-BE38-7A13-14E8-FE85BDCCFE29}"/>
          </ac:spMkLst>
        </pc:spChg>
        <pc:spChg chg="mod">
          <ac:chgData name="Michael Sherry" userId="sMvQbh+B3jTwA4vKjlx2bQN8MFLIVzhfpdAGGN2yhUo=" providerId="None" clId="Web-{154458F8-7CB4-4C79-A7C5-6E2D36D8E0F0}" dt="2022-11-28T17:03:42.980" v="177" actId="20577"/>
          <ac:spMkLst>
            <pc:docMk/>
            <pc:sldMk cId="665317995" sldId="331"/>
            <ac:spMk id="9" creationId="{E45AEB03-4C4D-D84F-B80A-E707E525275F}"/>
          </ac:spMkLst>
        </pc:spChg>
        <pc:spChg chg="add mod">
          <ac:chgData name="Michael Sherry" userId="sMvQbh+B3jTwA4vKjlx2bQN8MFLIVzhfpdAGGN2yhUo=" providerId="None" clId="Web-{154458F8-7CB4-4C79-A7C5-6E2D36D8E0F0}" dt="2022-11-28T17:02:38.148" v="159" actId="1076"/>
          <ac:spMkLst>
            <pc:docMk/>
            <pc:sldMk cId="665317995" sldId="331"/>
            <ac:spMk id="10" creationId="{BEA41D33-83D8-D445-7617-4F755F3E6B3E}"/>
          </ac:spMkLst>
        </pc:spChg>
        <pc:graphicFrameChg chg="del mod modGraphic">
          <ac:chgData name="Michael Sherry" userId="sMvQbh+B3jTwA4vKjlx2bQN8MFLIVzhfpdAGGN2yhUo=" providerId="None" clId="Web-{154458F8-7CB4-4C79-A7C5-6E2D36D8E0F0}" dt="2022-11-28T16:59:35.683" v="121"/>
          <ac:graphicFrameMkLst>
            <pc:docMk/>
            <pc:sldMk cId="665317995" sldId="331"/>
            <ac:graphicFrameMk id="3" creationId="{FD20BAD4-BA36-B745-94F0-A67B5149934D}"/>
          </ac:graphicFrameMkLst>
        </pc:graphicFrameChg>
        <pc:graphicFrameChg chg="add del mod">
          <ac:chgData name="Michael Sherry" userId="sMvQbh+B3jTwA4vKjlx2bQN8MFLIVzhfpdAGGN2yhUo=" providerId="None" clId="Web-{154458F8-7CB4-4C79-A7C5-6E2D36D8E0F0}" dt="2022-11-28T17:01:32.737" v="142"/>
          <ac:graphicFrameMkLst>
            <pc:docMk/>
            <pc:sldMk cId="665317995" sldId="331"/>
            <ac:graphicFrameMk id="5" creationId="{83B2A11A-958C-A5BA-3B59-F8511F3FDE87}"/>
          </ac:graphicFrameMkLst>
        </pc:graphicFrameChg>
        <pc:graphicFrameChg chg="add mod modGraphic">
          <ac:chgData name="Michael Sherry" userId="sMvQbh+B3jTwA4vKjlx2bQN8MFLIVzhfpdAGGN2yhUo=" providerId="None" clId="Web-{154458F8-7CB4-4C79-A7C5-6E2D36D8E0F0}" dt="2022-11-28T17:06:08.505" v="200"/>
          <ac:graphicFrameMkLst>
            <pc:docMk/>
            <pc:sldMk cId="665317995" sldId="331"/>
            <ac:graphicFrameMk id="8" creationId="{212C485E-E90E-8D36-F094-0D0DE7D51F56}"/>
          </ac:graphicFrameMkLst>
        </pc:graphicFrameChg>
      </pc:sldChg>
      <pc:sldChg chg="modSp">
        <pc:chgData name="Michael Sherry" userId="sMvQbh+B3jTwA4vKjlx2bQN8MFLIVzhfpdAGGN2yhUo=" providerId="None" clId="Web-{154458F8-7CB4-4C79-A7C5-6E2D36D8E0F0}" dt="2022-11-28T16:54:28.444" v="117"/>
        <pc:sldMkLst>
          <pc:docMk/>
          <pc:sldMk cId="3633475911" sldId="332"/>
        </pc:sldMkLst>
        <pc:graphicFrameChg chg="mod modGraphic">
          <ac:chgData name="Michael Sherry" userId="sMvQbh+B3jTwA4vKjlx2bQN8MFLIVzhfpdAGGN2yhUo=" providerId="None" clId="Web-{154458F8-7CB4-4C79-A7C5-6E2D36D8E0F0}" dt="2022-11-28T16:54:28.444" v="117"/>
          <ac:graphicFrameMkLst>
            <pc:docMk/>
            <pc:sldMk cId="3633475911" sldId="332"/>
            <ac:graphicFrameMk id="3" creationId="{F6ECAFE7-A49D-654D-ADC2-0C4425DAD638}"/>
          </ac:graphicFrameMkLst>
        </pc:graphicFrameChg>
      </pc:sldChg>
      <pc:sldChg chg="modSp add replId">
        <pc:chgData name="Michael Sherry" userId="sMvQbh+B3jTwA4vKjlx2bQN8MFLIVzhfpdAGGN2yhUo=" providerId="None" clId="Web-{154458F8-7CB4-4C79-A7C5-6E2D36D8E0F0}" dt="2022-11-28T17:13:47.598" v="314" actId="20577"/>
        <pc:sldMkLst>
          <pc:docMk/>
          <pc:sldMk cId="1012476094" sldId="333"/>
        </pc:sldMkLst>
        <pc:spChg chg="mod">
          <ac:chgData name="Michael Sherry" userId="sMvQbh+B3jTwA4vKjlx2bQN8MFLIVzhfpdAGGN2yhUo=" providerId="None" clId="Web-{154458F8-7CB4-4C79-A7C5-6E2D36D8E0F0}" dt="2022-11-28T17:13:47.598" v="314" actId="20577"/>
          <ac:spMkLst>
            <pc:docMk/>
            <pc:sldMk cId="1012476094" sldId="333"/>
            <ac:spMk id="24582" creationId="{B5265C44-3FF8-0E43-8E67-A30BCD6A8819}"/>
          </ac:spMkLst>
        </pc:spChg>
      </pc:sldChg>
    </pc:docChg>
  </pc:docChgLst>
  <pc:docChgLst>
    <pc:chgData name="Michael Sherry" userId="sMvQbh+B3jTwA4vKjlx2bQN8MFLIVzhfpdAGGN2yhUo=" providerId="None" clId="Web-{4F0473C4-12B9-42DF-8929-0DA3508B6458}"/>
    <pc:docChg chg="modSld">
      <pc:chgData name="Michael Sherry" userId="sMvQbh+B3jTwA4vKjlx2bQN8MFLIVzhfpdAGGN2yhUo=" providerId="None" clId="Web-{4F0473C4-12B9-42DF-8929-0DA3508B6458}" dt="2022-12-06T11:32:03.835" v="351" actId="20577"/>
      <pc:docMkLst>
        <pc:docMk/>
      </pc:docMkLst>
      <pc:sldChg chg="modSp">
        <pc:chgData name="Michael Sherry" userId="sMvQbh+B3jTwA4vKjlx2bQN8MFLIVzhfpdAGGN2yhUo=" providerId="None" clId="Web-{4F0473C4-12B9-42DF-8929-0DA3508B6458}" dt="2022-12-06T11:07:18.017" v="30" actId="20577"/>
        <pc:sldMkLst>
          <pc:docMk/>
          <pc:sldMk cId="2507476169" sldId="290"/>
        </pc:sldMkLst>
        <pc:spChg chg="mod">
          <ac:chgData name="Michael Sherry" userId="sMvQbh+B3jTwA4vKjlx2bQN8MFLIVzhfpdAGGN2yhUo=" providerId="None" clId="Web-{4F0473C4-12B9-42DF-8929-0DA3508B6458}" dt="2022-12-06T11:07:18.017" v="30" actId="20577"/>
          <ac:spMkLst>
            <pc:docMk/>
            <pc:sldMk cId="2507476169" sldId="290"/>
            <ac:spMk id="10" creationId="{424F775D-9CE1-224E-B45D-BCD86A4391AB}"/>
          </ac:spMkLst>
        </pc:spChg>
      </pc:sldChg>
      <pc:sldChg chg="addSp delSp modSp">
        <pc:chgData name="Michael Sherry" userId="sMvQbh+B3jTwA4vKjlx2bQN8MFLIVzhfpdAGGN2yhUo=" providerId="None" clId="Web-{4F0473C4-12B9-42DF-8929-0DA3508B6458}" dt="2022-12-06T11:32:03.835" v="351" actId="20577"/>
        <pc:sldMkLst>
          <pc:docMk/>
          <pc:sldMk cId="0" sldId="307"/>
        </pc:sldMkLst>
        <pc:spChg chg="add del mod">
          <ac:chgData name="Michael Sherry" userId="sMvQbh+B3jTwA4vKjlx2bQN8MFLIVzhfpdAGGN2yhUo=" providerId="None" clId="Web-{4F0473C4-12B9-42DF-8929-0DA3508B6458}" dt="2022-12-06T11:31:38.413" v="333"/>
          <ac:spMkLst>
            <pc:docMk/>
            <pc:sldMk cId="0" sldId="307"/>
            <ac:spMk id="2" creationId="{2A85C732-AB39-90CF-A807-82A1A72EA858}"/>
          </ac:spMkLst>
        </pc:spChg>
        <pc:spChg chg="add mod">
          <ac:chgData name="Michael Sherry" userId="sMvQbh+B3jTwA4vKjlx2bQN8MFLIVzhfpdAGGN2yhUo=" providerId="None" clId="Web-{4F0473C4-12B9-42DF-8929-0DA3508B6458}" dt="2022-12-06T11:32:03.835" v="351" actId="20577"/>
          <ac:spMkLst>
            <pc:docMk/>
            <pc:sldMk cId="0" sldId="307"/>
            <ac:spMk id="3" creationId="{D69095FF-3391-8681-21B7-8905D09FA1DC}"/>
          </ac:spMkLst>
        </pc:spChg>
        <pc:spChg chg="mod">
          <ac:chgData name="Michael Sherry" userId="sMvQbh+B3jTwA4vKjlx2bQN8MFLIVzhfpdAGGN2yhUo=" providerId="None" clId="Web-{4F0473C4-12B9-42DF-8929-0DA3508B6458}" dt="2022-12-06T11:27:56.079" v="300" actId="1076"/>
          <ac:spMkLst>
            <pc:docMk/>
            <pc:sldMk cId="0" sldId="307"/>
            <ac:spMk id="11" creationId="{99E0A6C8-39BB-E049-B6E8-4A5503DEECA8}"/>
          </ac:spMkLst>
        </pc:spChg>
        <pc:spChg chg="mod">
          <ac:chgData name="Michael Sherry" userId="sMvQbh+B3jTwA4vKjlx2bQN8MFLIVzhfpdAGGN2yhUo=" providerId="None" clId="Web-{4F0473C4-12B9-42DF-8929-0DA3508B6458}" dt="2022-12-06T11:27:56.095" v="301" actId="1076"/>
          <ac:spMkLst>
            <pc:docMk/>
            <pc:sldMk cId="0" sldId="307"/>
            <ac:spMk id="12" creationId="{615F64FF-D988-E34B-8CBD-1B800E473428}"/>
          </ac:spMkLst>
        </pc:spChg>
        <pc:spChg chg="mod">
          <ac:chgData name="Michael Sherry" userId="sMvQbh+B3jTwA4vKjlx2bQN8MFLIVzhfpdAGGN2yhUo=" providerId="None" clId="Web-{4F0473C4-12B9-42DF-8929-0DA3508B6458}" dt="2022-12-06T11:27:56.110" v="304" actId="1076"/>
          <ac:spMkLst>
            <pc:docMk/>
            <pc:sldMk cId="0" sldId="307"/>
            <ac:spMk id="17" creationId="{05B31252-C238-4945-9F8D-D7E4EEB04CC4}"/>
          </ac:spMkLst>
        </pc:spChg>
        <pc:spChg chg="mod">
          <ac:chgData name="Michael Sherry" userId="sMvQbh+B3jTwA4vKjlx2bQN8MFLIVzhfpdAGGN2yhUo=" providerId="None" clId="Web-{4F0473C4-12B9-42DF-8929-0DA3508B6458}" dt="2022-12-06T11:27:56.110" v="305" actId="1076"/>
          <ac:spMkLst>
            <pc:docMk/>
            <pc:sldMk cId="0" sldId="307"/>
            <ac:spMk id="18" creationId="{0AA4E918-28D9-E944-8ABA-F065F814DFEB}"/>
          </ac:spMkLst>
        </pc:spChg>
        <pc:spChg chg="mod">
          <ac:chgData name="Michael Sherry" userId="sMvQbh+B3jTwA4vKjlx2bQN8MFLIVzhfpdAGGN2yhUo=" providerId="None" clId="Web-{4F0473C4-12B9-42DF-8929-0DA3508B6458}" dt="2022-12-06T11:27:56.126" v="307" actId="1076"/>
          <ac:spMkLst>
            <pc:docMk/>
            <pc:sldMk cId="0" sldId="307"/>
            <ac:spMk id="20" creationId="{AB66CEC3-B6EB-1447-95C2-4F8CF0AE2A1F}"/>
          </ac:spMkLst>
        </pc:spChg>
        <pc:spChg chg="mod">
          <ac:chgData name="Michael Sherry" userId="sMvQbh+B3jTwA4vKjlx2bQN8MFLIVzhfpdAGGN2yhUo=" providerId="None" clId="Web-{4F0473C4-12B9-42DF-8929-0DA3508B6458}" dt="2022-12-06T11:28:09.876" v="311" actId="1076"/>
          <ac:spMkLst>
            <pc:docMk/>
            <pc:sldMk cId="0" sldId="307"/>
            <ac:spMk id="24" creationId="{FB0B22CF-CC7B-D241-BFA6-CA4B91D15D3A}"/>
          </ac:spMkLst>
        </pc:spChg>
        <pc:cxnChg chg="del">
          <ac:chgData name="Michael Sherry" userId="sMvQbh+B3jTwA4vKjlx2bQN8MFLIVzhfpdAGGN2yhUo=" providerId="None" clId="Web-{4F0473C4-12B9-42DF-8929-0DA3508B6458}" dt="2022-12-06T11:28:03.314" v="310"/>
          <ac:cxnSpMkLst>
            <pc:docMk/>
            <pc:sldMk cId="0" sldId="307"/>
            <ac:cxnSpMk id="5" creationId="{26949717-AC61-E447-824E-5E6E689BF102}"/>
          </ac:cxnSpMkLst>
        </pc:cxnChg>
        <pc:cxnChg chg="mod">
          <ac:chgData name="Michael Sherry" userId="sMvQbh+B3jTwA4vKjlx2bQN8MFLIVzhfpdAGGN2yhUo=" providerId="None" clId="Web-{4F0473C4-12B9-42DF-8929-0DA3508B6458}" dt="2022-12-06T11:27:56.095" v="302" actId="1076"/>
          <ac:cxnSpMkLst>
            <pc:docMk/>
            <pc:sldMk cId="0" sldId="307"/>
            <ac:cxnSpMk id="13" creationId="{C896C4DC-69DC-E345-8A1D-28C62C3D73F9}"/>
          </ac:cxnSpMkLst>
        </pc:cxnChg>
        <pc:cxnChg chg="mod">
          <ac:chgData name="Michael Sherry" userId="sMvQbh+B3jTwA4vKjlx2bQN8MFLIVzhfpdAGGN2yhUo=" providerId="None" clId="Web-{4F0473C4-12B9-42DF-8929-0DA3508B6458}" dt="2022-12-06T11:27:56.095" v="303" actId="1076"/>
          <ac:cxnSpMkLst>
            <pc:docMk/>
            <pc:sldMk cId="0" sldId="307"/>
            <ac:cxnSpMk id="15" creationId="{C4AEDCAE-1BC7-3846-A634-F12CCFF0E370}"/>
          </ac:cxnSpMkLst>
        </pc:cxnChg>
        <pc:cxnChg chg="mod">
          <ac:chgData name="Michael Sherry" userId="sMvQbh+B3jTwA4vKjlx2bQN8MFLIVzhfpdAGGN2yhUo=" providerId="None" clId="Web-{4F0473C4-12B9-42DF-8929-0DA3508B6458}" dt="2022-12-06T11:27:56.126" v="306" actId="1076"/>
          <ac:cxnSpMkLst>
            <pc:docMk/>
            <pc:sldMk cId="0" sldId="307"/>
            <ac:cxnSpMk id="19" creationId="{5FF1471C-6302-3145-8BC4-7F00C2E6988B}"/>
          </ac:cxnSpMkLst>
        </pc:cxnChg>
        <pc:cxnChg chg="mod">
          <ac:chgData name="Michael Sherry" userId="sMvQbh+B3jTwA4vKjlx2bQN8MFLIVzhfpdAGGN2yhUo=" providerId="None" clId="Web-{4F0473C4-12B9-42DF-8929-0DA3508B6458}" dt="2022-12-06T11:27:56.126" v="308" actId="1076"/>
          <ac:cxnSpMkLst>
            <pc:docMk/>
            <pc:sldMk cId="0" sldId="307"/>
            <ac:cxnSpMk id="23" creationId="{E53721C9-E000-4240-A921-4B0915D39123}"/>
          </ac:cxnSpMkLst>
        </pc:cxnChg>
      </pc:sldChg>
      <pc:sldChg chg="modSp">
        <pc:chgData name="Michael Sherry" userId="sMvQbh+B3jTwA4vKjlx2bQN8MFLIVzhfpdAGGN2yhUo=" providerId="None" clId="Web-{4F0473C4-12B9-42DF-8929-0DA3508B6458}" dt="2022-12-06T11:03:17.449" v="0" actId="14100"/>
        <pc:sldMkLst>
          <pc:docMk/>
          <pc:sldMk cId="1263574851" sldId="315"/>
        </pc:sldMkLst>
        <pc:spChg chg="mod">
          <ac:chgData name="Michael Sherry" userId="sMvQbh+B3jTwA4vKjlx2bQN8MFLIVzhfpdAGGN2yhUo=" providerId="None" clId="Web-{4F0473C4-12B9-42DF-8929-0DA3508B6458}" dt="2022-12-06T11:03:17.449" v="0" actId="14100"/>
          <ac:spMkLst>
            <pc:docMk/>
            <pc:sldMk cId="1263574851" sldId="315"/>
            <ac:spMk id="24582" creationId="{19654A6D-3F86-948C-6C6F-D1EAE066529B}"/>
          </ac:spMkLst>
        </pc:spChg>
      </pc:sldChg>
      <pc:sldChg chg="modSp">
        <pc:chgData name="Michael Sherry" userId="sMvQbh+B3jTwA4vKjlx2bQN8MFLIVzhfpdAGGN2yhUo=" providerId="None" clId="Web-{4F0473C4-12B9-42DF-8929-0DA3508B6458}" dt="2022-12-06T11:19:31.005" v="168" actId="20577"/>
        <pc:sldMkLst>
          <pc:docMk/>
          <pc:sldMk cId="3754221197" sldId="320"/>
        </pc:sldMkLst>
        <pc:spChg chg="mod">
          <ac:chgData name="Michael Sherry" userId="sMvQbh+B3jTwA4vKjlx2bQN8MFLIVzhfpdAGGN2yhUo=" providerId="None" clId="Web-{4F0473C4-12B9-42DF-8929-0DA3508B6458}" dt="2022-12-06T11:19:31.005" v="168" actId="20577"/>
          <ac:spMkLst>
            <pc:docMk/>
            <pc:sldMk cId="3754221197" sldId="320"/>
            <ac:spMk id="3" creationId="{F2BF6B1F-7EED-2731-E79D-BC5C85CA359B}"/>
          </ac:spMkLst>
        </pc:spChg>
        <pc:spChg chg="mod">
          <ac:chgData name="Michael Sherry" userId="sMvQbh+B3jTwA4vKjlx2bQN8MFLIVzhfpdAGGN2yhUo=" providerId="None" clId="Web-{4F0473C4-12B9-42DF-8929-0DA3508B6458}" dt="2022-12-06T11:18:10.659" v="153" actId="20577"/>
          <ac:spMkLst>
            <pc:docMk/>
            <pc:sldMk cId="3754221197" sldId="320"/>
            <ac:spMk id="47106" creationId="{1122C767-52CA-5902-6279-FF9E2971D58D}"/>
          </ac:spMkLst>
        </pc:spChg>
        <pc:graphicFrameChg chg="mod modGraphic">
          <ac:chgData name="Michael Sherry" userId="sMvQbh+B3jTwA4vKjlx2bQN8MFLIVzhfpdAGGN2yhUo=" providerId="None" clId="Web-{4F0473C4-12B9-42DF-8929-0DA3508B6458}" dt="2022-12-06T11:17:29.424" v="145"/>
          <ac:graphicFrameMkLst>
            <pc:docMk/>
            <pc:sldMk cId="3754221197" sldId="320"/>
            <ac:graphicFrameMk id="8" creationId="{A38B1B5E-89D3-746C-0180-8E3A579F2A29}"/>
          </ac:graphicFrameMkLst>
        </pc:graphicFrameChg>
      </pc:sldChg>
      <pc:sldChg chg="delSp modSp">
        <pc:chgData name="Michael Sherry" userId="sMvQbh+B3jTwA4vKjlx2bQN8MFLIVzhfpdAGGN2yhUo=" providerId="None" clId="Web-{4F0473C4-12B9-42DF-8929-0DA3508B6458}" dt="2022-12-06T11:25:56.170" v="258" actId="1076"/>
        <pc:sldMkLst>
          <pc:docMk/>
          <pc:sldMk cId="394627811" sldId="321"/>
        </pc:sldMkLst>
        <pc:spChg chg="mod">
          <ac:chgData name="Michael Sherry" userId="sMvQbh+B3jTwA4vKjlx2bQN8MFLIVzhfpdAGGN2yhUo=" providerId="None" clId="Web-{4F0473C4-12B9-42DF-8929-0DA3508B6458}" dt="2022-12-06T11:22:55.228" v="220" actId="20577"/>
          <ac:spMkLst>
            <pc:docMk/>
            <pc:sldMk cId="394627811" sldId="321"/>
            <ac:spMk id="11" creationId="{63EF883B-6BC5-4E40-B60B-31104764F24A}"/>
          </ac:spMkLst>
        </pc:spChg>
        <pc:spChg chg="mod">
          <ac:chgData name="Michael Sherry" userId="sMvQbh+B3jTwA4vKjlx2bQN8MFLIVzhfpdAGGN2yhUo=" providerId="None" clId="Web-{4F0473C4-12B9-42DF-8929-0DA3508B6458}" dt="2022-12-06T11:25:48.764" v="249" actId="1076"/>
          <ac:spMkLst>
            <pc:docMk/>
            <pc:sldMk cId="394627811" sldId="321"/>
            <ac:spMk id="13" creationId="{63C18AB9-C87A-5848-A035-34A20AFEDFB3}"/>
          </ac:spMkLst>
        </pc:spChg>
        <pc:spChg chg="mod">
          <ac:chgData name="Michael Sherry" userId="sMvQbh+B3jTwA4vKjlx2bQN8MFLIVzhfpdAGGN2yhUo=" providerId="None" clId="Web-{4F0473C4-12B9-42DF-8929-0DA3508B6458}" dt="2022-12-06T11:25:48.779" v="250" actId="1076"/>
          <ac:spMkLst>
            <pc:docMk/>
            <pc:sldMk cId="394627811" sldId="321"/>
            <ac:spMk id="14" creationId="{BDE36C05-AEA0-D443-9554-87C6E08C2144}"/>
          </ac:spMkLst>
        </pc:spChg>
        <pc:spChg chg="mod">
          <ac:chgData name="Michael Sherry" userId="sMvQbh+B3jTwA4vKjlx2bQN8MFLIVzhfpdAGGN2yhUo=" providerId="None" clId="Web-{4F0473C4-12B9-42DF-8929-0DA3508B6458}" dt="2022-12-06T11:25:48.842" v="253" actId="1076"/>
          <ac:spMkLst>
            <pc:docMk/>
            <pc:sldMk cId="394627811" sldId="321"/>
            <ac:spMk id="17" creationId="{C59869B7-3426-BE4B-BD28-41D2C10BC94A}"/>
          </ac:spMkLst>
        </pc:spChg>
        <pc:spChg chg="mod">
          <ac:chgData name="Michael Sherry" userId="sMvQbh+B3jTwA4vKjlx2bQN8MFLIVzhfpdAGGN2yhUo=" providerId="None" clId="Web-{4F0473C4-12B9-42DF-8929-0DA3508B6458}" dt="2022-12-06T11:25:48.857" v="254" actId="1076"/>
          <ac:spMkLst>
            <pc:docMk/>
            <pc:sldMk cId="394627811" sldId="321"/>
            <ac:spMk id="18" creationId="{8504CC27-457F-5F4F-A9CA-38954CF08FB0}"/>
          </ac:spMkLst>
        </pc:spChg>
        <pc:spChg chg="mod">
          <ac:chgData name="Michael Sherry" userId="sMvQbh+B3jTwA4vKjlx2bQN8MFLIVzhfpdAGGN2yhUo=" providerId="None" clId="Web-{4F0473C4-12B9-42DF-8929-0DA3508B6458}" dt="2022-12-06T11:25:48.889" v="256" actId="1076"/>
          <ac:spMkLst>
            <pc:docMk/>
            <pc:sldMk cId="394627811" sldId="321"/>
            <ac:spMk id="20" creationId="{F3947023-0CF7-1343-897A-DBF41CA46CE0}"/>
          </ac:spMkLst>
        </pc:spChg>
        <pc:spChg chg="mod">
          <ac:chgData name="Michael Sherry" userId="sMvQbh+B3jTwA4vKjlx2bQN8MFLIVzhfpdAGGN2yhUo=" providerId="None" clId="Web-{4F0473C4-12B9-42DF-8929-0DA3508B6458}" dt="2022-12-06T11:25:56.170" v="258" actId="1076"/>
          <ac:spMkLst>
            <pc:docMk/>
            <pc:sldMk cId="394627811" sldId="321"/>
            <ac:spMk id="23" creationId="{E244CFD1-EEDD-FE47-9461-AC418A7393A0}"/>
          </ac:spMkLst>
        </pc:spChg>
        <pc:spChg chg="mod">
          <ac:chgData name="Michael Sherry" userId="sMvQbh+B3jTwA4vKjlx2bQN8MFLIVzhfpdAGGN2yhUo=" providerId="None" clId="Web-{4F0473C4-12B9-42DF-8929-0DA3508B6458}" dt="2022-12-06T11:23:35.307" v="230" actId="1076"/>
          <ac:spMkLst>
            <pc:docMk/>
            <pc:sldMk cId="394627811" sldId="321"/>
            <ac:spMk id="49154" creationId="{47C642A4-1A98-FCFC-2EBA-C11BC04EFB60}"/>
          </ac:spMkLst>
        </pc:spChg>
        <pc:cxnChg chg="mod">
          <ac:chgData name="Michael Sherry" userId="sMvQbh+B3jTwA4vKjlx2bQN8MFLIVzhfpdAGGN2yhUo=" providerId="None" clId="Web-{4F0473C4-12B9-42DF-8929-0DA3508B6458}" dt="2022-12-06T11:25:48.810" v="251" actId="1076"/>
          <ac:cxnSpMkLst>
            <pc:docMk/>
            <pc:sldMk cId="394627811" sldId="321"/>
            <ac:cxnSpMk id="15" creationId="{700B4DA5-6354-4B45-A9A7-3049590F3D5D}"/>
          </ac:cxnSpMkLst>
        </pc:cxnChg>
        <pc:cxnChg chg="mod">
          <ac:chgData name="Michael Sherry" userId="sMvQbh+B3jTwA4vKjlx2bQN8MFLIVzhfpdAGGN2yhUo=" providerId="None" clId="Web-{4F0473C4-12B9-42DF-8929-0DA3508B6458}" dt="2022-12-06T11:25:48.826" v="252" actId="1076"/>
          <ac:cxnSpMkLst>
            <pc:docMk/>
            <pc:sldMk cId="394627811" sldId="321"/>
            <ac:cxnSpMk id="16" creationId="{EF3524C0-080E-A546-AEA5-A972821D5C43}"/>
          </ac:cxnSpMkLst>
        </pc:cxnChg>
        <pc:cxnChg chg="mod">
          <ac:chgData name="Michael Sherry" userId="sMvQbh+B3jTwA4vKjlx2bQN8MFLIVzhfpdAGGN2yhUo=" providerId="None" clId="Web-{4F0473C4-12B9-42DF-8929-0DA3508B6458}" dt="2022-12-06T11:25:48.873" v="255" actId="1076"/>
          <ac:cxnSpMkLst>
            <pc:docMk/>
            <pc:sldMk cId="394627811" sldId="321"/>
            <ac:cxnSpMk id="19" creationId="{C18CA2B1-5CE7-5F45-971C-663345B9FB24}"/>
          </ac:cxnSpMkLst>
        </pc:cxnChg>
        <pc:cxnChg chg="del mod">
          <ac:chgData name="Michael Sherry" userId="sMvQbh+B3jTwA4vKjlx2bQN8MFLIVzhfpdAGGN2yhUo=" providerId="None" clId="Web-{4F0473C4-12B9-42DF-8929-0DA3508B6458}" dt="2022-12-06T11:25:20.185" v="248"/>
          <ac:cxnSpMkLst>
            <pc:docMk/>
            <pc:sldMk cId="394627811" sldId="321"/>
            <ac:cxnSpMk id="21" creationId="{64DE3FC4-8287-A140-AE5B-F7CBA55A7025}"/>
          </ac:cxnSpMkLst>
        </pc:cxnChg>
        <pc:cxnChg chg="mod">
          <ac:chgData name="Michael Sherry" userId="sMvQbh+B3jTwA4vKjlx2bQN8MFLIVzhfpdAGGN2yhUo=" providerId="None" clId="Web-{4F0473C4-12B9-42DF-8929-0DA3508B6458}" dt="2022-12-06T11:25:48.889" v="257" actId="1076"/>
          <ac:cxnSpMkLst>
            <pc:docMk/>
            <pc:sldMk cId="394627811" sldId="321"/>
            <ac:cxnSpMk id="22" creationId="{EBCBE6BB-243D-4949-B21C-6734C20B8A30}"/>
          </ac:cxnSpMkLst>
        </pc:cxnChg>
      </pc:sldChg>
      <pc:sldChg chg="modSp">
        <pc:chgData name="Michael Sherry" userId="sMvQbh+B3jTwA4vKjlx2bQN8MFLIVzhfpdAGGN2yhUo=" providerId="None" clId="Web-{4F0473C4-12B9-42DF-8929-0DA3508B6458}" dt="2022-12-06T11:14:39.919" v="53" actId="20577"/>
        <pc:sldMkLst>
          <pc:docMk/>
          <pc:sldMk cId="3265800411" sldId="327"/>
        </pc:sldMkLst>
        <pc:spChg chg="mod">
          <ac:chgData name="Michael Sherry" userId="sMvQbh+B3jTwA4vKjlx2bQN8MFLIVzhfpdAGGN2yhUo=" providerId="None" clId="Web-{4F0473C4-12B9-42DF-8929-0DA3508B6458}" dt="2022-12-06T11:14:39.919" v="53" actId="20577"/>
          <ac:spMkLst>
            <pc:docMk/>
            <pc:sldMk cId="3265800411" sldId="327"/>
            <ac:spMk id="10" creationId="{67510499-BE15-C346-9B74-FCC02A48CE35}"/>
          </ac:spMkLst>
        </pc:spChg>
      </pc:sldChg>
      <pc:sldChg chg="delSp modSp">
        <pc:chgData name="Michael Sherry" userId="sMvQbh+B3jTwA4vKjlx2bQN8MFLIVzhfpdAGGN2yhUo=" providerId="None" clId="Web-{4F0473C4-12B9-42DF-8929-0DA3508B6458}" dt="2022-12-06T11:16:25.080" v="96" actId="20577"/>
        <pc:sldMkLst>
          <pc:docMk/>
          <pc:sldMk cId="1961455216" sldId="328"/>
        </pc:sldMkLst>
        <pc:spChg chg="del">
          <ac:chgData name="Michael Sherry" userId="sMvQbh+B3jTwA4vKjlx2bQN8MFLIVzhfpdAGGN2yhUo=" providerId="None" clId="Web-{4F0473C4-12B9-42DF-8929-0DA3508B6458}" dt="2022-12-06T11:08:10.659" v="31"/>
          <ac:spMkLst>
            <pc:docMk/>
            <pc:sldMk cId="1961455216" sldId="328"/>
            <ac:spMk id="11" creationId="{C9A91043-2BD8-584E-B9D7-555D32EC9370}"/>
          </ac:spMkLst>
        </pc:spChg>
        <pc:spChg chg="mod">
          <ac:chgData name="Michael Sherry" userId="sMvQbh+B3jTwA4vKjlx2bQN8MFLIVzhfpdAGGN2yhUo=" providerId="None" clId="Web-{4F0473C4-12B9-42DF-8929-0DA3508B6458}" dt="2022-12-06T11:16:25.080" v="96" actId="20577"/>
          <ac:spMkLst>
            <pc:docMk/>
            <pc:sldMk cId="1961455216" sldId="328"/>
            <ac:spMk id="12" creationId="{575A3B02-4732-2A47-9AA4-825B6359C401}"/>
          </ac:spMkLst>
        </pc:spChg>
      </pc:sldChg>
      <pc:sldChg chg="addSp delSp modSp">
        <pc:chgData name="Michael Sherry" userId="sMvQbh+B3jTwA4vKjlx2bQN8MFLIVzhfpdAGGN2yhUo=" providerId="None" clId="Web-{4F0473C4-12B9-42DF-8929-0DA3508B6458}" dt="2022-12-06T11:22:36.634" v="214" actId="20577"/>
        <pc:sldMkLst>
          <pc:docMk/>
          <pc:sldMk cId="1994661102" sldId="334"/>
        </pc:sldMkLst>
        <pc:spChg chg="mod">
          <ac:chgData name="Michael Sherry" userId="sMvQbh+B3jTwA4vKjlx2bQN8MFLIVzhfpdAGGN2yhUo=" providerId="None" clId="Web-{4F0473C4-12B9-42DF-8929-0DA3508B6458}" dt="2022-12-06T11:22:36.634" v="214" actId="20577"/>
          <ac:spMkLst>
            <pc:docMk/>
            <pc:sldMk cId="1994661102" sldId="334"/>
            <ac:spMk id="3" creationId="{F2BF6B1F-7EED-2731-E79D-BC5C85CA359B}"/>
          </ac:spMkLst>
        </pc:spChg>
        <pc:spChg chg="add">
          <ac:chgData name="Michael Sherry" userId="sMvQbh+B3jTwA4vKjlx2bQN8MFLIVzhfpdAGGN2yhUo=" providerId="None" clId="Web-{4F0473C4-12B9-42DF-8929-0DA3508B6458}" dt="2022-12-06T11:19:49.724" v="172"/>
          <ac:spMkLst>
            <pc:docMk/>
            <pc:sldMk cId="1994661102" sldId="334"/>
            <ac:spMk id="6" creationId="{981DCD40-9AD8-E0A2-65FA-6C19221577FC}"/>
          </ac:spMkLst>
        </pc:spChg>
        <pc:spChg chg="del mod">
          <ac:chgData name="Michael Sherry" userId="sMvQbh+B3jTwA4vKjlx2bQN8MFLIVzhfpdAGGN2yhUo=" providerId="None" clId="Web-{4F0473C4-12B9-42DF-8929-0DA3508B6458}" dt="2022-12-06T11:19:48.974" v="171"/>
          <ac:spMkLst>
            <pc:docMk/>
            <pc:sldMk cId="1994661102" sldId="334"/>
            <ac:spMk id="47106" creationId="{1122C767-52CA-5902-6279-FF9E2971D58D}"/>
          </ac:spMkLst>
        </pc:spChg>
        <pc:graphicFrameChg chg="mod modGraphic">
          <ac:chgData name="Michael Sherry" userId="sMvQbh+B3jTwA4vKjlx2bQN8MFLIVzhfpdAGGN2yhUo=" providerId="None" clId="Web-{4F0473C4-12B9-42DF-8929-0DA3508B6458}" dt="2022-12-06T11:22:01.477" v="211"/>
          <ac:graphicFrameMkLst>
            <pc:docMk/>
            <pc:sldMk cId="1994661102" sldId="334"/>
            <ac:graphicFrameMk id="8" creationId="{1DE96773-9CE0-07F8-FC39-F6C0E73D5154}"/>
          </ac:graphicFrameMkLst>
        </pc:graphicFrameChg>
      </pc:sldChg>
      <pc:sldChg chg="addSp delSp modSp">
        <pc:chgData name="Michael Sherry" userId="sMvQbh+B3jTwA4vKjlx2bQN8MFLIVzhfpdAGGN2yhUo=" providerId="None" clId="Web-{4F0473C4-12B9-42DF-8929-0DA3508B6458}" dt="2022-12-06T11:27:35.922" v="299" actId="1076"/>
        <pc:sldMkLst>
          <pc:docMk/>
          <pc:sldMk cId="2874001364" sldId="335"/>
        </pc:sldMkLst>
        <pc:spChg chg="add del">
          <ac:chgData name="Michael Sherry" userId="sMvQbh+B3jTwA4vKjlx2bQN8MFLIVzhfpdAGGN2yhUo=" providerId="None" clId="Web-{4F0473C4-12B9-42DF-8929-0DA3508B6458}" dt="2022-12-06T11:23:52.855" v="233"/>
          <ac:spMkLst>
            <pc:docMk/>
            <pc:sldMk cId="2874001364" sldId="335"/>
            <ac:spMk id="3" creationId="{5F86F6EC-16A2-4643-DD49-8300FCA31D25}"/>
          </ac:spMkLst>
        </pc:spChg>
        <pc:spChg chg="add">
          <ac:chgData name="Michael Sherry" userId="sMvQbh+B3jTwA4vKjlx2bQN8MFLIVzhfpdAGGN2yhUo=" providerId="None" clId="Web-{4F0473C4-12B9-42DF-8929-0DA3508B6458}" dt="2022-12-06T11:24:00.542" v="234"/>
          <ac:spMkLst>
            <pc:docMk/>
            <pc:sldMk cId="2874001364" sldId="335"/>
            <ac:spMk id="11" creationId="{65DE6108-493A-13D3-4F15-3936A7FDC520}"/>
          </ac:spMkLst>
        </pc:spChg>
        <pc:spChg chg="mod">
          <ac:chgData name="Michael Sherry" userId="sMvQbh+B3jTwA4vKjlx2bQN8MFLIVzhfpdAGGN2yhUo=" providerId="None" clId="Web-{4F0473C4-12B9-42DF-8929-0DA3508B6458}" dt="2022-12-06T11:26:21.671" v="259" actId="1076"/>
          <ac:spMkLst>
            <pc:docMk/>
            <pc:sldMk cId="2874001364" sldId="335"/>
            <ac:spMk id="13" creationId="{63C18AB9-C87A-5848-A035-34A20AFEDFB3}"/>
          </ac:spMkLst>
        </pc:spChg>
        <pc:spChg chg="mod">
          <ac:chgData name="Michael Sherry" userId="sMvQbh+B3jTwA4vKjlx2bQN8MFLIVzhfpdAGGN2yhUo=" providerId="None" clId="Web-{4F0473C4-12B9-42DF-8929-0DA3508B6458}" dt="2022-12-06T11:26:21.702" v="260" actId="1076"/>
          <ac:spMkLst>
            <pc:docMk/>
            <pc:sldMk cId="2874001364" sldId="335"/>
            <ac:spMk id="14" creationId="{BDE36C05-AEA0-D443-9554-87C6E08C2144}"/>
          </ac:spMkLst>
        </pc:spChg>
        <pc:spChg chg="mod">
          <ac:chgData name="Michael Sherry" userId="sMvQbh+B3jTwA4vKjlx2bQN8MFLIVzhfpdAGGN2yhUo=" providerId="None" clId="Web-{4F0473C4-12B9-42DF-8929-0DA3508B6458}" dt="2022-12-06T11:26:21.811" v="263" actId="1076"/>
          <ac:spMkLst>
            <pc:docMk/>
            <pc:sldMk cId="2874001364" sldId="335"/>
            <ac:spMk id="17" creationId="{C59869B7-3426-BE4B-BD28-41D2C10BC94A}"/>
          </ac:spMkLst>
        </pc:spChg>
        <pc:spChg chg="mod">
          <ac:chgData name="Michael Sherry" userId="sMvQbh+B3jTwA4vKjlx2bQN8MFLIVzhfpdAGGN2yhUo=" providerId="None" clId="Web-{4F0473C4-12B9-42DF-8929-0DA3508B6458}" dt="2022-12-06T11:26:21.843" v="264" actId="1076"/>
          <ac:spMkLst>
            <pc:docMk/>
            <pc:sldMk cId="2874001364" sldId="335"/>
            <ac:spMk id="18" creationId="{8504CC27-457F-5F4F-A9CA-38954CF08FB0}"/>
          </ac:spMkLst>
        </pc:spChg>
        <pc:spChg chg="mod">
          <ac:chgData name="Michael Sherry" userId="sMvQbh+B3jTwA4vKjlx2bQN8MFLIVzhfpdAGGN2yhUo=" providerId="None" clId="Web-{4F0473C4-12B9-42DF-8929-0DA3508B6458}" dt="2022-12-06T11:26:21.921" v="266" actId="1076"/>
          <ac:spMkLst>
            <pc:docMk/>
            <pc:sldMk cId="2874001364" sldId="335"/>
            <ac:spMk id="20" creationId="{F3947023-0CF7-1343-897A-DBF41CA46CE0}"/>
          </ac:spMkLst>
        </pc:spChg>
        <pc:spChg chg="mod">
          <ac:chgData name="Michael Sherry" userId="sMvQbh+B3jTwA4vKjlx2bQN8MFLIVzhfpdAGGN2yhUo=" providerId="None" clId="Web-{4F0473C4-12B9-42DF-8929-0DA3508B6458}" dt="2022-12-06T11:26:42.656" v="270" actId="1076"/>
          <ac:spMkLst>
            <pc:docMk/>
            <pc:sldMk cId="2874001364" sldId="335"/>
            <ac:spMk id="23" creationId="{E244CFD1-EEDD-FE47-9461-AC418A7393A0}"/>
          </ac:spMkLst>
        </pc:spChg>
        <pc:spChg chg="del">
          <ac:chgData name="Michael Sherry" userId="sMvQbh+B3jTwA4vKjlx2bQN8MFLIVzhfpdAGGN2yhUo=" providerId="None" clId="Web-{4F0473C4-12B9-42DF-8929-0DA3508B6458}" dt="2022-12-06T11:23:49.480" v="231"/>
          <ac:spMkLst>
            <pc:docMk/>
            <pc:sldMk cId="2874001364" sldId="335"/>
            <ac:spMk id="49154" creationId="{47C642A4-1A98-FCFC-2EBA-C11BC04EFB60}"/>
          </ac:spMkLst>
        </pc:spChg>
        <pc:graphicFrameChg chg="mod modGraphic">
          <ac:chgData name="Michael Sherry" userId="sMvQbh+B3jTwA4vKjlx2bQN8MFLIVzhfpdAGGN2yhUo=" providerId="None" clId="Web-{4F0473C4-12B9-42DF-8929-0DA3508B6458}" dt="2022-12-06T11:27:35.922" v="299" actId="1076"/>
          <ac:graphicFrameMkLst>
            <pc:docMk/>
            <pc:sldMk cId="2874001364" sldId="335"/>
            <ac:graphicFrameMk id="5" creationId="{98A5372E-D28A-73F6-995B-F96B8A6CB9DE}"/>
          </ac:graphicFrameMkLst>
        </pc:graphicFrameChg>
        <pc:cxnChg chg="mod">
          <ac:chgData name="Michael Sherry" userId="sMvQbh+B3jTwA4vKjlx2bQN8MFLIVzhfpdAGGN2yhUo=" providerId="None" clId="Web-{4F0473C4-12B9-42DF-8929-0DA3508B6458}" dt="2022-12-06T11:26:21.733" v="261" actId="1076"/>
          <ac:cxnSpMkLst>
            <pc:docMk/>
            <pc:sldMk cId="2874001364" sldId="335"/>
            <ac:cxnSpMk id="15" creationId="{700B4DA5-6354-4B45-A9A7-3049590F3D5D}"/>
          </ac:cxnSpMkLst>
        </pc:cxnChg>
        <pc:cxnChg chg="mod">
          <ac:chgData name="Michael Sherry" userId="sMvQbh+B3jTwA4vKjlx2bQN8MFLIVzhfpdAGGN2yhUo=" providerId="None" clId="Web-{4F0473C4-12B9-42DF-8929-0DA3508B6458}" dt="2022-12-06T11:26:21.765" v="262" actId="1076"/>
          <ac:cxnSpMkLst>
            <pc:docMk/>
            <pc:sldMk cId="2874001364" sldId="335"/>
            <ac:cxnSpMk id="16" creationId="{EF3524C0-080E-A546-AEA5-A972821D5C43}"/>
          </ac:cxnSpMkLst>
        </pc:cxnChg>
        <pc:cxnChg chg="mod">
          <ac:chgData name="Michael Sherry" userId="sMvQbh+B3jTwA4vKjlx2bQN8MFLIVzhfpdAGGN2yhUo=" providerId="None" clId="Web-{4F0473C4-12B9-42DF-8929-0DA3508B6458}" dt="2022-12-06T11:26:21.889" v="265" actId="1076"/>
          <ac:cxnSpMkLst>
            <pc:docMk/>
            <pc:sldMk cId="2874001364" sldId="335"/>
            <ac:cxnSpMk id="19" creationId="{C18CA2B1-5CE7-5F45-971C-663345B9FB24}"/>
          </ac:cxnSpMkLst>
        </pc:cxnChg>
        <pc:cxnChg chg="del">
          <ac:chgData name="Michael Sherry" userId="sMvQbh+B3jTwA4vKjlx2bQN8MFLIVzhfpdAGGN2yhUo=" providerId="None" clId="Web-{4F0473C4-12B9-42DF-8929-0DA3508B6458}" dt="2022-12-06T11:24:40.559" v="236"/>
          <ac:cxnSpMkLst>
            <pc:docMk/>
            <pc:sldMk cId="2874001364" sldId="335"/>
            <ac:cxnSpMk id="21" creationId="{64DE3FC4-8287-A140-AE5B-F7CBA55A7025}"/>
          </ac:cxnSpMkLst>
        </pc:cxnChg>
        <pc:cxnChg chg="mod">
          <ac:chgData name="Michael Sherry" userId="sMvQbh+B3jTwA4vKjlx2bQN8MFLIVzhfpdAGGN2yhUo=" providerId="None" clId="Web-{4F0473C4-12B9-42DF-8929-0DA3508B6458}" dt="2022-12-06T11:26:21.952" v="267" actId="1076"/>
          <ac:cxnSpMkLst>
            <pc:docMk/>
            <pc:sldMk cId="2874001364" sldId="335"/>
            <ac:cxnSpMk id="22" creationId="{EBCBE6BB-243D-4949-B21C-6734C20B8A30}"/>
          </ac:cxnSpMkLst>
        </pc:cxnChg>
      </pc:sldChg>
    </pc:docChg>
  </pc:docChgLst>
  <pc:docChgLst>
    <pc:chgData name="Glenn Smith" clId="Web-{314B6E8E-1434-4104-8192-C3326842FECC}"/>
    <pc:docChg chg="modSld">
      <pc:chgData name="Glenn Smith" userId="" providerId="" clId="Web-{314B6E8E-1434-4104-8192-C3326842FECC}" dt="2022-12-03T21:22:50.444" v="12" actId="1076"/>
      <pc:docMkLst>
        <pc:docMk/>
      </pc:docMkLst>
      <pc:sldChg chg="addSp delSp modSp">
        <pc:chgData name="Glenn Smith" userId="" providerId="" clId="Web-{314B6E8E-1434-4104-8192-C3326842FECC}" dt="2022-12-03T21:22:50.444" v="12" actId="1076"/>
        <pc:sldMkLst>
          <pc:docMk/>
          <pc:sldMk cId="2131253345" sldId="325"/>
        </pc:sldMkLst>
        <pc:picChg chg="add mod">
          <ac:chgData name="Glenn Smith" userId="" providerId="" clId="Web-{314B6E8E-1434-4104-8192-C3326842FECC}" dt="2022-12-03T21:22:50.444" v="12" actId="1076"/>
          <ac:picMkLst>
            <pc:docMk/>
            <pc:sldMk cId="2131253345" sldId="325"/>
            <ac:picMk id="3" creationId="{D84021A8-16B1-FDFC-E68A-A94EB9952FBD}"/>
          </ac:picMkLst>
        </pc:picChg>
        <pc:picChg chg="del">
          <ac:chgData name="Glenn Smith" userId="" providerId="" clId="Web-{314B6E8E-1434-4104-8192-C3326842FECC}" dt="2022-12-03T21:22:30.397" v="7"/>
          <ac:picMkLst>
            <pc:docMk/>
            <pc:sldMk cId="2131253345" sldId="325"/>
            <ac:picMk id="10" creationId="{DA43B44B-88AD-8B44-9AEB-3FF0BFD61381}"/>
          </ac:picMkLst>
        </pc:picChg>
      </pc:sldChg>
      <pc:sldChg chg="addSp delSp modSp">
        <pc:chgData name="Glenn Smith" userId="" providerId="" clId="Web-{314B6E8E-1434-4104-8192-C3326842FECC}" dt="2022-12-03T21:20:09.624" v="6" actId="14100"/>
        <pc:sldMkLst>
          <pc:docMk/>
          <pc:sldMk cId="2865558835" sldId="326"/>
        </pc:sldMkLst>
        <pc:picChg chg="add mod">
          <ac:chgData name="Glenn Smith" userId="" providerId="" clId="Web-{314B6E8E-1434-4104-8192-C3326842FECC}" dt="2022-12-03T21:20:09.624" v="6" actId="14100"/>
          <ac:picMkLst>
            <pc:docMk/>
            <pc:sldMk cId="2865558835" sldId="326"/>
            <ac:picMk id="3" creationId="{0A25EFBA-FD56-D8B0-45AC-0F33BF65F472}"/>
          </ac:picMkLst>
        </pc:picChg>
        <pc:picChg chg="del">
          <ac:chgData name="Glenn Smith" userId="" providerId="" clId="Web-{314B6E8E-1434-4104-8192-C3326842FECC}" dt="2022-12-03T21:19:48.655" v="0"/>
          <ac:picMkLst>
            <pc:docMk/>
            <pc:sldMk cId="2865558835" sldId="326"/>
            <ac:picMk id="12" creationId="{EF4BD7D8-3D2E-334B-9DFA-5F0A0CE11E2E}"/>
          </ac:picMkLst>
        </pc:picChg>
      </pc:sldChg>
    </pc:docChg>
  </pc:docChgLst>
  <pc:docChgLst>
    <pc:chgData name="Michael Sherry" userId="sMvQbh+B3jTwA4vKjlx2bQN8MFLIVzhfpdAGGN2yhUo=" providerId="None" clId="Web-{3DF0BDC8-F6F8-4614-A60C-329D656B8783}"/>
    <pc:docChg chg="delSld modSld">
      <pc:chgData name="Michael Sherry" userId="sMvQbh+B3jTwA4vKjlx2bQN8MFLIVzhfpdAGGN2yhUo=" providerId="None" clId="Web-{3DF0BDC8-F6F8-4614-A60C-329D656B8783}" dt="2022-12-07T22:04:07.607" v="3466" actId="20577"/>
      <pc:docMkLst>
        <pc:docMk/>
      </pc:docMkLst>
      <pc:sldChg chg="del">
        <pc:chgData name="Michael Sherry" userId="sMvQbh+B3jTwA4vKjlx2bQN8MFLIVzhfpdAGGN2yhUo=" providerId="None" clId="Web-{3DF0BDC8-F6F8-4614-A60C-329D656B8783}" dt="2022-12-07T20:56:05.125" v="3043"/>
        <pc:sldMkLst>
          <pc:docMk/>
          <pc:sldMk cId="0" sldId="293"/>
        </pc:sldMkLst>
      </pc:sldChg>
      <pc:sldChg chg="modSp">
        <pc:chgData name="Michael Sherry" userId="sMvQbh+B3jTwA4vKjlx2bQN8MFLIVzhfpdAGGN2yhUo=" providerId="None" clId="Web-{3DF0BDC8-F6F8-4614-A60C-329D656B8783}" dt="2022-12-07T20:56:31.594" v="3048" actId="20577"/>
        <pc:sldMkLst>
          <pc:docMk/>
          <pc:sldMk cId="0" sldId="294"/>
        </pc:sldMkLst>
        <pc:spChg chg="mod">
          <ac:chgData name="Michael Sherry" userId="sMvQbh+B3jTwA4vKjlx2bQN8MFLIVzhfpdAGGN2yhUo=" providerId="None" clId="Web-{3DF0BDC8-F6F8-4614-A60C-329D656B8783}" dt="2022-12-07T20:56:31.594" v="3048" actId="20577"/>
          <ac:spMkLst>
            <pc:docMk/>
            <pc:sldMk cId="0" sldId="294"/>
            <ac:spMk id="24582" creationId="{19654A6D-3F86-948C-6C6F-D1EAE066529B}"/>
          </ac:spMkLst>
        </pc:spChg>
      </pc:sldChg>
      <pc:sldChg chg="modNotes">
        <pc:chgData name="Michael Sherry" userId="sMvQbh+B3jTwA4vKjlx2bQN8MFLIVzhfpdAGGN2yhUo=" providerId="None" clId="Web-{3DF0BDC8-F6F8-4614-A60C-329D656B8783}" dt="2022-12-07T20:31:34.013" v="2300"/>
        <pc:sldMkLst>
          <pc:docMk/>
          <pc:sldMk cId="0" sldId="307"/>
        </pc:sldMkLst>
      </pc:sldChg>
      <pc:sldChg chg="modNotes">
        <pc:chgData name="Michael Sherry" userId="sMvQbh+B3jTwA4vKjlx2bQN8MFLIVzhfpdAGGN2yhUo=" providerId="None" clId="Web-{3DF0BDC8-F6F8-4614-A60C-329D656B8783}" dt="2022-12-07T19:48:18.205" v="1"/>
        <pc:sldMkLst>
          <pc:docMk/>
          <pc:sldMk cId="1263574851" sldId="315"/>
        </pc:sldMkLst>
      </pc:sldChg>
      <pc:sldChg chg="modNotes">
        <pc:chgData name="Michael Sherry" userId="sMvQbh+B3jTwA4vKjlx2bQN8MFLIVzhfpdAGGN2yhUo=" providerId="None" clId="Web-{3DF0BDC8-F6F8-4614-A60C-329D656B8783}" dt="2022-12-07T20:22:51.096" v="1749"/>
        <pc:sldMkLst>
          <pc:docMk/>
          <pc:sldMk cId="3754221197" sldId="320"/>
        </pc:sldMkLst>
      </pc:sldChg>
      <pc:sldChg chg="modNotes">
        <pc:chgData name="Michael Sherry" userId="sMvQbh+B3jTwA4vKjlx2bQN8MFLIVzhfpdAGGN2yhUo=" providerId="None" clId="Web-{3DF0BDC8-F6F8-4614-A60C-329D656B8783}" dt="2022-12-07T20:05:19.509" v="326"/>
        <pc:sldMkLst>
          <pc:docMk/>
          <pc:sldMk cId="3265800411" sldId="327"/>
        </pc:sldMkLst>
      </pc:sldChg>
      <pc:sldChg chg="modNotes">
        <pc:chgData name="Michael Sherry" userId="sMvQbh+B3jTwA4vKjlx2bQN8MFLIVzhfpdAGGN2yhUo=" providerId="None" clId="Web-{3DF0BDC8-F6F8-4614-A60C-329D656B8783}" dt="2022-12-07T20:10:40.938" v="862"/>
        <pc:sldMkLst>
          <pc:docMk/>
          <pc:sldMk cId="1961455216" sldId="328"/>
        </pc:sldMkLst>
      </pc:sldChg>
      <pc:sldChg chg="del">
        <pc:chgData name="Michael Sherry" userId="sMvQbh+B3jTwA4vKjlx2bQN8MFLIVzhfpdAGGN2yhUo=" providerId="None" clId="Web-{3DF0BDC8-F6F8-4614-A60C-329D656B8783}" dt="2022-12-07T20:54:42.920" v="3042"/>
        <pc:sldMkLst>
          <pc:docMk/>
          <pc:sldMk cId="921261025" sldId="330"/>
        </pc:sldMkLst>
      </pc:sldChg>
      <pc:sldChg chg="modNotes">
        <pc:chgData name="Michael Sherry" userId="sMvQbh+B3jTwA4vKjlx2bQN8MFLIVzhfpdAGGN2yhUo=" providerId="None" clId="Web-{3DF0BDC8-F6F8-4614-A60C-329D656B8783}" dt="2022-12-07T20:19:02.012" v="1546"/>
        <pc:sldMkLst>
          <pc:docMk/>
          <pc:sldMk cId="665317995" sldId="331"/>
        </pc:sldMkLst>
      </pc:sldChg>
      <pc:sldChg chg="modSp del modNotes">
        <pc:chgData name="Michael Sherry" userId="sMvQbh+B3jTwA4vKjlx2bQN8MFLIVzhfpdAGGN2yhUo=" providerId="None" clId="Web-{3DF0BDC8-F6F8-4614-A60C-329D656B8783}" dt="2022-12-07T21:47:11.146" v="3400"/>
        <pc:sldMkLst>
          <pc:docMk/>
          <pc:sldMk cId="1012476094" sldId="333"/>
        </pc:sldMkLst>
        <pc:spChg chg="mod">
          <ac:chgData name="Michael Sherry" userId="sMvQbh+B3jTwA4vKjlx2bQN8MFLIVzhfpdAGGN2yhUo=" providerId="None" clId="Web-{3DF0BDC8-F6F8-4614-A60C-329D656B8783}" dt="2022-12-07T21:44:54.409" v="3354" actId="20577"/>
          <ac:spMkLst>
            <pc:docMk/>
            <pc:sldMk cId="1012476094" sldId="333"/>
            <ac:spMk id="24582" creationId="{B5265C44-3FF8-0E43-8E67-A30BCD6A8819}"/>
          </ac:spMkLst>
        </pc:spChg>
      </pc:sldChg>
      <pc:sldChg chg="modNotes">
        <pc:chgData name="Michael Sherry" userId="sMvQbh+B3jTwA4vKjlx2bQN8MFLIVzhfpdAGGN2yhUo=" providerId="None" clId="Web-{3DF0BDC8-F6F8-4614-A60C-329D656B8783}" dt="2022-12-07T20:24:14.082" v="1848"/>
        <pc:sldMkLst>
          <pc:docMk/>
          <pc:sldMk cId="1994661102" sldId="334"/>
        </pc:sldMkLst>
      </pc:sldChg>
      <pc:sldChg chg="modNotes">
        <pc:chgData name="Michael Sherry" userId="sMvQbh+B3jTwA4vKjlx2bQN8MFLIVzhfpdAGGN2yhUo=" providerId="None" clId="Web-{3DF0BDC8-F6F8-4614-A60C-329D656B8783}" dt="2022-12-07T20:27:48.071" v="2165"/>
        <pc:sldMkLst>
          <pc:docMk/>
          <pc:sldMk cId="2874001364" sldId="335"/>
        </pc:sldMkLst>
      </pc:sldChg>
      <pc:sldChg chg="modSp modNotes">
        <pc:chgData name="Michael Sherry" userId="sMvQbh+B3jTwA4vKjlx2bQN8MFLIVzhfpdAGGN2yhUo=" providerId="None" clId="Web-{3DF0BDC8-F6F8-4614-A60C-329D656B8783}" dt="2022-12-07T21:47:06.834" v="3399" actId="20577"/>
        <pc:sldMkLst>
          <pc:docMk/>
          <pc:sldMk cId="3071672552" sldId="336"/>
        </pc:sldMkLst>
        <pc:spChg chg="mod">
          <ac:chgData name="Michael Sherry" userId="sMvQbh+B3jTwA4vKjlx2bQN8MFLIVzhfpdAGGN2yhUo=" providerId="None" clId="Web-{3DF0BDC8-F6F8-4614-A60C-329D656B8783}" dt="2022-12-07T21:47:06.834" v="3399" actId="20577"/>
          <ac:spMkLst>
            <pc:docMk/>
            <pc:sldMk cId="3071672552" sldId="336"/>
            <ac:spMk id="24582" creationId="{B5265C44-3FF8-0E43-8E67-A30BCD6A8819}"/>
          </ac:spMkLst>
        </pc:spChg>
      </pc:sldChg>
      <pc:sldChg chg="modNotes">
        <pc:chgData name="Michael Sherry" userId="sMvQbh+B3jTwA4vKjlx2bQN8MFLIVzhfpdAGGN2yhUo=" providerId="None" clId="Web-{3DF0BDC8-F6F8-4614-A60C-329D656B8783}" dt="2022-12-07T20:07:16.496" v="529"/>
        <pc:sldMkLst>
          <pc:docMk/>
          <pc:sldMk cId="361774144" sldId="337"/>
        </pc:sldMkLst>
      </pc:sldChg>
      <pc:sldChg chg="modSp modNotes">
        <pc:chgData name="Michael Sherry" userId="sMvQbh+B3jTwA4vKjlx2bQN8MFLIVzhfpdAGGN2yhUo=" providerId="None" clId="Web-{3DF0BDC8-F6F8-4614-A60C-329D656B8783}" dt="2022-12-07T22:04:07.607" v="3466" actId="20577"/>
        <pc:sldMkLst>
          <pc:docMk/>
          <pc:sldMk cId="553731496" sldId="338"/>
        </pc:sldMkLst>
        <pc:spChg chg="mod">
          <ac:chgData name="Michael Sherry" userId="sMvQbh+B3jTwA4vKjlx2bQN8MFLIVzhfpdAGGN2yhUo=" providerId="None" clId="Web-{3DF0BDC8-F6F8-4614-A60C-329D656B8783}" dt="2022-12-07T22:04:07.607" v="3466" actId="20577"/>
          <ac:spMkLst>
            <pc:docMk/>
            <pc:sldMk cId="553731496" sldId="338"/>
            <ac:spMk id="24582" creationId="{B5265C44-3FF8-0E43-8E67-A30BCD6A8819}"/>
          </ac:spMkLst>
        </pc:spChg>
      </pc:sldChg>
    </pc:docChg>
  </pc:docChgLst>
  <pc:docChgLst>
    <pc:chgData name="Glenn Smith" userId="Bhocln2iPO1gliDsakLASpRouTGla4gi0xkUcLPcJQo=" providerId="None" clId="Web-{A60247D1-1F40-4209-B21F-91A65F37E203}"/>
    <pc:docChg chg="modSld">
      <pc:chgData name="Glenn Smith" userId="Bhocln2iPO1gliDsakLASpRouTGla4gi0xkUcLPcJQo=" providerId="None" clId="Web-{A60247D1-1F40-4209-B21F-91A65F37E203}" dt="2022-12-06T17:43:37.407" v="2" actId="20577"/>
      <pc:docMkLst>
        <pc:docMk/>
      </pc:docMkLst>
      <pc:sldChg chg="modSp">
        <pc:chgData name="Glenn Smith" userId="Bhocln2iPO1gliDsakLASpRouTGla4gi0xkUcLPcJQo=" providerId="None" clId="Web-{A60247D1-1F40-4209-B21F-91A65F37E203}" dt="2022-12-06T17:43:37.407" v="2" actId="20577"/>
        <pc:sldMkLst>
          <pc:docMk/>
          <pc:sldMk cId="3265800411" sldId="327"/>
        </pc:sldMkLst>
        <pc:spChg chg="mod">
          <ac:chgData name="Glenn Smith" userId="Bhocln2iPO1gliDsakLASpRouTGla4gi0xkUcLPcJQo=" providerId="None" clId="Web-{A60247D1-1F40-4209-B21F-91A65F37E203}" dt="2022-12-06T17:43:37.407" v="2" actId="20577"/>
          <ac:spMkLst>
            <pc:docMk/>
            <pc:sldMk cId="3265800411" sldId="327"/>
            <ac:spMk id="10" creationId="{67510499-BE15-C346-9B74-FCC02A48CE35}"/>
          </ac:spMkLst>
        </pc:spChg>
      </pc:sldChg>
    </pc:docChg>
  </pc:docChgLst>
  <pc:docChgLst>
    <pc:chgData name="Kimberly Defusco" userId="wqoka0Papm5afSfa0PItKrQzcIwGPDGqyaAFpmkvu0I=" providerId="None" clId="Web-{D05A1775-935B-4918-95BA-A21F8EBE88DD}"/>
    <pc:docChg chg="modSld">
      <pc:chgData name="Kimberly Defusco" userId="wqoka0Papm5afSfa0PItKrQzcIwGPDGqyaAFpmkvu0I=" providerId="None" clId="Web-{D05A1775-935B-4918-95BA-A21F8EBE88DD}" dt="2022-12-02T21:49:42.433" v="1" actId="20577"/>
      <pc:docMkLst>
        <pc:docMk/>
      </pc:docMkLst>
      <pc:sldChg chg="modSp">
        <pc:chgData name="Kimberly Defusco" userId="wqoka0Papm5afSfa0PItKrQzcIwGPDGqyaAFpmkvu0I=" providerId="None" clId="Web-{D05A1775-935B-4918-95BA-A21F8EBE88DD}" dt="2022-12-02T21:49:42.433" v="1" actId="20577"/>
        <pc:sldMkLst>
          <pc:docMk/>
          <pc:sldMk cId="0" sldId="257"/>
        </pc:sldMkLst>
        <pc:spChg chg="mod">
          <ac:chgData name="Kimberly Defusco" userId="wqoka0Papm5afSfa0PItKrQzcIwGPDGqyaAFpmkvu0I=" providerId="None" clId="Web-{D05A1775-935B-4918-95BA-A21F8EBE88DD}" dt="2022-12-02T21:49:42.433" v="1" actId="20577"/>
          <ac:spMkLst>
            <pc:docMk/>
            <pc:sldMk cId="0" sldId="257"/>
            <ac:spMk id="14340" creationId="{C22D7FCA-2BF2-6CAC-7F63-09D170D23451}"/>
          </ac:spMkLst>
        </pc:spChg>
      </pc:sldChg>
    </pc:docChg>
  </pc:docChgLst>
  <pc:docChgLst>
    <pc:chgData name="Michael Sherry" userId="sMvQbh+B3jTwA4vKjlx2bQN8MFLIVzhfpdAGGN2yhUo=" providerId="None" clId="Web-{393857EF-39E9-49C7-9E60-4ACE5FE5224C}"/>
    <pc:docChg chg="addSld delSld modSld sldOrd">
      <pc:chgData name="Michael Sherry" userId="sMvQbh+B3jTwA4vKjlx2bQN8MFLIVzhfpdAGGN2yhUo=" providerId="None" clId="Web-{393857EF-39E9-49C7-9E60-4ACE5FE5224C}" dt="2022-12-05T12:24:43.395" v="713"/>
      <pc:docMkLst>
        <pc:docMk/>
      </pc:docMkLst>
      <pc:sldChg chg="modSp">
        <pc:chgData name="Michael Sherry" userId="sMvQbh+B3jTwA4vKjlx2bQN8MFLIVzhfpdAGGN2yhUo=" providerId="None" clId="Web-{393857EF-39E9-49C7-9E60-4ACE5FE5224C}" dt="2022-12-05T11:33:37.349" v="102" actId="20577"/>
        <pc:sldMkLst>
          <pc:docMk/>
          <pc:sldMk cId="0" sldId="259"/>
        </pc:sldMkLst>
        <pc:spChg chg="mod">
          <ac:chgData name="Michael Sherry" userId="sMvQbh+B3jTwA4vKjlx2bQN8MFLIVzhfpdAGGN2yhUo=" providerId="None" clId="Web-{393857EF-39E9-49C7-9E60-4ACE5FE5224C}" dt="2022-12-05T11:33:37.349" v="102" actId="20577"/>
          <ac:spMkLst>
            <pc:docMk/>
            <pc:sldMk cId="0" sldId="259"/>
            <ac:spMk id="2" creationId="{387F151F-8722-44FE-8C84-8B9157454282}"/>
          </ac:spMkLst>
        </pc:spChg>
      </pc:sldChg>
      <pc:sldChg chg="del">
        <pc:chgData name="Michael Sherry" userId="sMvQbh+B3jTwA4vKjlx2bQN8MFLIVzhfpdAGGN2yhUo=" providerId="None" clId="Web-{393857EF-39E9-49C7-9E60-4ACE5FE5224C}" dt="2022-12-05T11:35:01.882" v="104"/>
        <pc:sldMkLst>
          <pc:docMk/>
          <pc:sldMk cId="0" sldId="312"/>
        </pc:sldMkLst>
      </pc:sldChg>
      <pc:sldChg chg="del">
        <pc:chgData name="Michael Sherry" userId="sMvQbh+B3jTwA4vKjlx2bQN8MFLIVzhfpdAGGN2yhUo=" providerId="None" clId="Web-{393857EF-39E9-49C7-9E60-4ACE5FE5224C}" dt="2022-12-05T11:26:56.810" v="0"/>
        <pc:sldMkLst>
          <pc:docMk/>
          <pc:sldMk cId="1200934799" sldId="314"/>
        </pc:sldMkLst>
      </pc:sldChg>
      <pc:sldChg chg="addSp delSp modSp">
        <pc:chgData name="Michael Sherry" userId="sMvQbh+B3jTwA4vKjlx2bQN8MFLIVzhfpdAGGN2yhUo=" providerId="None" clId="Web-{393857EF-39E9-49C7-9E60-4ACE5FE5224C}" dt="2022-12-05T12:16:19.447" v="602"/>
        <pc:sldMkLst>
          <pc:docMk/>
          <pc:sldMk cId="3754221197" sldId="320"/>
        </pc:sldMkLst>
        <pc:spChg chg="add mod">
          <ac:chgData name="Michael Sherry" userId="sMvQbh+B3jTwA4vKjlx2bQN8MFLIVzhfpdAGGN2yhUo=" providerId="None" clId="Web-{393857EF-39E9-49C7-9E60-4ACE5FE5224C}" dt="2022-12-05T12:11:55.598" v="476" actId="14100"/>
          <ac:spMkLst>
            <pc:docMk/>
            <pc:sldMk cId="3754221197" sldId="320"/>
            <ac:spMk id="3" creationId="{F2BF6B1F-7EED-2731-E79D-BC5C85CA359B}"/>
          </ac:spMkLst>
        </pc:spChg>
        <pc:spChg chg="add del mod">
          <ac:chgData name="Michael Sherry" userId="sMvQbh+B3jTwA4vKjlx2bQN8MFLIVzhfpdAGGN2yhUo=" providerId="None" clId="Web-{393857EF-39E9-49C7-9E60-4ACE5FE5224C}" dt="2022-12-05T12:13:28.210" v="526"/>
          <ac:spMkLst>
            <pc:docMk/>
            <pc:sldMk cId="3754221197" sldId="320"/>
            <ac:spMk id="9" creationId="{9FFD5619-BD1B-8BAB-9945-E1CCE4350B7A}"/>
          </ac:spMkLst>
        </pc:spChg>
        <pc:spChg chg="mod">
          <ac:chgData name="Michael Sherry" userId="sMvQbh+B3jTwA4vKjlx2bQN8MFLIVzhfpdAGGN2yhUo=" providerId="None" clId="Web-{393857EF-39E9-49C7-9E60-4ACE5FE5224C}" dt="2022-12-05T12:12:02.848" v="477" actId="1076"/>
          <ac:spMkLst>
            <pc:docMk/>
            <pc:sldMk cId="3754221197" sldId="320"/>
            <ac:spMk id="11" creationId="{97DC6C0A-A60A-F29A-3AFD-0123F6A72B50}"/>
          </ac:spMkLst>
        </pc:spChg>
        <pc:spChg chg="mod">
          <ac:chgData name="Michael Sherry" userId="sMvQbh+B3jTwA4vKjlx2bQN8MFLIVzhfpdAGGN2yhUo=" providerId="None" clId="Web-{393857EF-39E9-49C7-9E60-4ACE5FE5224C}" dt="2022-12-05T12:12:02.848" v="478" actId="1076"/>
          <ac:spMkLst>
            <pc:docMk/>
            <pc:sldMk cId="3754221197" sldId="320"/>
            <ac:spMk id="12" creationId="{350DD83A-C083-3CD2-223E-FF93687D1D4F}"/>
          </ac:spMkLst>
        </pc:spChg>
        <pc:spChg chg="mod">
          <ac:chgData name="Michael Sherry" userId="sMvQbh+B3jTwA4vKjlx2bQN8MFLIVzhfpdAGGN2yhUo=" providerId="None" clId="Web-{393857EF-39E9-49C7-9E60-4ACE5FE5224C}" dt="2022-12-05T12:12:02.864" v="480" actId="1076"/>
          <ac:spMkLst>
            <pc:docMk/>
            <pc:sldMk cId="3754221197" sldId="320"/>
            <ac:spMk id="14" creationId="{9B95790D-E175-7D6C-1BAB-F2234FA921F2}"/>
          </ac:spMkLst>
        </pc:spChg>
        <pc:spChg chg="del mod">
          <ac:chgData name="Michael Sherry" userId="sMvQbh+B3jTwA4vKjlx2bQN8MFLIVzhfpdAGGN2yhUo=" providerId="None" clId="Web-{393857EF-39E9-49C7-9E60-4ACE5FE5224C}" dt="2022-12-05T11:44:31.894" v="188"/>
          <ac:spMkLst>
            <pc:docMk/>
            <pc:sldMk cId="3754221197" sldId="320"/>
            <ac:spMk id="16" creationId="{B36E6A53-C47E-2223-2BF8-C72E1C940329}"/>
          </ac:spMkLst>
        </pc:spChg>
        <pc:spChg chg="del mod">
          <ac:chgData name="Michael Sherry" userId="sMvQbh+B3jTwA4vKjlx2bQN8MFLIVzhfpdAGGN2yhUo=" providerId="None" clId="Web-{393857EF-39E9-49C7-9E60-4ACE5FE5224C}" dt="2022-12-05T11:44:36.831" v="190"/>
          <ac:spMkLst>
            <pc:docMk/>
            <pc:sldMk cId="3754221197" sldId="320"/>
            <ac:spMk id="17" creationId="{9E068FC4-B38B-A110-B2BE-6A79532B4D44}"/>
          </ac:spMkLst>
        </pc:spChg>
        <pc:spChg chg="del mod">
          <ac:chgData name="Michael Sherry" userId="sMvQbh+B3jTwA4vKjlx2bQN8MFLIVzhfpdAGGN2yhUo=" providerId="None" clId="Web-{393857EF-39E9-49C7-9E60-4ACE5FE5224C}" dt="2022-12-05T11:44:36.831" v="189"/>
          <ac:spMkLst>
            <pc:docMk/>
            <pc:sldMk cId="3754221197" sldId="320"/>
            <ac:spMk id="18" creationId="{7C60BB7E-8E36-32A2-1034-DD177C8C677E}"/>
          </ac:spMkLst>
        </pc:spChg>
        <pc:spChg chg="del">
          <ac:chgData name="Michael Sherry" userId="sMvQbh+B3jTwA4vKjlx2bQN8MFLIVzhfpdAGGN2yhUo=" providerId="None" clId="Web-{393857EF-39E9-49C7-9E60-4ACE5FE5224C}" dt="2022-12-05T11:40:30.904" v="154"/>
          <ac:spMkLst>
            <pc:docMk/>
            <pc:sldMk cId="3754221197" sldId="320"/>
            <ac:spMk id="20" creationId="{2DD66A92-4CD4-BE91-CBEC-0556A5BD3614}"/>
          </ac:spMkLst>
        </pc:spChg>
        <pc:graphicFrameChg chg="add mod modGraphic">
          <ac:chgData name="Michael Sherry" userId="sMvQbh+B3jTwA4vKjlx2bQN8MFLIVzhfpdAGGN2yhUo=" providerId="None" clId="Web-{393857EF-39E9-49C7-9E60-4ACE5FE5224C}" dt="2022-12-05T12:16:19.447" v="602"/>
          <ac:graphicFrameMkLst>
            <pc:docMk/>
            <pc:sldMk cId="3754221197" sldId="320"/>
            <ac:graphicFrameMk id="8" creationId="{A38B1B5E-89D3-746C-0180-8E3A579F2A29}"/>
          </ac:graphicFrameMkLst>
        </pc:graphicFrameChg>
        <pc:cxnChg chg="add del mod">
          <ac:chgData name="Michael Sherry" userId="sMvQbh+B3jTwA4vKjlx2bQN8MFLIVzhfpdAGGN2yhUo=" providerId="None" clId="Web-{393857EF-39E9-49C7-9E60-4ACE5FE5224C}" dt="2022-12-05T11:44:31.894" v="186"/>
          <ac:cxnSpMkLst>
            <pc:docMk/>
            <pc:sldMk cId="3754221197" sldId="320"/>
            <ac:cxnSpMk id="5" creationId="{743172A6-FDF6-23A7-C656-4599A76B4986}"/>
          </ac:cxnSpMkLst>
        </pc:cxnChg>
        <pc:cxnChg chg="mod">
          <ac:chgData name="Michael Sherry" userId="sMvQbh+B3jTwA4vKjlx2bQN8MFLIVzhfpdAGGN2yhUo=" providerId="None" clId="Web-{393857EF-39E9-49C7-9E60-4ACE5FE5224C}" dt="2022-12-05T12:12:02.848" v="479" actId="1076"/>
          <ac:cxnSpMkLst>
            <pc:docMk/>
            <pc:sldMk cId="3754221197" sldId="320"/>
            <ac:cxnSpMk id="13" creationId="{B8570D57-E9F0-C71A-168A-3F607B9BFCC4}"/>
          </ac:cxnSpMkLst>
        </pc:cxnChg>
        <pc:cxnChg chg="mod">
          <ac:chgData name="Michael Sherry" userId="sMvQbh+B3jTwA4vKjlx2bQN8MFLIVzhfpdAGGN2yhUo=" providerId="None" clId="Web-{393857EF-39E9-49C7-9E60-4ACE5FE5224C}" dt="2022-12-05T12:12:02.864" v="481" actId="1076"/>
          <ac:cxnSpMkLst>
            <pc:docMk/>
            <pc:sldMk cId="3754221197" sldId="320"/>
            <ac:cxnSpMk id="15" creationId="{73DD5849-763F-D35C-5AF6-958B061AE086}"/>
          </ac:cxnSpMkLst>
        </pc:cxnChg>
        <pc:cxnChg chg="del mod">
          <ac:chgData name="Michael Sherry" userId="sMvQbh+B3jTwA4vKjlx2bQN8MFLIVzhfpdAGGN2yhUo=" providerId="None" clId="Web-{393857EF-39E9-49C7-9E60-4ACE5FE5224C}" dt="2022-12-05T11:44:31.894" v="187"/>
          <ac:cxnSpMkLst>
            <pc:docMk/>
            <pc:sldMk cId="3754221197" sldId="320"/>
            <ac:cxnSpMk id="19" creationId="{202A426A-5089-2475-7F8D-8DFA0E438976}"/>
          </ac:cxnSpMkLst>
        </pc:cxnChg>
      </pc:sldChg>
      <pc:sldChg chg="modSp modCm">
        <pc:chgData name="Michael Sherry" userId="sMvQbh+B3jTwA4vKjlx2bQN8MFLIVzhfpdAGGN2yhUo=" providerId="None" clId="Web-{393857EF-39E9-49C7-9E60-4ACE5FE5224C}" dt="2022-12-05T12:24:12.316" v="710" actId="20577"/>
        <pc:sldMkLst>
          <pc:docMk/>
          <pc:sldMk cId="394627811" sldId="321"/>
        </pc:sldMkLst>
        <pc:spChg chg="mod">
          <ac:chgData name="Michael Sherry" userId="sMvQbh+B3jTwA4vKjlx2bQN8MFLIVzhfpdAGGN2yhUo=" providerId="None" clId="Web-{393857EF-39E9-49C7-9E60-4ACE5FE5224C}" dt="2022-12-05T12:04:13.339" v="438" actId="20577"/>
          <ac:spMkLst>
            <pc:docMk/>
            <pc:sldMk cId="394627811" sldId="321"/>
            <ac:spMk id="11" creationId="{63EF883B-6BC5-4E40-B60B-31104764F24A}"/>
          </ac:spMkLst>
        </pc:spChg>
        <pc:spChg chg="mod">
          <ac:chgData name="Michael Sherry" userId="sMvQbh+B3jTwA4vKjlx2bQN8MFLIVzhfpdAGGN2yhUo=" providerId="None" clId="Web-{393857EF-39E9-49C7-9E60-4ACE5FE5224C}" dt="2022-12-05T12:24:12.316" v="710" actId="20577"/>
          <ac:spMkLst>
            <pc:docMk/>
            <pc:sldMk cId="394627811" sldId="321"/>
            <ac:spMk id="20" creationId="{F3947023-0CF7-1343-897A-DBF41CA46CE0}"/>
          </ac:spMkLst>
        </pc:spChg>
      </pc:sldChg>
      <pc:sldChg chg="del">
        <pc:chgData name="Michael Sherry" userId="sMvQbh+B3jTwA4vKjlx2bQN8MFLIVzhfpdAGGN2yhUo=" providerId="None" clId="Web-{393857EF-39E9-49C7-9E60-4ACE5FE5224C}" dt="2022-12-05T12:24:40.035" v="712"/>
        <pc:sldMkLst>
          <pc:docMk/>
          <pc:sldMk cId="2964542984" sldId="322"/>
        </pc:sldMkLst>
      </pc:sldChg>
      <pc:sldChg chg="del">
        <pc:chgData name="Michael Sherry" userId="sMvQbh+B3jTwA4vKjlx2bQN8MFLIVzhfpdAGGN2yhUo=" providerId="None" clId="Web-{393857EF-39E9-49C7-9E60-4ACE5FE5224C}" dt="2022-12-05T12:24:43.395" v="713"/>
        <pc:sldMkLst>
          <pc:docMk/>
          <pc:sldMk cId="3681386058" sldId="323"/>
        </pc:sldMkLst>
      </pc:sldChg>
      <pc:sldChg chg="modCm">
        <pc:chgData name="Michael Sherry" userId="sMvQbh+B3jTwA4vKjlx2bQN8MFLIVzhfpdAGGN2yhUo=" providerId="None" clId="Web-{393857EF-39E9-49C7-9E60-4ACE5FE5224C}" dt="2022-12-05T11:28:12.718" v="1"/>
        <pc:sldMkLst>
          <pc:docMk/>
          <pc:sldMk cId="2131253345" sldId="325"/>
        </pc:sldMkLst>
      </pc:sldChg>
      <pc:sldChg chg="modCm">
        <pc:chgData name="Michael Sherry" userId="sMvQbh+B3jTwA4vKjlx2bQN8MFLIVzhfpdAGGN2yhUo=" providerId="None" clId="Web-{393857EF-39E9-49C7-9E60-4ACE5FE5224C}" dt="2022-12-05T11:28:21.593" v="2"/>
        <pc:sldMkLst>
          <pc:docMk/>
          <pc:sldMk cId="2865558835" sldId="326"/>
        </pc:sldMkLst>
      </pc:sldChg>
      <pc:sldChg chg="modCm">
        <pc:chgData name="Michael Sherry" userId="sMvQbh+B3jTwA4vKjlx2bQN8MFLIVzhfpdAGGN2yhUo=" providerId="None" clId="Web-{393857EF-39E9-49C7-9E60-4ACE5FE5224C}" dt="2022-12-05T11:34:10.959" v="103"/>
        <pc:sldMkLst>
          <pc:docMk/>
          <pc:sldMk cId="921261025" sldId="330"/>
        </pc:sldMkLst>
      </pc:sldChg>
      <pc:sldChg chg="ord">
        <pc:chgData name="Michael Sherry" userId="sMvQbh+B3jTwA4vKjlx2bQN8MFLIVzhfpdAGGN2yhUo=" providerId="None" clId="Web-{393857EF-39E9-49C7-9E60-4ACE5FE5224C}" dt="2022-12-05T11:33:08.083" v="96"/>
        <pc:sldMkLst>
          <pc:docMk/>
          <pc:sldMk cId="665317995" sldId="331"/>
        </pc:sldMkLst>
      </pc:sldChg>
      <pc:sldChg chg="addSp delSp modSp add replId">
        <pc:chgData name="Michael Sherry" userId="sMvQbh+B3jTwA4vKjlx2bQN8MFLIVzhfpdAGGN2yhUo=" providerId="None" clId="Web-{393857EF-39E9-49C7-9E60-4ACE5FE5224C}" dt="2022-12-05T12:23:42.534" v="709" actId="20577"/>
        <pc:sldMkLst>
          <pc:docMk/>
          <pc:sldMk cId="1994661102" sldId="334"/>
        </pc:sldMkLst>
        <pc:spChg chg="add del mod">
          <ac:chgData name="Michael Sherry" userId="sMvQbh+B3jTwA4vKjlx2bQN8MFLIVzhfpdAGGN2yhUo=" providerId="None" clId="Web-{393857EF-39E9-49C7-9E60-4ACE5FE5224C}" dt="2022-12-05T12:18:33.700" v="629"/>
          <ac:spMkLst>
            <pc:docMk/>
            <pc:sldMk cId="1994661102" sldId="334"/>
            <ac:spMk id="2" creationId="{287A0FB9-00D3-8C66-FDBB-FCFA026F438C}"/>
          </ac:spMkLst>
        </pc:spChg>
        <pc:spChg chg="mod">
          <ac:chgData name="Michael Sherry" userId="sMvQbh+B3jTwA4vKjlx2bQN8MFLIVzhfpdAGGN2yhUo=" providerId="None" clId="Web-{393857EF-39E9-49C7-9E60-4ACE5FE5224C}" dt="2022-12-05T12:23:42.534" v="709" actId="20577"/>
          <ac:spMkLst>
            <pc:docMk/>
            <pc:sldMk cId="1994661102" sldId="334"/>
            <ac:spMk id="3" creationId="{F2BF6B1F-7EED-2731-E79D-BC5C85CA359B}"/>
          </ac:spMkLst>
        </pc:spChg>
        <pc:spChg chg="add del mod">
          <ac:chgData name="Michael Sherry" userId="sMvQbh+B3jTwA4vKjlx2bQN8MFLIVzhfpdAGGN2yhUo=" providerId="None" clId="Web-{393857EF-39E9-49C7-9E60-4ACE5FE5224C}" dt="2022-12-05T12:21:04.469" v="655"/>
          <ac:spMkLst>
            <pc:docMk/>
            <pc:sldMk cId="1994661102" sldId="334"/>
            <ac:spMk id="9" creationId="{5B4BC8DC-8C1D-2751-4D3E-B961F0B641C1}"/>
          </ac:spMkLst>
        </pc:spChg>
        <pc:spChg chg="mod">
          <ac:chgData name="Michael Sherry" userId="sMvQbh+B3jTwA4vKjlx2bQN8MFLIVzhfpdAGGN2yhUo=" providerId="None" clId="Web-{393857EF-39E9-49C7-9E60-4ACE5FE5224C}" dt="2022-12-05T12:22:59.908" v="706" actId="20577"/>
          <ac:spMkLst>
            <pc:docMk/>
            <pc:sldMk cId="1994661102" sldId="334"/>
            <ac:spMk id="16" creationId="{B36E6A53-C47E-2223-2BF8-C72E1C940329}"/>
          </ac:spMkLst>
        </pc:spChg>
        <pc:graphicFrameChg chg="add mod modGraphic">
          <ac:chgData name="Michael Sherry" userId="sMvQbh+B3jTwA4vKjlx2bQN8MFLIVzhfpdAGGN2yhUo=" providerId="None" clId="Web-{393857EF-39E9-49C7-9E60-4ACE5FE5224C}" dt="2022-12-05T12:22:53.705" v="705"/>
          <ac:graphicFrameMkLst>
            <pc:docMk/>
            <pc:sldMk cId="1994661102" sldId="334"/>
            <ac:graphicFrameMk id="8" creationId="{1DE96773-9CE0-07F8-FC39-F6C0E73D5154}"/>
          </ac:graphicFrameMkLst>
        </pc:graphicFrameChg>
      </pc:sldChg>
      <pc:sldChg chg="addSp delSp modSp add replId">
        <pc:chgData name="Michael Sherry" userId="sMvQbh+B3jTwA4vKjlx2bQN8MFLIVzhfpdAGGN2yhUo=" providerId="None" clId="Web-{393857EF-39E9-49C7-9E60-4ACE5FE5224C}" dt="2022-12-05T12:24:23.394" v="711" actId="20577"/>
        <pc:sldMkLst>
          <pc:docMk/>
          <pc:sldMk cId="2874001364" sldId="335"/>
        </pc:sldMkLst>
        <pc:spChg chg="add del mod">
          <ac:chgData name="Michael Sherry" userId="sMvQbh+B3jTwA4vKjlx2bQN8MFLIVzhfpdAGGN2yhUo=" providerId="None" clId="Web-{393857EF-39E9-49C7-9E60-4ACE5FE5224C}" dt="2022-12-05T11:54:24.687" v="198"/>
          <ac:spMkLst>
            <pc:docMk/>
            <pc:sldMk cId="2874001364" sldId="335"/>
            <ac:spMk id="2" creationId="{80FBB776-AA35-C9AF-796E-D0FDD1FD83E3}"/>
          </ac:spMkLst>
        </pc:spChg>
        <pc:spChg chg="add mod">
          <ac:chgData name="Michael Sherry" userId="sMvQbh+B3jTwA4vKjlx2bQN8MFLIVzhfpdAGGN2yhUo=" providerId="None" clId="Web-{393857EF-39E9-49C7-9E60-4ACE5FE5224C}" dt="2022-12-05T11:55:02.922" v="203" actId="1076"/>
          <ac:spMkLst>
            <pc:docMk/>
            <pc:sldMk cId="2874001364" sldId="335"/>
            <ac:spMk id="8" creationId="{E33BC2F0-717D-1D30-174F-338EBAAF9321}"/>
          </ac:spMkLst>
        </pc:spChg>
        <pc:spChg chg="del mod">
          <ac:chgData name="Michael Sherry" userId="sMvQbh+B3jTwA4vKjlx2bQN8MFLIVzhfpdAGGN2yhUo=" providerId="None" clId="Web-{393857EF-39E9-49C7-9E60-4ACE5FE5224C}" dt="2022-12-05T11:54:04.405" v="193"/>
          <ac:spMkLst>
            <pc:docMk/>
            <pc:sldMk cId="2874001364" sldId="335"/>
            <ac:spMk id="11" creationId="{63EF883B-6BC5-4E40-B60B-31104764F24A}"/>
          </ac:spMkLst>
        </pc:spChg>
        <pc:spChg chg="mod">
          <ac:chgData name="Michael Sherry" userId="sMvQbh+B3jTwA4vKjlx2bQN8MFLIVzhfpdAGGN2yhUo=" providerId="None" clId="Web-{393857EF-39E9-49C7-9E60-4ACE5FE5224C}" dt="2022-12-05T11:55:25.532" v="204" actId="1076"/>
          <ac:spMkLst>
            <pc:docMk/>
            <pc:sldMk cId="2874001364" sldId="335"/>
            <ac:spMk id="13" creationId="{63C18AB9-C87A-5848-A035-34A20AFEDFB3}"/>
          </ac:spMkLst>
        </pc:spChg>
        <pc:spChg chg="mod">
          <ac:chgData name="Michael Sherry" userId="sMvQbh+B3jTwA4vKjlx2bQN8MFLIVzhfpdAGGN2yhUo=" providerId="None" clId="Web-{393857EF-39E9-49C7-9E60-4ACE5FE5224C}" dt="2022-12-05T11:55:25.563" v="205" actId="1076"/>
          <ac:spMkLst>
            <pc:docMk/>
            <pc:sldMk cId="2874001364" sldId="335"/>
            <ac:spMk id="14" creationId="{BDE36C05-AEA0-D443-9554-87C6E08C2144}"/>
          </ac:spMkLst>
        </pc:spChg>
        <pc:spChg chg="mod">
          <ac:chgData name="Michael Sherry" userId="sMvQbh+B3jTwA4vKjlx2bQN8MFLIVzhfpdAGGN2yhUo=" providerId="None" clId="Web-{393857EF-39E9-49C7-9E60-4ACE5FE5224C}" dt="2022-12-05T11:55:25.641" v="208" actId="1076"/>
          <ac:spMkLst>
            <pc:docMk/>
            <pc:sldMk cId="2874001364" sldId="335"/>
            <ac:spMk id="17" creationId="{C59869B7-3426-BE4B-BD28-41D2C10BC94A}"/>
          </ac:spMkLst>
        </pc:spChg>
        <pc:spChg chg="mod">
          <ac:chgData name="Michael Sherry" userId="sMvQbh+B3jTwA4vKjlx2bQN8MFLIVzhfpdAGGN2yhUo=" providerId="None" clId="Web-{393857EF-39E9-49C7-9E60-4ACE5FE5224C}" dt="2022-12-05T11:55:25.657" v="209" actId="1076"/>
          <ac:spMkLst>
            <pc:docMk/>
            <pc:sldMk cId="2874001364" sldId="335"/>
            <ac:spMk id="18" creationId="{8504CC27-457F-5F4F-A9CA-38954CF08FB0}"/>
          </ac:spMkLst>
        </pc:spChg>
        <pc:spChg chg="mod">
          <ac:chgData name="Michael Sherry" userId="sMvQbh+B3jTwA4vKjlx2bQN8MFLIVzhfpdAGGN2yhUo=" providerId="None" clId="Web-{393857EF-39E9-49C7-9E60-4ACE5FE5224C}" dt="2022-12-05T12:24:23.394" v="711" actId="20577"/>
          <ac:spMkLst>
            <pc:docMk/>
            <pc:sldMk cId="2874001364" sldId="335"/>
            <ac:spMk id="20" creationId="{F3947023-0CF7-1343-897A-DBF41CA46CE0}"/>
          </ac:spMkLst>
        </pc:spChg>
        <pc:spChg chg="mod">
          <ac:chgData name="Michael Sherry" userId="sMvQbh+B3jTwA4vKjlx2bQN8MFLIVzhfpdAGGN2yhUo=" providerId="None" clId="Web-{393857EF-39E9-49C7-9E60-4ACE5FE5224C}" dt="2022-12-05T11:55:58.595" v="218" actId="14100"/>
          <ac:spMkLst>
            <pc:docMk/>
            <pc:sldMk cId="2874001364" sldId="335"/>
            <ac:spMk id="23" creationId="{E244CFD1-EEDD-FE47-9461-AC418A7393A0}"/>
          </ac:spMkLst>
        </pc:spChg>
        <pc:graphicFrameChg chg="add mod modGraphic">
          <ac:chgData name="Michael Sherry" userId="sMvQbh+B3jTwA4vKjlx2bQN8MFLIVzhfpdAGGN2yhUo=" providerId="None" clId="Web-{393857EF-39E9-49C7-9E60-4ACE5FE5224C}" dt="2022-12-05T12:01:36.898" v="344"/>
          <ac:graphicFrameMkLst>
            <pc:docMk/>
            <pc:sldMk cId="2874001364" sldId="335"/>
            <ac:graphicFrameMk id="5" creationId="{98A5372E-D28A-73F6-995B-F96B8A6CB9DE}"/>
          </ac:graphicFrameMkLst>
        </pc:graphicFrameChg>
        <pc:cxnChg chg="mod">
          <ac:chgData name="Michael Sherry" userId="sMvQbh+B3jTwA4vKjlx2bQN8MFLIVzhfpdAGGN2yhUo=" providerId="None" clId="Web-{393857EF-39E9-49C7-9E60-4ACE5FE5224C}" dt="2022-12-05T11:55:25.579" v="206" actId="1076"/>
          <ac:cxnSpMkLst>
            <pc:docMk/>
            <pc:sldMk cId="2874001364" sldId="335"/>
            <ac:cxnSpMk id="15" creationId="{700B4DA5-6354-4B45-A9A7-3049590F3D5D}"/>
          </ac:cxnSpMkLst>
        </pc:cxnChg>
        <pc:cxnChg chg="mod">
          <ac:chgData name="Michael Sherry" userId="sMvQbh+B3jTwA4vKjlx2bQN8MFLIVzhfpdAGGN2yhUo=" providerId="None" clId="Web-{393857EF-39E9-49C7-9E60-4ACE5FE5224C}" dt="2022-12-05T11:55:25.610" v="207" actId="1076"/>
          <ac:cxnSpMkLst>
            <pc:docMk/>
            <pc:sldMk cId="2874001364" sldId="335"/>
            <ac:cxnSpMk id="16" creationId="{EF3524C0-080E-A546-AEA5-A972821D5C43}"/>
          </ac:cxnSpMkLst>
        </pc:cxnChg>
        <pc:cxnChg chg="mod">
          <ac:chgData name="Michael Sherry" userId="sMvQbh+B3jTwA4vKjlx2bQN8MFLIVzhfpdAGGN2yhUo=" providerId="None" clId="Web-{393857EF-39E9-49C7-9E60-4ACE5FE5224C}" dt="2022-12-05T11:55:25.688" v="210" actId="1076"/>
          <ac:cxnSpMkLst>
            <pc:docMk/>
            <pc:sldMk cId="2874001364" sldId="335"/>
            <ac:cxnSpMk id="19" creationId="{C18CA2B1-5CE7-5F45-971C-663345B9FB24}"/>
          </ac:cxnSpMkLst>
        </pc:cxnChg>
        <pc:cxnChg chg="mod">
          <ac:chgData name="Michael Sherry" userId="sMvQbh+B3jTwA4vKjlx2bQN8MFLIVzhfpdAGGN2yhUo=" providerId="None" clId="Web-{393857EF-39E9-49C7-9E60-4ACE5FE5224C}" dt="2022-12-05T11:55:25.735" v="212" actId="1076"/>
          <ac:cxnSpMkLst>
            <pc:docMk/>
            <pc:sldMk cId="2874001364" sldId="335"/>
            <ac:cxnSpMk id="21" creationId="{64DE3FC4-8287-A140-AE5B-F7CBA55A7025}"/>
          </ac:cxnSpMkLst>
        </pc:cxnChg>
        <pc:cxnChg chg="mod">
          <ac:chgData name="Michael Sherry" userId="sMvQbh+B3jTwA4vKjlx2bQN8MFLIVzhfpdAGGN2yhUo=" providerId="None" clId="Web-{393857EF-39E9-49C7-9E60-4ACE5FE5224C}" dt="2022-12-05T11:55:25.750" v="213" actId="1076"/>
          <ac:cxnSpMkLst>
            <pc:docMk/>
            <pc:sldMk cId="2874001364" sldId="335"/>
            <ac:cxnSpMk id="22" creationId="{EBCBE6BB-243D-4949-B21C-6734C20B8A30}"/>
          </ac:cxnSpMkLst>
        </pc:cxnChg>
      </pc:sldChg>
    </pc:docChg>
  </pc:docChgLst>
  <pc:docChgLst>
    <pc:chgData name="Kimberly Defusco" userId="wqoka0Papm5afSfa0PItKrQzcIwGPDGqyaAFpmkvu0I=" providerId="None" clId="Web-{C942CC91-20CE-420F-AEAC-C523C55AECBD}"/>
    <pc:docChg chg="modSld">
      <pc:chgData name="Kimberly Defusco" userId="wqoka0Papm5afSfa0PItKrQzcIwGPDGqyaAFpmkvu0I=" providerId="None" clId="Web-{C942CC91-20CE-420F-AEAC-C523C55AECBD}" dt="2022-12-06T19:07:25.754" v="584"/>
      <pc:docMkLst>
        <pc:docMk/>
      </pc:docMkLst>
      <pc:sldChg chg="modSp">
        <pc:chgData name="Kimberly Defusco" userId="wqoka0Papm5afSfa0PItKrQzcIwGPDGqyaAFpmkvu0I=" providerId="None" clId="Web-{C942CC91-20CE-420F-AEAC-C523C55AECBD}" dt="2022-12-06T18:13:33.462" v="62" actId="20577"/>
        <pc:sldMkLst>
          <pc:docMk/>
          <pc:sldMk cId="0" sldId="257"/>
        </pc:sldMkLst>
        <pc:spChg chg="mod">
          <ac:chgData name="Kimberly Defusco" userId="wqoka0Papm5afSfa0PItKrQzcIwGPDGqyaAFpmkvu0I=" providerId="None" clId="Web-{C942CC91-20CE-420F-AEAC-C523C55AECBD}" dt="2022-12-06T18:13:33.462" v="62" actId="20577"/>
          <ac:spMkLst>
            <pc:docMk/>
            <pc:sldMk cId="0" sldId="257"/>
            <ac:spMk id="14340" creationId="{C22D7FCA-2BF2-6CAC-7F63-09D170D23451}"/>
          </ac:spMkLst>
        </pc:spChg>
      </pc:sldChg>
      <pc:sldChg chg="modNotes">
        <pc:chgData name="Kimberly Defusco" userId="wqoka0Papm5afSfa0PItKrQzcIwGPDGqyaAFpmkvu0I=" providerId="None" clId="Web-{C942CC91-20CE-420F-AEAC-C523C55AECBD}" dt="2022-12-06T18:57:33.499" v="331"/>
        <pc:sldMkLst>
          <pc:docMk/>
          <pc:sldMk cId="2507476169" sldId="290"/>
        </pc:sldMkLst>
      </pc:sldChg>
      <pc:sldChg chg="modSp">
        <pc:chgData name="Kimberly Defusco" userId="wqoka0Papm5afSfa0PItKrQzcIwGPDGqyaAFpmkvu0I=" providerId="None" clId="Web-{C942CC91-20CE-420F-AEAC-C523C55AECBD}" dt="2022-12-06T18:25:53.445" v="70" actId="20577"/>
        <pc:sldMkLst>
          <pc:docMk/>
          <pc:sldMk cId="3265800411" sldId="327"/>
        </pc:sldMkLst>
        <pc:spChg chg="mod">
          <ac:chgData name="Kimberly Defusco" userId="wqoka0Papm5afSfa0PItKrQzcIwGPDGqyaAFpmkvu0I=" providerId="None" clId="Web-{C942CC91-20CE-420F-AEAC-C523C55AECBD}" dt="2022-12-06T18:25:53.445" v="70" actId="20577"/>
          <ac:spMkLst>
            <pc:docMk/>
            <pc:sldMk cId="3265800411" sldId="327"/>
            <ac:spMk id="10" creationId="{67510499-BE15-C346-9B74-FCC02A48CE35}"/>
          </ac:spMkLst>
        </pc:spChg>
      </pc:sldChg>
      <pc:sldChg chg="modNotes">
        <pc:chgData name="Kimberly Defusco" userId="wqoka0Papm5afSfa0PItKrQzcIwGPDGqyaAFpmkvu0I=" providerId="None" clId="Web-{C942CC91-20CE-420F-AEAC-C523C55AECBD}" dt="2022-12-06T19:07:25.754" v="584"/>
        <pc:sldMkLst>
          <pc:docMk/>
          <pc:sldMk cId="3633475911" sldId="332"/>
        </pc:sldMkLst>
      </pc:sldChg>
      <pc:sldChg chg="modSp">
        <pc:chgData name="Kimberly Defusco" userId="wqoka0Papm5afSfa0PItKrQzcIwGPDGqyaAFpmkvu0I=" providerId="None" clId="Web-{C942CC91-20CE-420F-AEAC-C523C55AECBD}" dt="2022-12-06T18:11:08.234" v="53" actId="20577"/>
        <pc:sldMkLst>
          <pc:docMk/>
          <pc:sldMk cId="361774144" sldId="337"/>
        </pc:sldMkLst>
        <pc:spChg chg="mod">
          <ac:chgData name="Kimberly Defusco" userId="wqoka0Papm5afSfa0PItKrQzcIwGPDGqyaAFpmkvu0I=" providerId="None" clId="Web-{C942CC91-20CE-420F-AEAC-C523C55AECBD}" dt="2022-12-06T18:11:08.234" v="53" actId="20577"/>
          <ac:spMkLst>
            <pc:docMk/>
            <pc:sldMk cId="361774144" sldId="337"/>
            <ac:spMk id="10" creationId="{67510499-BE15-C346-9B74-FCC02A48CE35}"/>
          </ac:spMkLst>
        </pc:spChg>
      </pc:sldChg>
    </pc:docChg>
  </pc:docChgLst>
  <pc:docChgLst>
    <pc:chgData name="Glenn Smith" clId="Web-{98EE3F71-5EC8-40B7-9CA7-CD7E88C7CB37}"/>
    <pc:docChg chg="modSld">
      <pc:chgData name="Glenn Smith" userId="" providerId="" clId="Web-{98EE3F71-5EC8-40B7-9CA7-CD7E88C7CB37}" dt="2022-12-07T21:16:30.123" v="55" actId="20577"/>
      <pc:docMkLst>
        <pc:docMk/>
      </pc:docMkLst>
      <pc:sldChg chg="modSp">
        <pc:chgData name="Glenn Smith" userId="" providerId="" clId="Web-{98EE3F71-5EC8-40B7-9CA7-CD7E88C7CB37}" dt="2022-12-07T20:57:25.419" v="15" actId="20577"/>
        <pc:sldMkLst>
          <pc:docMk/>
          <pc:sldMk cId="0" sldId="294"/>
        </pc:sldMkLst>
        <pc:spChg chg="mod">
          <ac:chgData name="Glenn Smith" userId="" providerId="" clId="Web-{98EE3F71-5EC8-40B7-9CA7-CD7E88C7CB37}" dt="2022-12-07T20:57:25.419" v="15" actId="20577"/>
          <ac:spMkLst>
            <pc:docMk/>
            <pc:sldMk cId="0" sldId="294"/>
            <ac:spMk id="24582" creationId="{19654A6D-3F86-948C-6C6F-D1EAE066529B}"/>
          </ac:spMkLst>
        </pc:spChg>
      </pc:sldChg>
      <pc:sldChg chg="modSp">
        <pc:chgData name="Glenn Smith" userId="" providerId="" clId="Web-{98EE3F71-5EC8-40B7-9CA7-CD7E88C7CB37}" dt="2022-12-07T21:16:30.123" v="55" actId="20577"/>
        <pc:sldMkLst>
          <pc:docMk/>
          <pc:sldMk cId="1961455216" sldId="328"/>
        </pc:sldMkLst>
        <pc:spChg chg="mod">
          <ac:chgData name="Glenn Smith" userId="" providerId="" clId="Web-{98EE3F71-5EC8-40B7-9CA7-CD7E88C7CB37}" dt="2022-12-07T21:16:30.123" v="55" actId="20577"/>
          <ac:spMkLst>
            <pc:docMk/>
            <pc:sldMk cId="1961455216" sldId="328"/>
            <ac:spMk id="12" creationId="{575A3B02-4732-2A47-9AA4-825B6359C401}"/>
          </ac:spMkLst>
        </pc:spChg>
      </pc:sldChg>
      <pc:sldChg chg="modSp">
        <pc:chgData name="Glenn Smith" userId="" providerId="" clId="Web-{98EE3F71-5EC8-40B7-9CA7-CD7E88C7CB37}" dt="2022-12-07T21:14:38.073" v="50" actId="20577"/>
        <pc:sldMkLst>
          <pc:docMk/>
          <pc:sldMk cId="553731496" sldId="338"/>
        </pc:sldMkLst>
        <pc:spChg chg="mod">
          <ac:chgData name="Glenn Smith" userId="" providerId="" clId="Web-{98EE3F71-5EC8-40B7-9CA7-CD7E88C7CB37}" dt="2022-12-07T21:14:38.073" v="50" actId="20577"/>
          <ac:spMkLst>
            <pc:docMk/>
            <pc:sldMk cId="553731496" sldId="338"/>
            <ac:spMk id="24582" creationId="{B5265C44-3FF8-0E43-8E67-A30BCD6A8819}"/>
          </ac:spMkLst>
        </pc:spChg>
      </pc:sldChg>
    </pc:docChg>
  </pc:docChgLst>
  <pc:docChgLst>
    <pc:chgData name="Kimberly Defusco" userId="wqoka0Papm5afSfa0PItKrQzcIwGPDGqyaAFpmkvu0I=" providerId="None" clId="Web-{1AB7F388-8F67-47AC-A705-C52C05F49F4C}"/>
    <pc:docChg chg="modSld">
      <pc:chgData name="Kimberly Defusco" userId="wqoka0Papm5afSfa0PItKrQzcIwGPDGqyaAFpmkvu0I=" providerId="None" clId="Web-{1AB7F388-8F67-47AC-A705-C52C05F49F4C}" dt="2022-12-07T21:38:15.155" v="112"/>
      <pc:docMkLst>
        <pc:docMk/>
      </pc:docMkLst>
      <pc:sldChg chg="modNotes">
        <pc:chgData name="Kimberly Defusco" userId="wqoka0Papm5afSfa0PItKrQzcIwGPDGqyaAFpmkvu0I=" providerId="None" clId="Web-{1AB7F388-8F67-47AC-A705-C52C05F49F4C}" dt="2022-12-07T21:26:50.659" v="78"/>
        <pc:sldMkLst>
          <pc:docMk/>
          <pc:sldMk cId="2507476169" sldId="290"/>
        </pc:sldMkLst>
      </pc:sldChg>
      <pc:sldChg chg="modNotes">
        <pc:chgData name="Kimberly Defusco" userId="wqoka0Papm5afSfa0PItKrQzcIwGPDGqyaAFpmkvu0I=" providerId="None" clId="Web-{1AB7F388-8F67-47AC-A705-C52C05F49F4C}" dt="2022-12-07T21:23:10.067" v="56"/>
        <pc:sldMkLst>
          <pc:docMk/>
          <pc:sldMk cId="0" sldId="294"/>
        </pc:sldMkLst>
      </pc:sldChg>
      <pc:sldChg chg="modNotes">
        <pc:chgData name="Kimberly Defusco" userId="wqoka0Papm5afSfa0PItKrQzcIwGPDGqyaAFpmkvu0I=" providerId="None" clId="Web-{1AB7F388-8F67-47AC-A705-C52C05F49F4C}" dt="2022-12-07T21:38:15.155" v="112"/>
        <pc:sldMkLst>
          <pc:docMk/>
          <pc:sldMk cId="2874001364" sldId="335"/>
        </pc:sldMkLst>
      </pc:sldChg>
    </pc:docChg>
  </pc:docChgLst>
  <pc:docChgLst>
    <pc:chgData name="Glenn Smith" userId="Bhocln2iPO1gliDsakLASpRouTGla4gi0xkUcLPcJQo=" providerId="None" clId="Web-{C38D07C4-A638-4234-9AF9-D8297515EE46}"/>
    <pc:docChg chg="modSld">
      <pc:chgData name="Glenn Smith" userId="Bhocln2iPO1gliDsakLASpRouTGla4gi0xkUcLPcJQo=" providerId="None" clId="Web-{C38D07C4-A638-4234-9AF9-D8297515EE46}" dt="2022-12-06T19:22:20.551" v="78" actId="20577"/>
      <pc:docMkLst>
        <pc:docMk/>
      </pc:docMkLst>
      <pc:sldChg chg="modSp">
        <pc:chgData name="Glenn Smith" userId="Bhocln2iPO1gliDsakLASpRouTGla4gi0xkUcLPcJQo=" providerId="None" clId="Web-{C38D07C4-A638-4234-9AF9-D8297515EE46}" dt="2022-12-06T18:25:14.390" v="71" actId="20577"/>
        <pc:sldMkLst>
          <pc:docMk/>
          <pc:sldMk cId="3265800411" sldId="327"/>
        </pc:sldMkLst>
        <pc:spChg chg="mod">
          <ac:chgData name="Glenn Smith" userId="Bhocln2iPO1gliDsakLASpRouTGla4gi0xkUcLPcJQo=" providerId="None" clId="Web-{C38D07C4-A638-4234-9AF9-D8297515EE46}" dt="2022-12-06T18:25:14.390" v="71" actId="20577"/>
          <ac:spMkLst>
            <pc:docMk/>
            <pc:sldMk cId="3265800411" sldId="327"/>
            <ac:spMk id="10" creationId="{67510499-BE15-C346-9B74-FCC02A48CE35}"/>
          </ac:spMkLst>
        </pc:spChg>
      </pc:sldChg>
      <pc:sldChg chg="modSp">
        <pc:chgData name="Glenn Smith" userId="Bhocln2iPO1gliDsakLASpRouTGla4gi0xkUcLPcJQo=" providerId="None" clId="Web-{C38D07C4-A638-4234-9AF9-D8297515EE46}" dt="2022-12-06T19:22:20.551" v="78" actId="20577"/>
        <pc:sldMkLst>
          <pc:docMk/>
          <pc:sldMk cId="361774144" sldId="337"/>
        </pc:sldMkLst>
        <pc:spChg chg="mod">
          <ac:chgData name="Glenn Smith" userId="Bhocln2iPO1gliDsakLASpRouTGla4gi0xkUcLPcJQo=" providerId="None" clId="Web-{C38D07C4-A638-4234-9AF9-D8297515EE46}" dt="2022-12-06T19:22:20.551" v="78" actId="20577"/>
          <ac:spMkLst>
            <pc:docMk/>
            <pc:sldMk cId="361774144" sldId="337"/>
            <ac:spMk id="10" creationId="{67510499-BE15-C346-9B74-FCC02A48CE35}"/>
          </ac:spMkLst>
        </pc:spChg>
      </pc:sldChg>
    </pc:docChg>
  </pc:docChgLst>
  <pc:docChgLst>
    <pc:chgData name="Michael Sherry" userId="sMvQbh+B3jTwA4vKjlx2bQN8MFLIVzhfpdAGGN2yhUo=" providerId="None" clId="Web-{49F2E319-AE71-44E1-84BB-2E1909D38E21}"/>
    <pc:docChg chg="addSld modSld sldOrd">
      <pc:chgData name="Michael Sherry" userId="sMvQbh+B3jTwA4vKjlx2bQN8MFLIVzhfpdAGGN2yhUo=" providerId="None" clId="Web-{49F2E319-AE71-44E1-84BB-2E1909D38E21}" dt="2022-12-06T12:00:18.441" v="520" actId="20577"/>
      <pc:docMkLst>
        <pc:docMk/>
      </pc:docMkLst>
      <pc:sldChg chg="modSp">
        <pc:chgData name="Michael Sherry" userId="sMvQbh+B3jTwA4vKjlx2bQN8MFLIVzhfpdAGGN2yhUo=" providerId="None" clId="Web-{49F2E319-AE71-44E1-84BB-2E1909D38E21}" dt="2022-12-06T11:51:48.850" v="337" actId="20577"/>
        <pc:sldMkLst>
          <pc:docMk/>
          <pc:sldMk cId="2639952911" sldId="258"/>
        </pc:sldMkLst>
        <pc:spChg chg="mod">
          <ac:chgData name="Michael Sherry" userId="sMvQbh+B3jTwA4vKjlx2bQN8MFLIVzhfpdAGGN2yhUo=" providerId="None" clId="Web-{49F2E319-AE71-44E1-84BB-2E1909D38E21}" dt="2022-12-06T11:51:48.850" v="337" actId="20577"/>
          <ac:spMkLst>
            <pc:docMk/>
            <pc:sldMk cId="2639952911" sldId="258"/>
            <ac:spMk id="24582" creationId="{B5265C44-3FF8-0E43-8E67-A30BCD6A8819}"/>
          </ac:spMkLst>
        </pc:spChg>
      </pc:sldChg>
      <pc:sldChg chg="addSp delSp modSp">
        <pc:chgData name="Michael Sherry" userId="sMvQbh+B3jTwA4vKjlx2bQN8MFLIVzhfpdAGGN2yhUo=" providerId="None" clId="Web-{49F2E319-AE71-44E1-84BB-2E1909D38E21}" dt="2022-12-06T11:39:05.720" v="65" actId="1076"/>
        <pc:sldMkLst>
          <pc:docMk/>
          <pc:sldMk cId="0" sldId="307"/>
        </pc:sldMkLst>
        <pc:spChg chg="add mod">
          <ac:chgData name="Michael Sherry" userId="sMvQbh+B3jTwA4vKjlx2bQN8MFLIVzhfpdAGGN2yhUo=" providerId="None" clId="Web-{49F2E319-AE71-44E1-84BB-2E1909D38E21}" dt="2022-12-06T11:38:57.970" v="64" actId="14100"/>
          <ac:spMkLst>
            <pc:docMk/>
            <pc:sldMk cId="0" sldId="307"/>
            <ac:spMk id="2" creationId="{D65817C1-201F-DE0E-E996-A83EA009981F}"/>
          </ac:spMkLst>
        </pc:spChg>
        <pc:spChg chg="del">
          <ac:chgData name="Michael Sherry" userId="sMvQbh+B3jTwA4vKjlx2bQN8MFLIVzhfpdAGGN2yhUo=" providerId="None" clId="Web-{49F2E319-AE71-44E1-84BB-2E1909D38E21}" dt="2022-12-06T11:35:44.856" v="8"/>
          <ac:spMkLst>
            <pc:docMk/>
            <pc:sldMk cId="0" sldId="307"/>
            <ac:spMk id="3" creationId="{D69095FF-3391-8681-21B7-8905D09FA1DC}"/>
          </ac:spMkLst>
        </pc:spChg>
        <pc:spChg chg="mod">
          <ac:chgData name="Michael Sherry" userId="sMvQbh+B3jTwA4vKjlx2bQN8MFLIVzhfpdAGGN2yhUo=" providerId="None" clId="Web-{49F2E319-AE71-44E1-84BB-2E1909D38E21}" dt="2022-12-06T11:39:05.720" v="65" actId="1076"/>
          <ac:spMkLst>
            <pc:docMk/>
            <pc:sldMk cId="0" sldId="307"/>
            <ac:spMk id="24" creationId="{FB0B22CF-CC7B-D241-BFA6-CA4B91D15D3A}"/>
          </ac:spMkLst>
        </pc:spChg>
        <pc:graphicFrameChg chg="add mod modGraphic">
          <ac:chgData name="Michael Sherry" userId="sMvQbh+B3jTwA4vKjlx2bQN8MFLIVzhfpdAGGN2yhUo=" providerId="None" clId="Web-{49F2E319-AE71-44E1-84BB-2E1909D38E21}" dt="2022-12-06T11:38:42.157" v="62" actId="1076"/>
          <ac:graphicFrameMkLst>
            <pc:docMk/>
            <pc:sldMk cId="0" sldId="307"/>
            <ac:graphicFrameMk id="6" creationId="{0DCE09EC-6FF5-B002-2406-EEE8A0166EF7}"/>
          </ac:graphicFrameMkLst>
        </pc:graphicFrameChg>
      </pc:sldChg>
      <pc:sldChg chg="modSp">
        <pc:chgData name="Michael Sherry" userId="sMvQbh+B3jTwA4vKjlx2bQN8MFLIVzhfpdAGGN2yhUo=" providerId="None" clId="Web-{49F2E319-AE71-44E1-84BB-2E1909D38E21}" dt="2022-12-06T11:33:58.540" v="0" actId="1076"/>
        <pc:sldMkLst>
          <pc:docMk/>
          <pc:sldMk cId="4289274445" sldId="324"/>
        </pc:sldMkLst>
        <pc:spChg chg="mod">
          <ac:chgData name="Michael Sherry" userId="sMvQbh+B3jTwA4vKjlx2bQN8MFLIVzhfpdAGGN2yhUo=" providerId="None" clId="Web-{49F2E319-AE71-44E1-84BB-2E1909D38E21}" dt="2022-12-06T11:33:58.540" v="0" actId="1076"/>
          <ac:spMkLst>
            <pc:docMk/>
            <pc:sldMk cId="4289274445" sldId="324"/>
            <ac:spMk id="2" creationId="{05EE1D1A-C7B7-284A-8D39-F232B9379FBE}"/>
          </ac:spMkLst>
        </pc:spChg>
      </pc:sldChg>
      <pc:sldChg chg="modSp">
        <pc:chgData name="Michael Sherry" userId="sMvQbh+B3jTwA4vKjlx2bQN8MFLIVzhfpdAGGN2yhUo=" providerId="None" clId="Web-{49F2E319-AE71-44E1-84BB-2E1909D38E21}" dt="2022-12-06T11:34:05.743" v="1" actId="1076"/>
        <pc:sldMkLst>
          <pc:docMk/>
          <pc:sldMk cId="2131253345" sldId="325"/>
        </pc:sldMkLst>
        <pc:spChg chg="mod">
          <ac:chgData name="Michael Sherry" userId="sMvQbh+B3jTwA4vKjlx2bQN8MFLIVzhfpdAGGN2yhUo=" providerId="None" clId="Web-{49F2E319-AE71-44E1-84BB-2E1909D38E21}" dt="2022-12-06T11:34:05.743" v="1" actId="1076"/>
          <ac:spMkLst>
            <pc:docMk/>
            <pc:sldMk cId="2131253345" sldId="325"/>
            <ac:spMk id="2" creationId="{05EE1D1A-C7B7-284A-8D39-F232B9379FBE}"/>
          </ac:spMkLst>
        </pc:spChg>
      </pc:sldChg>
      <pc:sldChg chg="modSp">
        <pc:chgData name="Michael Sherry" userId="sMvQbh+B3jTwA4vKjlx2bQN8MFLIVzhfpdAGGN2yhUo=" providerId="None" clId="Web-{49F2E319-AE71-44E1-84BB-2E1909D38E21}" dt="2022-12-06T11:34:11.415" v="2" actId="1076"/>
        <pc:sldMkLst>
          <pc:docMk/>
          <pc:sldMk cId="2865558835" sldId="326"/>
        </pc:sldMkLst>
        <pc:spChg chg="mod">
          <ac:chgData name="Michael Sherry" userId="sMvQbh+B3jTwA4vKjlx2bQN8MFLIVzhfpdAGGN2yhUo=" providerId="None" clId="Web-{49F2E319-AE71-44E1-84BB-2E1909D38E21}" dt="2022-12-06T11:34:11.415" v="2" actId="1076"/>
          <ac:spMkLst>
            <pc:docMk/>
            <pc:sldMk cId="2865558835" sldId="326"/>
            <ac:spMk id="2" creationId="{05EE1D1A-C7B7-284A-8D39-F232B9379FBE}"/>
          </ac:spMkLst>
        </pc:spChg>
      </pc:sldChg>
      <pc:sldChg chg="modSp">
        <pc:chgData name="Michael Sherry" userId="sMvQbh+B3jTwA4vKjlx2bQN8MFLIVzhfpdAGGN2yhUo=" providerId="None" clId="Web-{49F2E319-AE71-44E1-84BB-2E1909D38E21}" dt="2022-12-06T11:34:25.353" v="3" actId="1076"/>
        <pc:sldMkLst>
          <pc:docMk/>
          <pc:sldMk cId="3265800411" sldId="327"/>
        </pc:sldMkLst>
        <pc:spChg chg="mod">
          <ac:chgData name="Michael Sherry" userId="sMvQbh+B3jTwA4vKjlx2bQN8MFLIVzhfpdAGGN2yhUo=" providerId="None" clId="Web-{49F2E319-AE71-44E1-84BB-2E1909D38E21}" dt="2022-12-06T11:34:25.353" v="3" actId="1076"/>
          <ac:spMkLst>
            <pc:docMk/>
            <pc:sldMk cId="3265800411" sldId="327"/>
            <ac:spMk id="2" creationId="{05EE1D1A-C7B7-284A-8D39-F232B9379FBE}"/>
          </ac:spMkLst>
        </pc:spChg>
      </pc:sldChg>
      <pc:sldChg chg="modSp">
        <pc:chgData name="Michael Sherry" userId="sMvQbh+B3jTwA4vKjlx2bQN8MFLIVzhfpdAGGN2yhUo=" providerId="None" clId="Web-{49F2E319-AE71-44E1-84BB-2E1909D38E21}" dt="2022-12-06T11:34:33.744" v="4" actId="1076"/>
        <pc:sldMkLst>
          <pc:docMk/>
          <pc:sldMk cId="1961455216" sldId="328"/>
        </pc:sldMkLst>
        <pc:spChg chg="mod">
          <ac:chgData name="Michael Sherry" userId="sMvQbh+B3jTwA4vKjlx2bQN8MFLIVzhfpdAGGN2yhUo=" providerId="None" clId="Web-{49F2E319-AE71-44E1-84BB-2E1909D38E21}" dt="2022-12-06T11:34:33.744" v="4" actId="1076"/>
          <ac:spMkLst>
            <pc:docMk/>
            <pc:sldMk cId="1961455216" sldId="328"/>
            <ac:spMk id="2" creationId="{05EE1D1A-C7B7-284A-8D39-F232B9379FBE}"/>
          </ac:spMkLst>
        </pc:spChg>
      </pc:sldChg>
      <pc:sldChg chg="modSp">
        <pc:chgData name="Michael Sherry" userId="sMvQbh+B3jTwA4vKjlx2bQN8MFLIVzhfpdAGGN2yhUo=" providerId="None" clId="Web-{49F2E319-AE71-44E1-84BB-2E1909D38E21}" dt="2022-12-06T11:34:49.775" v="6" actId="1076"/>
        <pc:sldMkLst>
          <pc:docMk/>
          <pc:sldMk cId="921261025" sldId="330"/>
        </pc:sldMkLst>
        <pc:spChg chg="mod">
          <ac:chgData name="Michael Sherry" userId="sMvQbh+B3jTwA4vKjlx2bQN8MFLIVzhfpdAGGN2yhUo=" providerId="None" clId="Web-{49F2E319-AE71-44E1-84BB-2E1909D38E21}" dt="2022-12-06T11:34:49.775" v="6" actId="1076"/>
          <ac:spMkLst>
            <pc:docMk/>
            <pc:sldMk cId="921261025" sldId="330"/>
            <ac:spMk id="2" creationId="{05EE1D1A-C7B7-284A-8D39-F232B9379FBE}"/>
          </ac:spMkLst>
        </pc:spChg>
      </pc:sldChg>
      <pc:sldChg chg="modSp">
        <pc:chgData name="Michael Sherry" userId="sMvQbh+B3jTwA4vKjlx2bQN8MFLIVzhfpdAGGN2yhUo=" providerId="None" clId="Web-{49F2E319-AE71-44E1-84BB-2E1909D38E21}" dt="2022-12-06T11:34:42.244" v="5" actId="1076"/>
        <pc:sldMkLst>
          <pc:docMk/>
          <pc:sldMk cId="665317995" sldId="331"/>
        </pc:sldMkLst>
        <pc:spChg chg="mod">
          <ac:chgData name="Michael Sherry" userId="sMvQbh+B3jTwA4vKjlx2bQN8MFLIVzhfpdAGGN2yhUo=" providerId="None" clId="Web-{49F2E319-AE71-44E1-84BB-2E1909D38E21}" dt="2022-12-06T11:34:42.244" v="5" actId="1076"/>
          <ac:spMkLst>
            <pc:docMk/>
            <pc:sldMk cId="665317995" sldId="331"/>
            <ac:spMk id="2" creationId="{05EE1D1A-C7B7-284A-8D39-F232B9379FBE}"/>
          </ac:spMkLst>
        </pc:spChg>
      </pc:sldChg>
      <pc:sldChg chg="modSp">
        <pc:chgData name="Michael Sherry" userId="sMvQbh+B3jTwA4vKjlx2bQN8MFLIVzhfpdAGGN2yhUo=" providerId="None" clId="Web-{49F2E319-AE71-44E1-84BB-2E1909D38E21}" dt="2022-12-06T11:34:56.057" v="7" actId="1076"/>
        <pc:sldMkLst>
          <pc:docMk/>
          <pc:sldMk cId="3633475911" sldId="332"/>
        </pc:sldMkLst>
        <pc:spChg chg="mod">
          <ac:chgData name="Michael Sherry" userId="sMvQbh+B3jTwA4vKjlx2bQN8MFLIVzhfpdAGGN2yhUo=" providerId="None" clId="Web-{49F2E319-AE71-44E1-84BB-2E1909D38E21}" dt="2022-12-06T11:34:56.057" v="7" actId="1076"/>
          <ac:spMkLst>
            <pc:docMk/>
            <pc:sldMk cId="3633475911" sldId="332"/>
            <ac:spMk id="2" creationId="{05EE1D1A-C7B7-284A-8D39-F232B9379FBE}"/>
          </ac:spMkLst>
        </pc:spChg>
      </pc:sldChg>
      <pc:sldChg chg="modSp">
        <pc:chgData name="Michael Sherry" userId="sMvQbh+B3jTwA4vKjlx2bQN8MFLIVzhfpdAGGN2yhUo=" providerId="None" clId="Web-{49F2E319-AE71-44E1-84BB-2E1909D38E21}" dt="2022-12-06T12:00:18.441" v="520" actId="20577"/>
        <pc:sldMkLst>
          <pc:docMk/>
          <pc:sldMk cId="1012476094" sldId="333"/>
        </pc:sldMkLst>
        <pc:spChg chg="mod">
          <ac:chgData name="Michael Sherry" userId="sMvQbh+B3jTwA4vKjlx2bQN8MFLIVzhfpdAGGN2yhUo=" providerId="None" clId="Web-{49F2E319-AE71-44E1-84BB-2E1909D38E21}" dt="2022-12-06T12:00:18.441" v="520" actId="20577"/>
          <ac:spMkLst>
            <pc:docMk/>
            <pc:sldMk cId="1012476094" sldId="333"/>
            <ac:spMk id="24582" creationId="{B5265C44-3FF8-0E43-8E67-A30BCD6A8819}"/>
          </ac:spMkLst>
        </pc:spChg>
      </pc:sldChg>
      <pc:sldChg chg="modSp add ord replId">
        <pc:chgData name="Michael Sherry" userId="sMvQbh+B3jTwA4vKjlx2bQN8MFLIVzhfpdAGGN2yhUo=" providerId="None" clId="Web-{49F2E319-AE71-44E1-84BB-2E1909D38E21}" dt="2022-12-06T11:57:18.624" v="371" actId="20577"/>
        <pc:sldMkLst>
          <pc:docMk/>
          <pc:sldMk cId="3071672552" sldId="336"/>
        </pc:sldMkLst>
        <pc:spChg chg="mod">
          <ac:chgData name="Michael Sherry" userId="sMvQbh+B3jTwA4vKjlx2bQN8MFLIVzhfpdAGGN2yhUo=" providerId="None" clId="Web-{49F2E319-AE71-44E1-84BB-2E1909D38E21}" dt="2022-12-06T11:57:18.624" v="371" actId="20577"/>
          <ac:spMkLst>
            <pc:docMk/>
            <pc:sldMk cId="3071672552" sldId="336"/>
            <ac:spMk id="24582" creationId="{B5265C44-3FF8-0E43-8E67-A30BCD6A8819}"/>
          </ac:spMkLst>
        </pc:spChg>
      </pc:sldChg>
    </pc:docChg>
  </pc:docChgLst>
  <pc:docChgLst>
    <pc:chgData name="Michael Sherry" userId="sMvQbh+B3jTwA4vKjlx2bQN8MFLIVzhfpdAGGN2yhUo=" providerId="None" clId="Web-{F55B3D41-8435-4B4D-B7EC-CE0EBB1DE812}"/>
    <pc:docChg chg="modSld">
      <pc:chgData name="Michael Sherry" userId="sMvQbh+B3jTwA4vKjlx2bQN8MFLIVzhfpdAGGN2yhUo=" providerId="None" clId="Web-{F55B3D41-8435-4B4D-B7EC-CE0EBB1DE812}" dt="2022-12-02T21:50:51.187" v="1" actId="1076"/>
      <pc:docMkLst>
        <pc:docMk/>
      </pc:docMkLst>
      <pc:sldChg chg="modSp">
        <pc:chgData name="Michael Sherry" userId="sMvQbh+B3jTwA4vKjlx2bQN8MFLIVzhfpdAGGN2yhUo=" providerId="None" clId="Web-{F55B3D41-8435-4B4D-B7EC-CE0EBB1DE812}" dt="2022-12-02T21:50:51.187" v="1" actId="1076"/>
        <pc:sldMkLst>
          <pc:docMk/>
          <pc:sldMk cId="0" sldId="259"/>
        </pc:sldMkLst>
        <pc:spChg chg="mod">
          <ac:chgData name="Michael Sherry" userId="sMvQbh+B3jTwA4vKjlx2bQN8MFLIVzhfpdAGGN2yhUo=" providerId="None" clId="Web-{F55B3D41-8435-4B4D-B7EC-CE0EBB1DE812}" dt="2022-12-02T21:50:51.187" v="1" actId="1076"/>
          <ac:spMkLst>
            <pc:docMk/>
            <pc:sldMk cId="0" sldId="259"/>
            <ac:spMk id="2" creationId="{387F151F-8722-44FE-8C84-8B9157454282}"/>
          </ac:spMkLst>
        </pc:spChg>
      </pc:sldChg>
    </pc:docChg>
  </pc:docChgLst>
  <pc:docChgLst>
    <pc:chgData name="Michael Sherry" userId="sMvQbh+B3jTwA4vKjlx2bQN8MFLIVzhfpdAGGN2yhUo=" providerId="None" clId="Web-{7B794AD9-DA2F-4E49-93F4-0C198FE5F050}"/>
    <pc:docChg chg="addSld delSld modSld">
      <pc:chgData name="Michael Sherry" userId="sMvQbh+B3jTwA4vKjlx2bQN8MFLIVzhfpdAGGN2yhUo=" providerId="None" clId="Web-{7B794AD9-DA2F-4E49-93F4-0C198FE5F050}" dt="2022-12-06T19:27:31.953" v="821" actId="20577"/>
      <pc:docMkLst>
        <pc:docMk/>
      </pc:docMkLst>
      <pc:sldChg chg="modSp modNotes">
        <pc:chgData name="Michael Sherry" userId="sMvQbh+B3jTwA4vKjlx2bQN8MFLIVzhfpdAGGN2yhUo=" providerId="None" clId="Web-{7B794AD9-DA2F-4E49-93F4-0C198FE5F050}" dt="2022-12-06T18:17:11.780" v="153"/>
        <pc:sldMkLst>
          <pc:docMk/>
          <pc:sldMk cId="0" sldId="257"/>
        </pc:sldMkLst>
        <pc:spChg chg="mod">
          <ac:chgData name="Michael Sherry" userId="sMvQbh+B3jTwA4vKjlx2bQN8MFLIVzhfpdAGGN2yhUo=" providerId="None" clId="Web-{7B794AD9-DA2F-4E49-93F4-0C198FE5F050}" dt="2022-12-06T18:11:12.130" v="72" actId="20577"/>
          <ac:spMkLst>
            <pc:docMk/>
            <pc:sldMk cId="0" sldId="257"/>
            <ac:spMk id="14340" creationId="{C22D7FCA-2BF2-6CAC-7F63-09D170D23451}"/>
          </ac:spMkLst>
        </pc:spChg>
      </pc:sldChg>
      <pc:sldChg chg="del modNotes">
        <pc:chgData name="Michael Sherry" userId="sMvQbh+B3jTwA4vKjlx2bQN8MFLIVzhfpdAGGN2yhUo=" providerId="None" clId="Web-{7B794AD9-DA2F-4E49-93F4-0C198FE5F050}" dt="2022-12-06T19:19:09.190" v="665"/>
        <pc:sldMkLst>
          <pc:docMk/>
          <pc:sldMk cId="2639952911" sldId="258"/>
        </pc:sldMkLst>
      </pc:sldChg>
      <pc:sldChg chg="modNotes">
        <pc:chgData name="Michael Sherry" userId="sMvQbh+B3jTwA4vKjlx2bQN8MFLIVzhfpdAGGN2yhUo=" providerId="None" clId="Web-{7B794AD9-DA2F-4E49-93F4-0C198FE5F050}" dt="2022-12-06T18:20:26.254" v="175"/>
        <pc:sldMkLst>
          <pc:docMk/>
          <pc:sldMk cId="2507476169" sldId="290"/>
        </pc:sldMkLst>
      </pc:sldChg>
      <pc:sldChg chg="modNotes">
        <pc:chgData name="Michael Sherry" userId="sMvQbh+B3jTwA4vKjlx2bQN8MFLIVzhfpdAGGN2yhUo=" providerId="None" clId="Web-{7B794AD9-DA2F-4E49-93F4-0C198FE5F050}" dt="2022-12-06T18:17:42.781" v="155"/>
        <pc:sldMkLst>
          <pc:docMk/>
          <pc:sldMk cId="0" sldId="294"/>
        </pc:sldMkLst>
      </pc:sldChg>
      <pc:sldChg chg="modNotes">
        <pc:chgData name="Michael Sherry" userId="sMvQbh+B3jTwA4vKjlx2bQN8MFLIVzhfpdAGGN2yhUo=" providerId="None" clId="Web-{7B794AD9-DA2F-4E49-93F4-0C198FE5F050}" dt="2022-12-06T18:46:59.186" v="659"/>
        <pc:sldMkLst>
          <pc:docMk/>
          <pc:sldMk cId="0" sldId="307"/>
        </pc:sldMkLst>
      </pc:sldChg>
      <pc:sldChg chg="modSp">
        <pc:chgData name="Michael Sherry" userId="sMvQbh+B3jTwA4vKjlx2bQN8MFLIVzhfpdAGGN2yhUo=" providerId="None" clId="Web-{7B794AD9-DA2F-4E49-93F4-0C198FE5F050}" dt="2022-12-06T18:14:51.870" v="139" actId="20577"/>
        <pc:sldMkLst>
          <pc:docMk/>
          <pc:sldMk cId="1263574851" sldId="315"/>
        </pc:sldMkLst>
        <pc:spChg chg="mod">
          <ac:chgData name="Michael Sherry" userId="sMvQbh+B3jTwA4vKjlx2bQN8MFLIVzhfpdAGGN2yhUo=" providerId="None" clId="Web-{7B794AD9-DA2F-4E49-93F4-0C198FE5F050}" dt="2022-12-06T18:14:51.870" v="139" actId="20577"/>
          <ac:spMkLst>
            <pc:docMk/>
            <pc:sldMk cId="1263574851" sldId="315"/>
            <ac:spMk id="24582" creationId="{19654A6D-3F86-948C-6C6F-D1EAE066529B}"/>
          </ac:spMkLst>
        </pc:spChg>
      </pc:sldChg>
      <pc:sldChg chg="modNotes">
        <pc:chgData name="Michael Sherry" userId="sMvQbh+B3jTwA4vKjlx2bQN8MFLIVzhfpdAGGN2yhUo=" providerId="None" clId="Web-{7B794AD9-DA2F-4E49-93F4-0C198FE5F050}" dt="2022-12-06T18:19:40.003" v="167"/>
        <pc:sldMkLst>
          <pc:docMk/>
          <pc:sldMk cId="3847590208" sldId="317"/>
        </pc:sldMkLst>
      </pc:sldChg>
      <pc:sldChg chg="modNotes">
        <pc:chgData name="Michael Sherry" userId="sMvQbh+B3jTwA4vKjlx2bQN8MFLIVzhfpdAGGN2yhUo=" providerId="None" clId="Web-{7B794AD9-DA2F-4E49-93F4-0C198FE5F050}" dt="2022-12-06T18:41:50.756" v="639"/>
        <pc:sldMkLst>
          <pc:docMk/>
          <pc:sldMk cId="3754221197" sldId="320"/>
        </pc:sldMkLst>
      </pc:sldChg>
      <pc:sldChg chg="modSp">
        <pc:chgData name="Michael Sherry" userId="sMvQbh+B3jTwA4vKjlx2bQN8MFLIVzhfpdAGGN2yhUo=" providerId="None" clId="Web-{7B794AD9-DA2F-4E49-93F4-0C198FE5F050}" dt="2022-12-06T18:57:42.078" v="660" actId="1076"/>
        <pc:sldMkLst>
          <pc:docMk/>
          <pc:sldMk cId="2131253345" sldId="325"/>
        </pc:sldMkLst>
        <pc:picChg chg="mod">
          <ac:chgData name="Michael Sherry" userId="sMvQbh+B3jTwA4vKjlx2bQN8MFLIVzhfpdAGGN2yhUo=" providerId="None" clId="Web-{7B794AD9-DA2F-4E49-93F4-0C198FE5F050}" dt="2022-12-06T18:57:42.078" v="660" actId="1076"/>
          <ac:picMkLst>
            <pc:docMk/>
            <pc:sldMk cId="2131253345" sldId="325"/>
            <ac:picMk id="3" creationId="{D84021A8-16B1-FDFC-E68A-A94EB9952FBD}"/>
          </ac:picMkLst>
        </pc:picChg>
      </pc:sldChg>
      <pc:sldChg chg="modSp modCm modNotes">
        <pc:chgData name="Michael Sherry" userId="sMvQbh+B3jTwA4vKjlx2bQN8MFLIVzhfpdAGGN2yhUo=" providerId="None" clId="Web-{7B794AD9-DA2F-4E49-93F4-0C198FE5F050}" dt="2022-12-06T19:21:55.335" v="671" actId="20577"/>
        <pc:sldMkLst>
          <pc:docMk/>
          <pc:sldMk cId="3265800411" sldId="327"/>
        </pc:sldMkLst>
        <pc:spChg chg="mod">
          <ac:chgData name="Michael Sherry" userId="sMvQbh+B3jTwA4vKjlx2bQN8MFLIVzhfpdAGGN2yhUo=" providerId="None" clId="Web-{7B794AD9-DA2F-4E49-93F4-0C198FE5F050}" dt="2022-12-06T19:21:55.335" v="671" actId="20577"/>
          <ac:spMkLst>
            <pc:docMk/>
            <pc:sldMk cId="3265800411" sldId="327"/>
            <ac:spMk id="10" creationId="{67510499-BE15-C346-9B74-FCC02A48CE35}"/>
          </ac:spMkLst>
        </pc:spChg>
      </pc:sldChg>
      <pc:sldChg chg="modSp modCm modNotes">
        <pc:chgData name="Michael Sherry" userId="sMvQbh+B3jTwA4vKjlx2bQN8MFLIVzhfpdAGGN2yhUo=" providerId="None" clId="Web-{7B794AD9-DA2F-4E49-93F4-0C198FE5F050}" dt="2022-12-06T19:27:31.953" v="821" actId="20577"/>
        <pc:sldMkLst>
          <pc:docMk/>
          <pc:sldMk cId="1961455216" sldId="328"/>
        </pc:sldMkLst>
        <pc:spChg chg="mod">
          <ac:chgData name="Michael Sherry" userId="sMvQbh+B3jTwA4vKjlx2bQN8MFLIVzhfpdAGGN2yhUo=" providerId="None" clId="Web-{7B794AD9-DA2F-4E49-93F4-0C198FE5F050}" dt="2022-12-06T19:27:31.953" v="821" actId="20577"/>
          <ac:spMkLst>
            <pc:docMk/>
            <pc:sldMk cId="1961455216" sldId="328"/>
            <ac:spMk id="12" creationId="{575A3B02-4732-2A47-9AA4-825B6359C401}"/>
          </ac:spMkLst>
        </pc:spChg>
      </pc:sldChg>
      <pc:sldChg chg="modNotes">
        <pc:chgData name="Michael Sherry" userId="sMvQbh+B3jTwA4vKjlx2bQN8MFLIVzhfpdAGGN2yhUo=" providerId="None" clId="Web-{7B794AD9-DA2F-4E49-93F4-0C198FE5F050}" dt="2022-12-06T18:29:34.675" v="207"/>
        <pc:sldMkLst>
          <pc:docMk/>
          <pc:sldMk cId="921261025" sldId="330"/>
        </pc:sldMkLst>
      </pc:sldChg>
      <pc:sldChg chg="modSp modNotes">
        <pc:chgData name="Michael Sherry" userId="sMvQbh+B3jTwA4vKjlx2bQN8MFLIVzhfpdAGGN2yhUo=" providerId="None" clId="Web-{7B794AD9-DA2F-4E49-93F4-0C198FE5F050}" dt="2022-12-06T18:33:28.868" v="212"/>
        <pc:sldMkLst>
          <pc:docMk/>
          <pc:sldMk cId="3633475911" sldId="332"/>
        </pc:sldMkLst>
        <pc:graphicFrameChg chg="mod modGraphic">
          <ac:chgData name="Michael Sherry" userId="sMvQbh+B3jTwA4vKjlx2bQN8MFLIVzhfpdAGGN2yhUo=" providerId="None" clId="Web-{7B794AD9-DA2F-4E49-93F4-0C198FE5F050}" dt="2022-12-06T18:33:28.868" v="212"/>
          <ac:graphicFrameMkLst>
            <pc:docMk/>
            <pc:sldMk cId="3633475911" sldId="332"/>
            <ac:graphicFrameMk id="3" creationId="{F6ECAFE7-A49D-654D-ADC2-0C4425DAD638}"/>
          </ac:graphicFrameMkLst>
        </pc:graphicFrameChg>
      </pc:sldChg>
      <pc:sldChg chg="modNotes">
        <pc:chgData name="Michael Sherry" userId="sMvQbh+B3jTwA4vKjlx2bQN8MFLIVzhfpdAGGN2yhUo=" providerId="None" clId="Web-{7B794AD9-DA2F-4E49-93F4-0C198FE5F050}" dt="2022-12-06T18:44:56.917" v="657"/>
        <pc:sldMkLst>
          <pc:docMk/>
          <pc:sldMk cId="2874001364" sldId="335"/>
        </pc:sldMkLst>
      </pc:sldChg>
      <pc:sldChg chg="modNotes">
        <pc:chgData name="Michael Sherry" userId="sMvQbh+B3jTwA4vKjlx2bQN8MFLIVzhfpdAGGN2yhUo=" providerId="None" clId="Web-{7B794AD9-DA2F-4E49-93F4-0C198FE5F050}" dt="2022-12-06T18:40:59.661" v="637"/>
        <pc:sldMkLst>
          <pc:docMk/>
          <pc:sldMk cId="3071672552" sldId="336"/>
        </pc:sldMkLst>
      </pc:sldChg>
      <pc:sldChg chg="modSp add replId modNotes">
        <pc:chgData name="Michael Sherry" userId="sMvQbh+B3jTwA4vKjlx2bQN8MFLIVzhfpdAGGN2yhUo=" providerId="None" clId="Web-{7B794AD9-DA2F-4E49-93F4-0C198FE5F050}" dt="2022-12-06T19:00:52.552" v="664" actId="20577"/>
        <pc:sldMkLst>
          <pc:docMk/>
          <pc:sldMk cId="361774144" sldId="337"/>
        </pc:sldMkLst>
        <pc:spChg chg="mod">
          <ac:chgData name="Michael Sherry" userId="sMvQbh+B3jTwA4vKjlx2bQN8MFLIVzhfpdAGGN2yhUo=" providerId="None" clId="Web-{7B794AD9-DA2F-4E49-93F4-0C198FE5F050}" dt="2022-12-06T19:00:52.552" v="664" actId="20577"/>
          <ac:spMkLst>
            <pc:docMk/>
            <pc:sldMk cId="361774144" sldId="337"/>
            <ac:spMk id="10" creationId="{67510499-BE15-C346-9B74-FCC02A48CE35}"/>
          </ac:spMkLst>
        </pc:spChg>
      </pc:sldChg>
      <pc:sldChg chg="modSp add replId">
        <pc:chgData name="Michael Sherry" userId="sMvQbh+B3jTwA4vKjlx2bQN8MFLIVzhfpdAGGN2yhUo=" providerId="None" clId="Web-{7B794AD9-DA2F-4E49-93F4-0C198FE5F050}" dt="2022-12-06T18:42:45.898" v="653" actId="20577"/>
        <pc:sldMkLst>
          <pc:docMk/>
          <pc:sldMk cId="553731496" sldId="338"/>
        </pc:sldMkLst>
        <pc:spChg chg="mod">
          <ac:chgData name="Michael Sherry" userId="sMvQbh+B3jTwA4vKjlx2bQN8MFLIVzhfpdAGGN2yhUo=" providerId="None" clId="Web-{7B794AD9-DA2F-4E49-93F4-0C198FE5F050}" dt="2022-12-06T18:42:45.898" v="653" actId="20577"/>
          <ac:spMkLst>
            <pc:docMk/>
            <pc:sldMk cId="553731496" sldId="338"/>
            <ac:spMk id="24582" creationId="{B5265C44-3FF8-0E43-8E67-A30BCD6A8819}"/>
          </ac:spMkLst>
        </pc:spChg>
      </pc:sldChg>
    </pc:docChg>
  </pc:docChgLst>
  <pc:docChgLst>
    <pc:chgData name="Kimberly Defusco" userId="wqoka0Papm5afSfa0PItKrQzcIwGPDGqyaAFpmkvu0I=" providerId="None" clId="Web-{3476F764-32AC-44F8-894A-8003475FC265}"/>
    <pc:docChg chg="modSld">
      <pc:chgData name="Kimberly Defusco" userId="wqoka0Papm5afSfa0PItKrQzcIwGPDGqyaAFpmkvu0I=" providerId="None" clId="Web-{3476F764-32AC-44F8-894A-8003475FC265}" dt="2022-12-07T15:02:21.165" v="3" actId="20577"/>
      <pc:docMkLst>
        <pc:docMk/>
      </pc:docMkLst>
      <pc:sldChg chg="modSp">
        <pc:chgData name="Kimberly Defusco" userId="wqoka0Papm5afSfa0PItKrQzcIwGPDGqyaAFpmkvu0I=" providerId="None" clId="Web-{3476F764-32AC-44F8-894A-8003475FC265}" dt="2022-12-07T15:02:21.165" v="3" actId="20577"/>
        <pc:sldMkLst>
          <pc:docMk/>
          <pc:sldMk cId="1961455216" sldId="328"/>
        </pc:sldMkLst>
        <pc:spChg chg="mod">
          <ac:chgData name="Kimberly Defusco" userId="wqoka0Papm5afSfa0PItKrQzcIwGPDGqyaAFpmkvu0I=" providerId="None" clId="Web-{3476F764-32AC-44F8-894A-8003475FC265}" dt="2022-12-07T15:02:21.165" v="3" actId="20577"/>
          <ac:spMkLst>
            <pc:docMk/>
            <pc:sldMk cId="1961455216" sldId="328"/>
            <ac:spMk id="12" creationId="{575A3B02-4732-2A47-9AA4-825B6359C401}"/>
          </ac:spMkLst>
        </pc:spChg>
      </pc:sldChg>
    </pc:docChg>
  </pc:docChgLst>
</pc:chgInfo>
</file>

<file path=ppt/comments/modernComment_141_17858AE3.xml><?xml version="1.0" encoding="utf-8"?>
<p188:cmLst xmlns:a="http://schemas.openxmlformats.org/drawingml/2006/main" xmlns:r="http://schemas.openxmlformats.org/officeDocument/2006/relationships" xmlns:p188="http://schemas.microsoft.com/office/powerpoint/2018/8/main">
  <p188:cm id="{2B8A389D-43B8-4044-9BE5-3A1A9622F698}" authorId="{D907D910-8B8C-428F-7A71-DD346A2B4E5A}" status="resolved" created="2022-11-28T17:08:56.110" complete="100000">
    <pc:sldMkLst xmlns:pc="http://schemas.microsoft.com/office/powerpoint/2013/main/command">
      <pc:docMk/>
      <pc:sldMk cId="394627811" sldId="321"/>
    </pc:sldMkLst>
    <p188:txBody>
      <a:bodyPr/>
      <a:lstStyle/>
      <a:p>
        <a:r>
          <a:rPr lang="en-US"/>
          <a:t>Old data/findings from AERA presentation</a:t>
        </a:r>
      </a:p>
    </p188:txBody>
  </p188:cm>
</p188:cmLst>
</file>

<file path=ppt/comments/modernComment_145_7F085861.xml><?xml version="1.0" encoding="utf-8"?>
<p188:cmLst xmlns:a="http://schemas.openxmlformats.org/drawingml/2006/main" xmlns:r="http://schemas.openxmlformats.org/officeDocument/2006/relationships" xmlns:p188="http://schemas.microsoft.com/office/powerpoint/2018/8/main">
  <p188:cm id="{65450B11-121D-4CF6-ACD2-82E98EAFEB84}" authorId="{D907D910-8B8C-428F-7A71-DD346A2B4E5A}" status="resolved" created="2022-11-28T16:47:07.477" complete="100000">
    <pc:sldMkLst xmlns:pc="http://schemas.microsoft.com/office/powerpoint/2013/main/command">
      <pc:docMk/>
      <pc:sldMk cId="2131253345" sldId="325"/>
    </pc:sldMkLst>
    <p188:txBody>
      <a:bodyPr/>
      <a:lstStyle/>
      <a:p>
        <a:r>
          <a:rPr lang="en-US"/>
          <a:t>Can we please swap these screen shots for ones relevant to this project?</a:t>
        </a:r>
      </a:p>
    </p188:txBody>
  </p188:cm>
</p188:cmLst>
</file>

<file path=ppt/comments/modernComment_146_AACCF533.xml><?xml version="1.0" encoding="utf-8"?>
<p188:cmLst xmlns:a="http://schemas.openxmlformats.org/drawingml/2006/main" xmlns:r="http://schemas.openxmlformats.org/officeDocument/2006/relationships" xmlns:p188="http://schemas.microsoft.com/office/powerpoint/2018/8/main">
  <p188:cm id="{98C2CAB8-0480-47F5-B05A-4E875E5B7103}" authorId="{D907D910-8B8C-428F-7A71-DD346A2B4E5A}" status="resolved" created="2022-11-28T16:47:23.979" complete="100000">
    <pc:sldMkLst xmlns:pc="http://schemas.microsoft.com/office/powerpoint/2013/main/command">
      <pc:docMk/>
      <pc:sldMk cId="2865558835" sldId="326"/>
    </pc:sldMkLst>
    <p188:txBody>
      <a:bodyPr/>
      <a:lstStyle/>
      <a:p>
        <a:r>
          <a:rPr lang="en-US"/>
          <a:t>Can we please swap these screenshots for ones relevant to this project?</a:t>
        </a:r>
      </a:p>
    </p188:txBody>
  </p188:cm>
</p188:cmLst>
</file>

<file path=ppt/comments/modernComment_147_C2A828DB.xml><?xml version="1.0" encoding="utf-8"?>
<p188:cmLst xmlns:a="http://schemas.openxmlformats.org/drawingml/2006/main" xmlns:r="http://schemas.openxmlformats.org/officeDocument/2006/relationships" xmlns:p188="http://schemas.microsoft.com/office/powerpoint/2018/8/main">
  <p188:cm id="{842EA709-6F6E-4062-8528-3439BAE96ABF}" authorId="{D907D910-8B8C-428F-7A71-DD346A2B4E5A}" status="resolved" created="2022-11-28T16:46:48.664" complete="100000">
    <pc:sldMkLst xmlns:pc="http://schemas.microsoft.com/office/powerpoint/2013/main/command">
      <pc:docMk/>
      <pc:sldMk cId="3265800411" sldId="327"/>
    </pc:sldMkLst>
    <p188:txBody>
      <a:bodyPr/>
      <a:lstStyle/>
      <a:p>
        <a:r>
          <a:rPr lang="en-US"/>
          <a:t>Can we please add details for the parts in red?</a:t>
        </a:r>
      </a:p>
    </p188:txBody>
  </p188:cm>
</p188:cmLst>
</file>

<file path=ppt/comments/modernComment_148_74E96E70.xml><?xml version="1.0" encoding="utf-8"?>
<p188:cmLst xmlns:a="http://schemas.openxmlformats.org/drawingml/2006/main" xmlns:r="http://schemas.openxmlformats.org/officeDocument/2006/relationships" xmlns:p188="http://schemas.microsoft.com/office/powerpoint/2018/8/main">
  <p188:cm id="{0658AA17-2FAC-4683-90B9-290AFCE9FEA9}" authorId="{D907D910-8B8C-428F-7A71-DD346A2B4E5A}" status="resolved" created="2022-11-28T16:48:16.451" complete="100000">
    <pc:sldMkLst xmlns:pc="http://schemas.microsoft.com/office/powerpoint/2013/main/command">
      <pc:docMk/>
      <pc:sldMk cId="1961455216" sldId="328"/>
    </pc:sldMkLst>
    <p188:txBody>
      <a:bodyPr/>
      <a:lstStyle/>
      <a:p>
        <a:r>
          <a:rPr lang="en-US"/>
          <a:t>I have accessed only period 6, and I do not have the collaborative compositions. If you find better examples than what I have used, please feel free to change or add.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C3FE02-9E5A-6868-536D-EFCDA4700F8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6E5CF0D2-BC1C-53D2-EF1F-D0CD94F0372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E2F7E8BD-5B30-D842-95B7-D8476D7762E1}" type="datetimeFigureOut">
              <a:rPr lang="en-US" altLang="en-US"/>
              <a:pPr>
                <a:defRPr/>
              </a:pPr>
              <a:t>12/7/2022</a:t>
            </a:fld>
            <a:endParaRPr lang="en-US" altLang="en-US"/>
          </a:p>
        </p:txBody>
      </p:sp>
      <p:sp>
        <p:nvSpPr>
          <p:cNvPr id="4" name="Slide Image Placeholder 3">
            <a:extLst>
              <a:ext uri="{FF2B5EF4-FFF2-40B4-BE49-F238E27FC236}">
                <a16:creationId xmlns:a16="http://schemas.microsoft.com/office/drawing/2014/main" id="{8177F827-A00F-324E-CC17-1B805BF4E3F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4717465-2911-747D-5543-E993BFCC7D6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236A3A8-F196-0CD9-39D3-17AFBD076BE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6EB1549-0491-6D00-FC50-E4B7B847869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cs typeface="Arial" panose="020B0604020202020204" pitchFamily="34" charset="0"/>
              </a:defRPr>
            </a:lvl1pPr>
          </a:lstStyle>
          <a:p>
            <a:pPr>
              <a:defRPr/>
            </a:pPr>
            <a:fld id="{0C6A274F-ECA2-C34E-8FE5-39DC5F145A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5F16C008-78B8-DA43-288E-74B11DD9A6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D23765F8-3E80-2E1C-5021-C941B19C61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Mike</a:t>
            </a:r>
            <a:endParaRPr lang="en-US" altLang="en-US" dirty="0">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7EF4DC89-DD09-D21A-B7A4-2B1D46288F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42AFD56-A5FF-1E4E-A4CF-773D8806715D}"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Glenn</a:t>
            </a: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3377635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Glenn</a:t>
            </a: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396055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Kim</a:t>
            </a:r>
          </a:p>
          <a:p>
            <a:endParaRPr lang="en-US" altLang="en-US" dirty="0">
              <a:ea typeface="ＭＳ Ｐゴシック" panose="020B0600070205080204" pitchFamily="34" charset="-128"/>
              <a:cs typeface="Calibri"/>
            </a:endParaRPr>
          </a:p>
          <a:p>
            <a:r>
              <a:rPr lang="en-US" altLang="en-US" dirty="0">
                <a:ea typeface="ＭＳ Ｐゴシック"/>
                <a:cs typeface="Calibri"/>
              </a:rPr>
              <a:t>Our research took place in a Southern US Public HS</a:t>
            </a:r>
          </a:p>
          <a:p>
            <a:r>
              <a:rPr lang="en-US" altLang="en-US" dirty="0">
                <a:ea typeface="ＭＳ Ｐゴシック"/>
                <a:cs typeface="Calibri"/>
              </a:rPr>
              <a:t>The teacher was a certified National Writing Project teacher consultant</a:t>
            </a:r>
          </a:p>
          <a:p>
            <a:r>
              <a:rPr lang="en-US" altLang="en-US" dirty="0">
                <a:ea typeface="ＭＳ Ｐゴシック"/>
                <a:cs typeface="Calibri"/>
              </a:rPr>
              <a:t>Who had participated in the College, Career, and Community Writers Program</a:t>
            </a:r>
          </a:p>
          <a:p>
            <a:r>
              <a:rPr lang="en-US" altLang="en-US" dirty="0">
                <a:ea typeface="ＭＳ Ｐゴシック"/>
                <a:cs typeface="Calibri"/>
              </a:rPr>
              <a:t>From which content in the instructional unit was drawn</a:t>
            </a:r>
          </a:p>
          <a:p>
            <a:endParaRPr lang="en-US" altLang="en-US" dirty="0">
              <a:ea typeface="ＭＳ Ｐゴシック" panose="020B0600070205080204" pitchFamily="34" charset="-128"/>
              <a:cs typeface="Calibri"/>
            </a:endParaRPr>
          </a:p>
          <a:p>
            <a:r>
              <a:rPr lang="en-US" altLang="en-US" dirty="0">
                <a:ea typeface="ＭＳ Ｐゴシック"/>
                <a:cs typeface="Calibri"/>
              </a:rPr>
              <a:t>Our analysis focuses on online conversations among groups of 2-5 students</a:t>
            </a:r>
          </a:p>
          <a:p>
            <a:r>
              <a:rPr lang="en-US" altLang="en-US" dirty="0">
                <a:ea typeface="ＭＳ Ｐゴシック"/>
                <a:cs typeface="Calibri"/>
              </a:rPr>
              <a:t>In period 6, six book clubs participated in Chat and CREW discussions</a:t>
            </a:r>
            <a:endParaRPr lang="en-US" altLang="en-US" dirty="0">
              <a:ea typeface="ＭＳ Ｐゴシック" panose="020B0600070205080204" pitchFamily="34" charset="-128"/>
              <a:cs typeface="Calibri"/>
            </a:endParaRP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199274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Kim</a:t>
            </a:r>
          </a:p>
          <a:p>
            <a:endParaRPr lang="en-US" altLang="en-US" dirty="0">
              <a:ea typeface="ＭＳ Ｐゴシック" panose="020B0600070205080204" pitchFamily="34" charset="-128"/>
              <a:cs typeface="Calibri"/>
            </a:endParaRPr>
          </a:p>
          <a:p>
            <a:r>
              <a:rPr lang="en-US" altLang="en-US" dirty="0">
                <a:ea typeface="ＭＳ Ｐゴシック"/>
                <a:cs typeface="Calibri"/>
              </a:rPr>
              <a:t>These 10th grade students participated in a media literacy unit called "Making Moves with Evidence"</a:t>
            </a:r>
          </a:p>
          <a:p>
            <a:r>
              <a:rPr lang="en-US" altLang="en-US" dirty="0">
                <a:ea typeface="ＭＳ Ｐゴシック"/>
                <a:cs typeface="Calibri"/>
              </a:rPr>
              <a:t>Using what their teacher called "the CAP protocol" to evaluate sources</a:t>
            </a:r>
          </a:p>
          <a:p>
            <a:r>
              <a:rPr lang="en-US" altLang="en-US" dirty="0">
                <a:ea typeface="ＭＳ Ｐゴシック"/>
                <a:cs typeface="Calibri"/>
              </a:rPr>
              <a:t>They also practiced using evidence for different purposes:</a:t>
            </a:r>
          </a:p>
          <a:p>
            <a:pPr marL="1371600" lvl="2" indent="-457200">
              <a:spcBef>
                <a:spcPct val="0"/>
              </a:spcBef>
              <a:buFont typeface="Arial,Sans-Serif"/>
              <a:buChar char="•"/>
            </a:pPr>
            <a:r>
              <a:rPr lang="en-US" i="1" dirty="0">
                <a:ea typeface="ＭＳ Ｐゴシック"/>
              </a:rPr>
              <a:t>Extending</a:t>
            </a:r>
            <a:r>
              <a:rPr lang="en-US" dirty="0">
                <a:ea typeface="ＭＳ Ｐゴシック"/>
              </a:rPr>
              <a:t>: put your own spin on the concept</a:t>
            </a:r>
            <a:endParaRPr lang="en-US" dirty="0">
              <a:ea typeface="ＭＳ Ｐゴシック"/>
              <a:cs typeface="Calibri"/>
            </a:endParaRPr>
          </a:p>
          <a:p>
            <a:pPr marL="1371600" lvl="2" indent="-457200">
              <a:spcBef>
                <a:spcPct val="0"/>
              </a:spcBef>
              <a:buFont typeface="Arial,Sans-Serif"/>
              <a:buChar char="•"/>
            </a:pPr>
            <a:r>
              <a:rPr lang="en-US" i="1" dirty="0">
                <a:ea typeface="ＭＳ Ｐゴシック"/>
              </a:rPr>
              <a:t>Illustrating</a:t>
            </a:r>
            <a:r>
              <a:rPr lang="en-US" dirty="0">
                <a:ea typeface="ＭＳ Ｐゴシック"/>
              </a:rPr>
              <a:t>: use text as example of your point</a:t>
            </a:r>
            <a:endParaRPr lang="en-US" dirty="0">
              <a:ea typeface="ＭＳ Ｐゴシック"/>
              <a:cs typeface="Calibri"/>
            </a:endParaRPr>
          </a:p>
          <a:p>
            <a:pPr marL="1371600" lvl="2" indent="-457200">
              <a:spcBef>
                <a:spcPct val="0"/>
              </a:spcBef>
              <a:buFont typeface="Arial,Sans-Serif"/>
              <a:buChar char="•"/>
            </a:pPr>
            <a:r>
              <a:rPr lang="en-US" i="1" dirty="0">
                <a:ea typeface="ＭＳ Ｐゴシック"/>
              </a:rPr>
              <a:t>Authorizing</a:t>
            </a:r>
            <a:r>
              <a:rPr lang="en-US" dirty="0">
                <a:ea typeface="ＭＳ Ｐゴシック"/>
              </a:rPr>
              <a:t>: invoke the expertise of the author</a:t>
            </a:r>
            <a:endParaRPr lang="en-US" dirty="0">
              <a:ea typeface="ＭＳ Ｐゴシック"/>
              <a:cs typeface="Calibri"/>
            </a:endParaRPr>
          </a:p>
          <a:p>
            <a:pPr marL="1371600" lvl="2" indent="-457200">
              <a:spcBef>
                <a:spcPct val="0"/>
              </a:spcBef>
              <a:buFont typeface="Arial,Sans-Serif"/>
              <a:buChar char="•"/>
            </a:pPr>
            <a:r>
              <a:rPr lang="en-US" i="1" dirty="0">
                <a:ea typeface="ＭＳ Ｐゴシック"/>
              </a:rPr>
              <a:t>Countering</a:t>
            </a:r>
            <a:r>
              <a:rPr lang="en-US" dirty="0">
                <a:ea typeface="ＭＳ Ｐゴシック"/>
              </a:rPr>
              <a:t>: noting the limits of a text, arguing up against the text</a:t>
            </a:r>
            <a:endParaRPr lang="en-US" dirty="0">
              <a:ea typeface="ＭＳ Ｐゴシック"/>
              <a:cs typeface="Calibri"/>
            </a:endParaRP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393780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Kim</a:t>
            </a:r>
          </a:p>
          <a:p>
            <a:endParaRPr lang="en-US" altLang="en-US" dirty="0">
              <a:ea typeface="ＭＳ Ｐゴシック" panose="020B0600070205080204" pitchFamily="34" charset="-128"/>
              <a:cs typeface="Calibri"/>
            </a:endParaRPr>
          </a:p>
          <a:p>
            <a:r>
              <a:rPr lang="en-US" altLang="en-US" dirty="0">
                <a:ea typeface="ＭＳ Ｐゴシック"/>
                <a:cs typeface="Calibri"/>
              </a:rPr>
              <a:t>During this unit, students participated in two online discussions (preceded by a practice with the platform)</a:t>
            </a:r>
          </a:p>
          <a:p>
            <a:r>
              <a:rPr lang="en-US" altLang="en-US" dirty="0">
                <a:ea typeface="ＭＳ Ｐゴシック"/>
                <a:cs typeface="Calibri"/>
              </a:rPr>
              <a:t>For each, they read 3 readings </a:t>
            </a:r>
            <a:endParaRPr lang="en-US" altLang="en-US" dirty="0">
              <a:ea typeface="ＭＳ Ｐゴシック" panose="020B0600070205080204" pitchFamily="34" charset="-128"/>
              <a:cs typeface="Calibri"/>
            </a:endParaRPr>
          </a:p>
          <a:p>
            <a:r>
              <a:rPr lang="en-US" altLang="en-US" dirty="0">
                <a:ea typeface="ＭＳ Ｐゴシック"/>
                <a:cs typeface="Calibri"/>
              </a:rPr>
              <a:t>The first (Chat) discussion focused on "Fast Fashion"</a:t>
            </a:r>
          </a:p>
          <a:p>
            <a:r>
              <a:rPr lang="en-US" altLang="en-US" dirty="0">
                <a:ea typeface="ＭＳ Ｐゴシック"/>
                <a:cs typeface="Calibri"/>
              </a:rPr>
              <a:t>The second (CREW) discussion focused on Food Waste and Pollution</a:t>
            </a:r>
          </a:p>
          <a:p>
            <a:r>
              <a:rPr lang="en-US" altLang="en-US" dirty="0">
                <a:ea typeface="ＭＳ Ｐゴシック"/>
                <a:cs typeface="Calibri"/>
              </a:rPr>
              <a:t>Data generated included 6 chat and 6 CREW discussions + collaborative compositions</a:t>
            </a:r>
          </a:p>
          <a:p>
            <a:r>
              <a:rPr lang="en-US" altLang="en-US" dirty="0">
                <a:ea typeface="ＭＳ Ｐゴシック"/>
                <a:cs typeface="Calibri"/>
              </a:rPr>
              <a:t>For a total of 1163 posts (657 chat, 506 CREW)</a:t>
            </a:r>
          </a:p>
          <a:p>
            <a:endParaRPr lang="en-US" altLang="en-US" dirty="0">
              <a:ea typeface="ＭＳ Ｐゴシック" panose="020B0600070205080204" pitchFamily="34" charset="-128"/>
              <a:cs typeface="Calibri"/>
            </a:endParaRP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2805036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Mike</a:t>
            </a:r>
          </a:p>
          <a:p>
            <a:endParaRPr lang="en-US" altLang="en-US" dirty="0">
              <a:ea typeface="ＭＳ Ｐゴシック" panose="020B0600070205080204" pitchFamily="34" charset="-128"/>
              <a:cs typeface="Calibri"/>
            </a:endParaRPr>
          </a:p>
          <a:p>
            <a:r>
              <a:rPr lang="en-US" altLang="en-US" dirty="0">
                <a:ea typeface="ＭＳ Ｐゴシック"/>
                <a:cs typeface="Calibri"/>
              </a:rPr>
              <a:t>To analyze our data, we used collaborative, qualitative coding</a:t>
            </a:r>
          </a:p>
          <a:p>
            <a:r>
              <a:rPr lang="en-US" altLang="en-US" dirty="0">
                <a:ea typeface="ＭＳ Ｐゴシック"/>
                <a:cs typeface="Calibri"/>
              </a:rPr>
              <a:t>For instance, we coded students "uptake" of the text or of what others had already posted</a:t>
            </a:r>
          </a:p>
          <a:p>
            <a:r>
              <a:rPr lang="en-US" altLang="en-US" dirty="0">
                <a:ea typeface="ＭＳ Ｐゴシック"/>
                <a:cs typeface="Calibri"/>
              </a:rPr>
              <a:t>To affirm, elaborate, or disagree</a:t>
            </a:r>
          </a:p>
          <a:p>
            <a:r>
              <a:rPr lang="en-US" altLang="en-US" dirty="0">
                <a:ea typeface="ＭＳ Ｐゴシック"/>
                <a:cs typeface="Calibri"/>
              </a:rPr>
              <a:t>And noted when this uptake extended to dialogic spells—chains of 3 or more related posts</a:t>
            </a:r>
          </a:p>
          <a:p>
            <a:r>
              <a:rPr lang="en-US" altLang="en-US" dirty="0">
                <a:ea typeface="ＭＳ Ｐゴシック"/>
                <a:cs typeface="Calibri"/>
              </a:rPr>
              <a:t>As in this example:</a:t>
            </a:r>
          </a:p>
          <a:p>
            <a:r>
              <a:rPr lang="en-US" altLang="en-US" dirty="0">
                <a:ea typeface="ＭＳ Ｐゴシック"/>
                <a:cs typeface="Calibri"/>
              </a:rPr>
              <a:t>Max took up details from the article but countered with questions based on his own prior knowledge.</a:t>
            </a:r>
          </a:p>
          <a:p>
            <a:r>
              <a:rPr lang="en-US" altLang="en-US" dirty="0">
                <a:ea typeface="ＭＳ Ｐゴシック"/>
                <a:cs typeface="Calibri"/>
              </a:rPr>
              <a:t>Jenna affirmed with emojis, and Ella elaborated by citing the article</a:t>
            </a:r>
          </a:p>
          <a:p>
            <a:r>
              <a:rPr lang="en-US" altLang="en-US" dirty="0">
                <a:ea typeface="ＭＳ Ｐゴシック"/>
                <a:cs typeface="Calibri"/>
              </a:rPr>
              <a:t>Before inviting Max to add a counter-argument to their composition</a:t>
            </a:r>
          </a:p>
          <a:p>
            <a:r>
              <a:rPr lang="en-US" altLang="en-US" dirty="0">
                <a:ea typeface="ＭＳ Ｐゴシック"/>
                <a:cs typeface="Calibri"/>
              </a:rPr>
              <a:t>We coded these elements because uptake and collaborative refinement of ideas are hallmarks of academic and literate discourses these discussions sought to foster</a:t>
            </a: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1872129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Kim</a:t>
            </a:r>
          </a:p>
          <a:p>
            <a:r>
              <a:rPr lang="en-US" altLang="en-US">
                <a:ea typeface="ＭＳ Ｐゴシック"/>
                <a:cs typeface="Calibri"/>
              </a:rPr>
              <a:t>Sometimes we'll see an interruption or break in the thread. Sometimes the interruption is a true interruption. Sometimes, we see how students navigate the repair – 2 separate conversations at the end yuh, solid, OK not clear who those are for</a:t>
            </a:r>
            <a:endParaRPr lang="en-US" altLang="en-US" dirty="0">
              <a:ea typeface="ＭＳ Ｐゴシック" panose="020B0600070205080204" pitchFamily="34" charset="-128"/>
              <a:cs typeface="Calibri"/>
            </a:endParaRP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3376577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1A2ABD82-D2CB-3D69-3076-C280034E60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0BA718A3-E3EF-0B83-CA4D-C345123E0F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Glenn</a:t>
            </a:r>
          </a:p>
          <a:p>
            <a:endParaRPr lang="en-US" altLang="en-US" dirty="0">
              <a:ea typeface="ＭＳ Ｐゴシック" panose="020B0600070205080204" pitchFamily="34" charset="-128"/>
              <a:cs typeface="Calibri"/>
            </a:endParaRPr>
          </a:p>
          <a:p>
            <a:r>
              <a:rPr lang="en-US" altLang="en-US" dirty="0">
                <a:ea typeface="ＭＳ Ｐゴシック"/>
                <a:cs typeface="Calibri"/>
              </a:rPr>
              <a:t>Chat discussions included uptake of the text and of other students' posts</a:t>
            </a:r>
          </a:p>
          <a:p>
            <a:r>
              <a:rPr lang="en-US" altLang="en-US" dirty="0">
                <a:ea typeface="ＭＳ Ｐゴシック"/>
                <a:cs typeface="Calibri"/>
              </a:rPr>
              <a:t>In a high ratio of uptake to turns: 72%</a:t>
            </a:r>
          </a:p>
          <a:p>
            <a:r>
              <a:rPr lang="en-US" altLang="en-US" dirty="0">
                <a:ea typeface="ＭＳ Ｐゴシック"/>
                <a:cs typeface="Calibri"/>
              </a:rPr>
              <a:t>Disagreement often led to dialogic spells (chains of 3 or more related posts)</a:t>
            </a:r>
          </a:p>
          <a:p>
            <a:r>
              <a:rPr lang="en-US" altLang="en-US" dirty="0">
                <a:ea typeface="ＭＳ Ｐゴシック"/>
                <a:cs typeface="Calibri"/>
              </a:rPr>
              <a:t>As in this example:</a:t>
            </a:r>
          </a:p>
          <a:p>
            <a:r>
              <a:rPr lang="en-US" altLang="en-US" dirty="0">
                <a:ea typeface="ＭＳ Ｐゴシック"/>
                <a:cs typeface="Calibri"/>
              </a:rPr>
              <a:t>Laura quoted an article about fast fashion—300,000 tons of clothes thrown away or burned each year in the UK</a:t>
            </a:r>
          </a:p>
          <a:p>
            <a:r>
              <a:rPr lang="en-US" altLang="en-US" dirty="0">
                <a:ea typeface="ＭＳ Ｐゴシック"/>
                <a:cs typeface="Calibri"/>
              </a:rPr>
              <a:t>Josh countered that food waste "doesn't mean we should ban food and starve people"</a:t>
            </a:r>
          </a:p>
          <a:p>
            <a:r>
              <a:rPr lang="en-US" altLang="en-US" dirty="0">
                <a:ea typeface="ＭＳ Ｐゴシック"/>
                <a:cs typeface="Calibri"/>
              </a:rPr>
              <a:t>Prompting further exchanges about how to address this problem</a:t>
            </a:r>
            <a:endParaRPr lang="en-US" altLang="en-US" dirty="0">
              <a:ea typeface="ＭＳ Ｐゴシック" panose="020B0600070205080204" pitchFamily="34" charset="-128"/>
              <a:cs typeface="Calibri"/>
            </a:endParaRPr>
          </a:p>
        </p:txBody>
      </p:sp>
      <p:sp>
        <p:nvSpPr>
          <p:cNvPr id="48131" name="Slide Number Placeholder 3">
            <a:extLst>
              <a:ext uri="{FF2B5EF4-FFF2-40B4-BE49-F238E27FC236}">
                <a16:creationId xmlns:a16="http://schemas.microsoft.com/office/drawing/2014/main" id="{8CFF2641-6B7A-818E-E32A-E1BC63197B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D95D99A-D9B2-3540-A9DD-7BA71CF72343}" type="slidenum">
              <a:rPr lang="en-US" altLang="en-US">
                <a:latin typeface="Arial" panose="020B0604020202020204" pitchFamily="34" charset="0"/>
              </a:rPr>
              <a:pPr>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1931634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1A2ABD82-D2CB-3D69-3076-C280034E60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0BA718A3-E3EF-0B83-CA4D-C345123E0F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Mike</a:t>
            </a:r>
          </a:p>
          <a:p>
            <a:endParaRPr lang="en-US" altLang="en-US" dirty="0">
              <a:ea typeface="ＭＳ Ｐゴシック" panose="020B0600070205080204" pitchFamily="34" charset="-128"/>
              <a:cs typeface="Calibri"/>
            </a:endParaRPr>
          </a:p>
          <a:p>
            <a:r>
              <a:rPr lang="en-US" altLang="en-US" dirty="0">
                <a:ea typeface="ＭＳ Ｐゴシック"/>
                <a:cs typeface="Calibri"/>
              </a:rPr>
              <a:t>Although disagreement in Chat discussions often led to dialogic spells</a:t>
            </a:r>
            <a:endParaRPr lang="en-US" altLang="en-US" dirty="0">
              <a:ea typeface="ＭＳ Ｐゴシック" panose="020B0600070205080204" pitchFamily="34" charset="-128"/>
              <a:cs typeface="Calibri"/>
            </a:endParaRPr>
          </a:p>
          <a:p>
            <a:r>
              <a:rPr lang="en-US" altLang="en-US" dirty="0">
                <a:ea typeface="ＭＳ Ｐゴシック"/>
                <a:cs typeface="Calibri"/>
              </a:rPr>
              <a:t>It also produced tangles</a:t>
            </a:r>
          </a:p>
          <a:p>
            <a:r>
              <a:rPr lang="en-US" altLang="en-US" dirty="0">
                <a:ea typeface="ＭＳ Ｐゴシック"/>
                <a:cs typeface="Calibri"/>
              </a:rPr>
              <a:t>Interruptions in a chain of related posts</a:t>
            </a:r>
          </a:p>
          <a:p>
            <a:r>
              <a:rPr lang="en-US" altLang="en-US" dirty="0">
                <a:ea typeface="ＭＳ Ｐゴシック"/>
                <a:cs typeface="Calibri"/>
              </a:rPr>
              <a:t>When students shied away from disagreement</a:t>
            </a:r>
          </a:p>
          <a:p>
            <a:r>
              <a:rPr lang="en-US" altLang="en-US" dirty="0">
                <a:ea typeface="ＭＳ Ｐゴシック"/>
                <a:cs typeface="Calibri"/>
              </a:rPr>
              <a:t>By "floating" on to a new quote</a:t>
            </a:r>
            <a:endParaRPr lang="en-US" altLang="en-US" dirty="0">
              <a:ea typeface="ＭＳ Ｐゴシック" panose="020B0600070205080204" pitchFamily="34" charset="-128"/>
              <a:cs typeface="Calibri"/>
            </a:endParaRPr>
          </a:p>
        </p:txBody>
      </p:sp>
      <p:sp>
        <p:nvSpPr>
          <p:cNvPr id="48131" name="Slide Number Placeholder 3">
            <a:extLst>
              <a:ext uri="{FF2B5EF4-FFF2-40B4-BE49-F238E27FC236}">
                <a16:creationId xmlns:a16="http://schemas.microsoft.com/office/drawing/2014/main" id="{8CFF2641-6B7A-818E-E32A-E1BC63197B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D95D99A-D9B2-3540-A9DD-7BA71CF72343}" type="slidenum">
              <a:rPr lang="en-US" altLang="en-US">
                <a:latin typeface="Arial" panose="020B0604020202020204" pitchFamily="34" charset="0"/>
              </a:rPr>
              <a:pPr>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246937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80ABD0D2-1F07-B495-7DCE-263F2C710C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Notes Placeholder 2">
            <a:extLst>
              <a:ext uri="{FF2B5EF4-FFF2-40B4-BE49-F238E27FC236}">
                <a16:creationId xmlns:a16="http://schemas.microsoft.com/office/drawing/2014/main" id="{05423727-CBD4-E65B-FDFF-C3CCFE143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Glenn</a:t>
            </a:r>
          </a:p>
        </p:txBody>
      </p:sp>
      <p:sp>
        <p:nvSpPr>
          <p:cNvPr id="50179" name="Slide Number Placeholder 3">
            <a:extLst>
              <a:ext uri="{FF2B5EF4-FFF2-40B4-BE49-F238E27FC236}">
                <a16:creationId xmlns:a16="http://schemas.microsoft.com/office/drawing/2014/main" id="{D02B29E5-6C35-825B-5799-3EF35FF137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9C8E2A-56BB-A54A-8B9C-B712C0A98765}" type="slidenum">
              <a:rPr lang="en-US" altLang="en-US">
                <a:latin typeface="Arial" panose="020B0604020202020204" pitchFamily="34" charset="0"/>
              </a:rPr>
              <a:pPr>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191932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1FDD5B79-513A-78E0-1CA3-17148B232B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a:extLst>
              <a:ext uri="{FF2B5EF4-FFF2-40B4-BE49-F238E27FC236}">
                <a16:creationId xmlns:a16="http://schemas.microsoft.com/office/drawing/2014/main" id="{3A250D59-9E46-2441-ED0C-BAD9DAFC9B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a:cs typeface="Calibri"/>
              </a:rPr>
              <a:t>Kim</a:t>
            </a:r>
          </a:p>
          <a:p>
            <a:pPr>
              <a:spcBef>
                <a:spcPct val="0"/>
              </a:spcBef>
            </a:pPr>
            <a:r>
              <a:rPr lang="en-US" altLang="en-US" dirty="0">
                <a:ea typeface="ＭＳ Ｐゴシック"/>
                <a:cs typeface="Calibri"/>
              </a:rPr>
              <a:t>Previous research on online discussions has examined student participation, </a:t>
            </a:r>
            <a:endParaRPr lang="en-US" dirty="0"/>
          </a:p>
          <a:p>
            <a:pPr eaLnBrk="1" hangingPunct="1">
              <a:spcBef>
                <a:spcPct val="0"/>
              </a:spcBef>
            </a:pPr>
            <a:r>
              <a:rPr lang="en-US" altLang="en-US" dirty="0">
                <a:ea typeface="ＭＳ Ｐゴシック" panose="020B0600070205080204" pitchFamily="34" charset="-128"/>
              </a:rPr>
              <a:t>particularly what types of interactions promote social engagement</a:t>
            </a:r>
          </a:p>
          <a:p>
            <a:pPr eaLnBrk="1" hangingPunct="1">
              <a:spcBef>
                <a:spcPct val="0"/>
              </a:spcBef>
            </a:pPr>
            <a:r>
              <a:rPr lang="en-US" altLang="en-US" dirty="0">
                <a:ea typeface="ＭＳ Ｐゴシック" panose="020B0600070205080204" pitchFamily="34" charset="-128"/>
              </a:rPr>
              <a:t>and how to foster quality student contributions that demonstrate higher-order thinking and argumentation skills</a:t>
            </a:r>
          </a:p>
        </p:txBody>
      </p:sp>
      <p:sp>
        <p:nvSpPr>
          <p:cNvPr id="19459" name="Slide Number Placeholder 3">
            <a:extLst>
              <a:ext uri="{FF2B5EF4-FFF2-40B4-BE49-F238E27FC236}">
                <a16:creationId xmlns:a16="http://schemas.microsoft.com/office/drawing/2014/main" id="{90B6ADFC-5765-0AD1-17F6-A6015B6384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128EEBE-3A06-9447-ABA5-6265714E3F2A}" type="slidenum">
              <a:rPr lang="en-US" altLang="en-US">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80ABD0D2-1F07-B495-7DCE-263F2C710C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Notes Placeholder 2">
            <a:extLst>
              <a:ext uri="{FF2B5EF4-FFF2-40B4-BE49-F238E27FC236}">
                <a16:creationId xmlns:a16="http://schemas.microsoft.com/office/drawing/2014/main" id="{05423727-CBD4-E65B-FDFF-C3CCFE143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Kim</a:t>
            </a:r>
          </a:p>
          <a:p>
            <a:endParaRPr lang="en-US" altLang="en-US" dirty="0">
              <a:ea typeface="ＭＳ Ｐゴシック" panose="020B0600070205080204" pitchFamily="34" charset="-128"/>
              <a:cs typeface="Calibri"/>
            </a:endParaRPr>
          </a:p>
          <a:p>
            <a:r>
              <a:rPr lang="en-US" altLang="en-US" dirty="0">
                <a:ea typeface="ＭＳ Ｐゴシック"/>
                <a:cs typeface="Calibri"/>
              </a:rPr>
              <a:t>In this CREW discussion, Max balked at contributing to collaborative writing</a:t>
            </a:r>
          </a:p>
          <a:p>
            <a:r>
              <a:rPr lang="en-US" altLang="en-US" dirty="0">
                <a:ea typeface="ＭＳ Ｐゴシック"/>
                <a:cs typeface="Calibri"/>
              </a:rPr>
              <a:t>Because he </a:t>
            </a:r>
            <a:r>
              <a:rPr lang="en-US" altLang="en-US">
                <a:ea typeface="ＭＳ Ｐゴシック"/>
                <a:cs typeface="Calibri"/>
              </a:rPr>
              <a:t>expressed confusion and disagreed</a:t>
            </a:r>
            <a:r>
              <a:rPr lang="en-US" altLang="en-US" dirty="0">
                <a:ea typeface="ＭＳ Ｐゴシック"/>
                <a:cs typeface="Calibri"/>
              </a:rPr>
              <a:t> with the article's framing of the problem and potential solutions regarding food waste</a:t>
            </a:r>
          </a:p>
          <a:p>
            <a:endParaRPr lang="en-US" altLang="en-US" dirty="0">
              <a:ea typeface="ＭＳ Ｐゴシック" panose="020B0600070205080204" pitchFamily="34" charset="-128"/>
              <a:cs typeface="Calibri"/>
            </a:endParaRPr>
          </a:p>
          <a:p>
            <a:r>
              <a:rPr lang="en-US" altLang="en-US" dirty="0">
                <a:ea typeface="ＭＳ Ｐゴシック"/>
                <a:cs typeface="Calibri"/>
              </a:rPr>
              <a:t>Jenna and Ella's initial responses ("darn" and emoji eyes) seemed leery of this disagreement</a:t>
            </a:r>
          </a:p>
          <a:p>
            <a:r>
              <a:rPr lang="en-US" altLang="en-US" dirty="0">
                <a:ea typeface="ＭＳ Ｐゴシック"/>
                <a:cs typeface="Calibri"/>
              </a:rPr>
              <a:t>Max's elaboration prompted crying emoji from Jenna</a:t>
            </a:r>
          </a:p>
          <a:p>
            <a:r>
              <a:rPr lang="en-US" altLang="en-US" dirty="0">
                <a:ea typeface="ＭＳ Ｐゴシック"/>
                <a:cs typeface="Calibri"/>
              </a:rPr>
              <a:t>But the group persisted through this disagreement</a:t>
            </a:r>
          </a:p>
          <a:p>
            <a:r>
              <a:rPr lang="en-US" altLang="en-US" dirty="0">
                <a:ea typeface="ＭＳ Ｐゴシック"/>
                <a:cs typeface="Calibri"/>
              </a:rPr>
              <a:t>Perhaps because of the required collaborative writing</a:t>
            </a:r>
          </a:p>
          <a:p>
            <a:r>
              <a:rPr lang="en-US" altLang="en-US" dirty="0">
                <a:ea typeface="ＭＳ Ｐゴシック"/>
                <a:cs typeface="Calibri"/>
              </a:rPr>
              <a:t>In the CREW forum</a:t>
            </a:r>
          </a:p>
        </p:txBody>
      </p:sp>
      <p:sp>
        <p:nvSpPr>
          <p:cNvPr id="50179" name="Slide Number Placeholder 3">
            <a:extLst>
              <a:ext uri="{FF2B5EF4-FFF2-40B4-BE49-F238E27FC236}">
                <a16:creationId xmlns:a16="http://schemas.microsoft.com/office/drawing/2014/main" id="{D02B29E5-6C35-825B-5799-3EF35FF137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9C8E2A-56BB-A54A-8B9C-B712C0A98765}" type="slidenum">
              <a:rPr lang="en-US" altLang="en-US">
                <a:latin typeface="Arial" panose="020B0604020202020204" pitchFamily="34" charset="0"/>
              </a:rPr>
              <a:pPr>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159279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80ABD0D2-1F07-B495-7DCE-263F2C710C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Notes Placeholder 2">
            <a:extLst>
              <a:ext uri="{FF2B5EF4-FFF2-40B4-BE49-F238E27FC236}">
                <a16:creationId xmlns:a16="http://schemas.microsoft.com/office/drawing/2014/main" id="{05423727-CBD4-E65B-FDFF-C3CCFE143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Mike</a:t>
            </a:r>
            <a:endParaRPr lang="en-US" altLang="en-US" dirty="0">
              <a:ea typeface="ＭＳ Ｐゴシック" panose="020B0600070205080204" pitchFamily="34" charset="-128"/>
              <a:cs typeface="Calibri"/>
            </a:endParaRPr>
          </a:p>
          <a:p>
            <a:endParaRPr lang="en-US" altLang="en-US" dirty="0">
              <a:ea typeface="ＭＳ Ｐゴシック" panose="020B0600070205080204" pitchFamily="34" charset="-128"/>
              <a:cs typeface="Calibri"/>
            </a:endParaRPr>
          </a:p>
          <a:p>
            <a:r>
              <a:rPr lang="en-US" altLang="en-US" dirty="0">
                <a:ea typeface="ＭＳ Ｐゴシック"/>
                <a:cs typeface="Calibri"/>
              </a:rPr>
              <a:t>In their final collaborative composition</a:t>
            </a:r>
            <a:endParaRPr lang="en-US" altLang="en-US" dirty="0">
              <a:ea typeface="ＭＳ Ｐゴシック" panose="020B0600070205080204" pitchFamily="34" charset="-128"/>
              <a:cs typeface="Calibri"/>
            </a:endParaRPr>
          </a:p>
          <a:p>
            <a:r>
              <a:rPr lang="en-US" altLang="en-US" dirty="0">
                <a:ea typeface="ＭＳ Ｐゴシック"/>
                <a:cs typeface="Calibri"/>
              </a:rPr>
              <a:t>Ella, Max, and Jenna produced writing that affirmed and elaborated the compelling arguments from the articles but also countered with opposing ideas based on their group's discussion</a:t>
            </a:r>
            <a:endParaRPr lang="en-US" altLang="en-US" dirty="0">
              <a:ea typeface="ＭＳ Ｐゴシック" panose="020B0600070205080204" pitchFamily="34" charset="-128"/>
              <a:cs typeface="Calibri"/>
            </a:endParaRPr>
          </a:p>
        </p:txBody>
      </p:sp>
      <p:sp>
        <p:nvSpPr>
          <p:cNvPr id="50179" name="Slide Number Placeholder 3">
            <a:extLst>
              <a:ext uri="{FF2B5EF4-FFF2-40B4-BE49-F238E27FC236}">
                <a16:creationId xmlns:a16="http://schemas.microsoft.com/office/drawing/2014/main" id="{D02B29E5-6C35-825B-5799-3EF35FF137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9C8E2A-56BB-A54A-8B9C-B712C0A98765}" type="slidenum">
              <a:rPr lang="en-US" altLang="en-US">
                <a:latin typeface="Arial" panose="020B0604020202020204" pitchFamily="34" charset="0"/>
              </a:rPr>
              <a:pPr>
                <a:spcBef>
                  <a:spcPct val="0"/>
                </a:spcBef>
              </a:pPr>
              <a:t>23</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6B8BAE07-4AF9-1B4B-8185-A941187C23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D2CB4A7B-8325-2749-886F-25B45209FB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ea typeface="ＭＳ Ｐゴシック"/>
                <a:cs typeface="Calibri"/>
              </a:rPr>
              <a:t>Kim</a:t>
            </a:r>
          </a:p>
          <a:p>
            <a:pPr>
              <a:spcBef>
                <a:spcPct val="0"/>
              </a:spcBef>
            </a:pPr>
            <a:endParaRPr lang="en-US" altLang="en-US" dirty="0">
              <a:cs typeface="Calibri"/>
            </a:endParaRPr>
          </a:p>
          <a:p>
            <a:pPr>
              <a:spcBef>
                <a:spcPct val="0"/>
              </a:spcBef>
            </a:pPr>
            <a:r>
              <a:rPr lang="en-US" altLang="en-US" dirty="0">
                <a:ea typeface="ＭＳ Ｐゴシック"/>
                <a:cs typeface="Calibri"/>
              </a:rPr>
              <a:t>Prior research has suggested that alternative types of discussion forums can support or limit student participation</a:t>
            </a:r>
          </a:p>
          <a:p>
            <a:pPr>
              <a:spcBef>
                <a:spcPct val="0"/>
              </a:spcBef>
            </a:pPr>
            <a:r>
              <a:rPr lang="en-US" altLang="en-US" dirty="0">
                <a:ea typeface="ＭＳ Ｐゴシック"/>
                <a:cs typeface="Calibri"/>
              </a:rPr>
              <a:t>We found that Chat and CREW forums, as alternatives, </a:t>
            </a:r>
          </a:p>
          <a:p>
            <a:pPr>
              <a:spcBef>
                <a:spcPct val="0"/>
              </a:spcBef>
            </a:pPr>
            <a:r>
              <a:rPr lang="en-US" altLang="en-US" dirty="0">
                <a:ea typeface="ＭＳ Ｐゴシック"/>
                <a:cs typeface="Calibri"/>
              </a:rPr>
              <a:t>Produced high levels of uptake</a:t>
            </a:r>
          </a:p>
          <a:p>
            <a:pPr>
              <a:spcBef>
                <a:spcPct val="0"/>
              </a:spcBef>
            </a:pPr>
            <a:r>
              <a:rPr lang="en-US" altLang="en-US" dirty="0">
                <a:ea typeface="ＭＳ Ｐゴシック"/>
                <a:cs typeface="Calibri"/>
              </a:rPr>
              <a:t>Disagreement that might not have occurred </a:t>
            </a:r>
            <a:endParaRPr lang="en-US" altLang="en-US" dirty="0">
              <a:cs typeface="Calibri"/>
            </a:endParaRPr>
          </a:p>
          <a:p>
            <a:pPr>
              <a:spcBef>
                <a:spcPct val="0"/>
              </a:spcBef>
            </a:pPr>
            <a:r>
              <a:rPr lang="en-US" altLang="en-US" dirty="0">
                <a:ea typeface="ＭＳ Ｐゴシック"/>
                <a:cs typeface="Calibri"/>
              </a:rPr>
              <a:t>if different perspectives had been isolated into separate threads</a:t>
            </a:r>
          </a:p>
          <a:p>
            <a:pPr>
              <a:spcBef>
                <a:spcPct val="0"/>
              </a:spcBef>
            </a:pPr>
            <a:r>
              <a:rPr lang="en-US" altLang="en-US" dirty="0">
                <a:ea typeface="ＭＳ Ｐゴシック"/>
                <a:cs typeface="Calibri"/>
              </a:rPr>
              <a:t>Led to dialogic spells when threads tied together in Chat and CREW</a:t>
            </a:r>
            <a:endParaRPr lang="en-US" altLang="en-US" dirty="0">
              <a:cs typeface="Calibri"/>
            </a:endParaRPr>
          </a:p>
          <a:p>
            <a:pPr>
              <a:spcBef>
                <a:spcPct val="0"/>
              </a:spcBef>
            </a:pPr>
            <a:r>
              <a:rPr lang="en-US" altLang="en-US" dirty="0">
                <a:ea typeface="ＭＳ Ｐゴシック"/>
                <a:cs typeface="Calibri"/>
              </a:rPr>
              <a:t>But also sometimes led to tangles</a:t>
            </a:r>
            <a:endParaRPr lang="en-US" altLang="en-US" dirty="0">
              <a:cs typeface="Calibri"/>
            </a:endParaRPr>
          </a:p>
          <a:p>
            <a:pPr>
              <a:spcBef>
                <a:spcPct val="0"/>
              </a:spcBef>
            </a:pPr>
            <a:r>
              <a:rPr lang="en-US" altLang="en-US" dirty="0">
                <a:ea typeface="ＭＳ Ｐゴシック"/>
                <a:cs typeface="Calibri"/>
              </a:rPr>
              <a:t>When students avoided disagreement and "floated" to another quote</a:t>
            </a:r>
            <a:endParaRPr lang="en-US" altLang="en-US" dirty="0">
              <a:cs typeface="Calibri"/>
            </a:endParaRPr>
          </a:p>
        </p:txBody>
      </p:sp>
      <p:sp>
        <p:nvSpPr>
          <p:cNvPr id="33795" name="Slide Number Placeholder 3">
            <a:extLst>
              <a:ext uri="{FF2B5EF4-FFF2-40B4-BE49-F238E27FC236}">
                <a16:creationId xmlns:a16="http://schemas.microsoft.com/office/drawing/2014/main" id="{59998EEB-8362-3E4F-B359-C4BC47B596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93DE94A-CD14-0941-B4D1-1C9C20628FB7}"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3138138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6B8BAE07-4AF9-1B4B-8185-A941187C23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D2CB4A7B-8325-2749-886F-25B45209FB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panose="020B0600070205080204" pitchFamily="34" charset="-128"/>
              </a:rPr>
              <a:t>Mike</a:t>
            </a:r>
          </a:p>
          <a:p>
            <a:pPr>
              <a:spcBef>
                <a:spcPct val="0"/>
              </a:spcBef>
            </a:pPr>
            <a:r>
              <a:rPr lang="en-US" altLang="en-US" dirty="0">
                <a:ea typeface="ＭＳ Ｐゴシック"/>
                <a:cs typeface="Calibri"/>
              </a:rPr>
              <a:t>Previous studies of both online and face-to-face discussions have found that disagreement can cause participants to "talk past each other"</a:t>
            </a:r>
          </a:p>
          <a:p>
            <a:pPr>
              <a:spcBef>
                <a:spcPct val="0"/>
              </a:spcBef>
            </a:pPr>
            <a:endParaRPr lang="en-US" altLang="en-US" dirty="0">
              <a:ea typeface="ＭＳ Ｐゴシック" panose="020B0600070205080204" pitchFamily="34" charset="-128"/>
              <a:cs typeface="Calibri"/>
            </a:endParaRPr>
          </a:p>
          <a:p>
            <a:pPr>
              <a:spcBef>
                <a:spcPct val="0"/>
              </a:spcBef>
            </a:pPr>
            <a:r>
              <a:rPr lang="en-US" altLang="en-US" dirty="0">
                <a:ea typeface="ＭＳ Ｐゴシック"/>
                <a:cs typeface="Calibri"/>
              </a:rPr>
              <a:t>We wonder who benefits, if typical threaded and chat forums can separate conflicting perspectives or encourage participants to avoid disagreement</a:t>
            </a:r>
          </a:p>
          <a:p>
            <a:pPr>
              <a:spcBef>
                <a:spcPct val="0"/>
              </a:spcBef>
            </a:pPr>
            <a:endParaRPr lang="en-US" altLang="en-US" dirty="0">
              <a:ea typeface="ＭＳ Ｐゴシック" panose="020B0600070205080204" pitchFamily="34" charset="-128"/>
              <a:cs typeface="Calibri"/>
            </a:endParaRPr>
          </a:p>
          <a:p>
            <a:pPr>
              <a:spcBef>
                <a:spcPct val="0"/>
              </a:spcBef>
            </a:pPr>
            <a:r>
              <a:rPr lang="en-US" altLang="en-US" dirty="0">
                <a:ea typeface="ＭＳ Ｐゴシック"/>
                <a:cs typeface="Calibri"/>
              </a:rPr>
              <a:t>CREW forums in requiring collaborative composing encourage participants to persist through disagreement</a:t>
            </a:r>
            <a:endParaRPr lang="en-US" altLang="en-US" dirty="0">
              <a:ea typeface="ＭＳ Ｐゴシック" panose="020B0600070205080204" pitchFamily="34" charset="-128"/>
              <a:cs typeface="Calibri"/>
            </a:endParaRPr>
          </a:p>
        </p:txBody>
      </p:sp>
      <p:sp>
        <p:nvSpPr>
          <p:cNvPr id="33795" name="Slide Number Placeholder 3">
            <a:extLst>
              <a:ext uri="{FF2B5EF4-FFF2-40B4-BE49-F238E27FC236}">
                <a16:creationId xmlns:a16="http://schemas.microsoft.com/office/drawing/2014/main" id="{59998EEB-8362-3E4F-B359-C4BC47B596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93DE94A-CD14-0941-B4D1-1C9C20628FB7}"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299443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1FDD5B79-513A-78E0-1CA3-17148B232B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a:extLst>
              <a:ext uri="{FF2B5EF4-FFF2-40B4-BE49-F238E27FC236}">
                <a16:creationId xmlns:a16="http://schemas.microsoft.com/office/drawing/2014/main" id="{3A250D59-9E46-2441-ED0C-BAD9DAFC9B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panose="020B0600070205080204" pitchFamily="34" charset="-128"/>
              </a:rPr>
              <a:t>Mike</a:t>
            </a:r>
          </a:p>
          <a:p>
            <a:pPr eaLnBrk="1" hangingPunct="1">
              <a:spcBef>
                <a:spcPct val="0"/>
              </a:spcBef>
            </a:pPr>
            <a:endParaRPr lang="en-US" altLang="en-US" dirty="0">
              <a:ea typeface="ＭＳ Ｐゴシック" panose="020B0600070205080204" pitchFamily="34" charset="-128"/>
            </a:endParaRPr>
          </a:p>
          <a:p>
            <a:pPr eaLnBrk="1" hangingPunct="1">
              <a:spcBef>
                <a:spcPct val="0"/>
              </a:spcBef>
            </a:pPr>
            <a:r>
              <a:rPr lang="en-US" altLang="en-US" dirty="0">
                <a:ea typeface="ＭＳ Ｐゴシック" panose="020B0600070205080204" pitchFamily="34" charset="-128"/>
              </a:rPr>
              <a:t>Recent research about online discussions has drawn on a framework that has long been applied to face-to-face discussions: Bakhtinian dialogism.</a:t>
            </a:r>
          </a:p>
          <a:p>
            <a:pPr eaLnBrk="1" hangingPunct="1">
              <a:spcBef>
                <a:spcPct val="0"/>
              </a:spcBef>
            </a:pPr>
            <a:endParaRPr lang="en-US" altLang="en-US" dirty="0">
              <a:ea typeface="ＭＳ Ｐゴシック" panose="020B0600070205080204" pitchFamily="34" charset="-128"/>
            </a:endParaRPr>
          </a:p>
          <a:p>
            <a:pPr eaLnBrk="1" hangingPunct="1">
              <a:spcBef>
                <a:spcPct val="0"/>
              </a:spcBef>
            </a:pPr>
            <a:r>
              <a:rPr lang="en-US" altLang="en-US" dirty="0">
                <a:ea typeface="ＭＳ Ｐゴシック"/>
                <a:cs typeface="Calibri"/>
              </a:rPr>
              <a:t>Dialogic discussions involve communal inquiry, multiple interpretations, and negotiation of participants' social positions</a:t>
            </a:r>
          </a:p>
          <a:p>
            <a:pPr eaLnBrk="1" hangingPunct="1">
              <a:spcBef>
                <a:spcPct val="0"/>
              </a:spcBef>
            </a:pPr>
            <a:endParaRPr lang="en-US" altLang="en-US" dirty="0">
              <a:ea typeface="ＭＳ Ｐゴシック" panose="020B0600070205080204"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dirty="0">
                <a:ea typeface="ＭＳ Ｐゴシック"/>
                <a:cs typeface="Calibri"/>
              </a:rPr>
              <a:t>In applying this framework to online discussions, </a:t>
            </a:r>
            <a:r>
              <a:rPr lang="en-US" altLang="en-US" dirty="0" err="1">
                <a:ea typeface="ＭＳ Ｐゴシック"/>
                <a:cs typeface="Calibri"/>
              </a:rPr>
              <a:t>Arvaja</a:t>
            </a:r>
            <a:r>
              <a:rPr lang="en-US" altLang="en-US" dirty="0">
                <a:ea typeface="ＭＳ Ｐゴシック"/>
                <a:cs typeface="Calibri"/>
              </a:rPr>
              <a:t> and Hamalainen note that “It is not possible to study collaborative interaction independently...from the conceptual and material tools that mediate that interaction”</a:t>
            </a:r>
          </a:p>
        </p:txBody>
      </p:sp>
      <p:sp>
        <p:nvSpPr>
          <p:cNvPr id="19459" name="Slide Number Placeholder 3">
            <a:extLst>
              <a:ext uri="{FF2B5EF4-FFF2-40B4-BE49-F238E27FC236}">
                <a16:creationId xmlns:a16="http://schemas.microsoft.com/office/drawing/2014/main" id="{90B6ADFC-5765-0AD1-17F6-A6015B6384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128EEBE-3A06-9447-ABA5-6265714E3F2A}" type="slidenum">
              <a:rPr lang="en-US" altLang="en-US">
                <a:latin typeface="Arial" panose="020B0604020202020204" pitchFamily="34" charset="0"/>
              </a:rPr>
              <a:pP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249426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CD802643-909D-EE64-5459-79678EFC7C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BD9B0C78-051C-4843-69B6-95ED3E472A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Glenn</a:t>
            </a:r>
          </a:p>
        </p:txBody>
      </p:sp>
      <p:sp>
        <p:nvSpPr>
          <p:cNvPr id="21507" name="Slide Number Placeholder 3">
            <a:extLst>
              <a:ext uri="{FF2B5EF4-FFF2-40B4-BE49-F238E27FC236}">
                <a16:creationId xmlns:a16="http://schemas.microsoft.com/office/drawing/2014/main" id="{7CBF1EA6-EDD4-1016-3E8F-E494EE99B1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2DE55C1-AA98-1146-86F3-CC41443EE1F2}" type="slidenum">
              <a:rPr lang="en-US" altLang="en-US">
                <a:latin typeface="Arial" panose="020B0604020202020204" pitchFamily="34" charset="0"/>
              </a:rPr>
              <a:pPr>
                <a:spcBef>
                  <a:spcPct val="0"/>
                </a:spcBef>
              </a:pPr>
              <a:t>5</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53DA49EE-9DEE-8DCE-875C-A4CDB38ACE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004A5BB6-8719-3AA6-B541-455792646B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Mike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We note that dialogic discourse appears more often in domains beyond the classroom (such as academic research or media journalism): </a:t>
            </a:r>
          </a:p>
          <a:p>
            <a:r>
              <a:rPr lang="en-US" altLang="en-US" dirty="0">
                <a:ea typeface="ＭＳ Ｐゴシック" panose="020B0600070205080204" pitchFamily="34" charset="-128"/>
              </a:rPr>
              <a:t>for example, in academic discourse, we i</a:t>
            </a:r>
            <a:r>
              <a:rPr lang="en-US" sz="1200" dirty="0">
                <a:solidFill>
                  <a:schemeClr val="bg2">
                    <a:lumMod val="50000"/>
                  </a:schemeClr>
                </a:solidFill>
              </a:rPr>
              <a:t>nterpret, cite, respond, disagree, deliberate, and develop ideas (as we’re doing here today)</a:t>
            </a:r>
          </a:p>
          <a:p>
            <a:r>
              <a:rPr lang="en-US" sz="1200" dirty="0">
                <a:solidFill>
                  <a:schemeClr val="bg2">
                    <a:lumMod val="50000"/>
                  </a:schemeClr>
                </a:solidFill>
              </a:rPr>
              <a:t>We also pose questions that are open-ended and invite higher-order thinking (O-HOT) and respond to what others have already written or said.</a:t>
            </a:r>
          </a:p>
          <a:p>
            <a:endParaRPr lang="en-US" altLang="en-US" sz="1200" dirty="0">
              <a:solidFill>
                <a:schemeClr val="bg2">
                  <a:lumMod val="50000"/>
                </a:schemeClr>
              </a:solidFill>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4EB7F757-9FE7-6464-E842-50384ECB3B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B2BD2B0-E515-D74F-B96D-00C7D869FE4F}" type="slidenum">
              <a:rPr lang="en-US" altLang="en-US">
                <a:latin typeface="Arial" panose="020B0604020202020204" pitchFamily="34" charset="0"/>
              </a:rPr>
              <a:pPr>
                <a:spcBef>
                  <a:spcPct val="0"/>
                </a:spcBef>
              </a:pPr>
              <a:t>6</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5455723F-1958-FC54-FAA8-4B94DDAC22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7EBC86D6-3F7C-7060-8EAE-910D1324BC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Glenn</a:t>
            </a:r>
          </a:p>
        </p:txBody>
      </p:sp>
      <p:sp>
        <p:nvSpPr>
          <p:cNvPr id="23555" name="Slide Number Placeholder 3">
            <a:extLst>
              <a:ext uri="{FF2B5EF4-FFF2-40B4-BE49-F238E27FC236}">
                <a16:creationId xmlns:a16="http://schemas.microsoft.com/office/drawing/2014/main" id="{047809BD-41E3-2057-ED8D-28150D73FC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DF7C9BA-3B54-464D-B1D1-F0616ECF938E}" type="slidenum">
              <a:rPr lang="en-US" altLang="en-US">
                <a:latin typeface="Arial" panose="020B0604020202020204" pitchFamily="34" charset="0"/>
              </a:rPr>
              <a:pPr>
                <a:spcBef>
                  <a:spcPct val="0"/>
                </a:spcBef>
              </a:pPr>
              <a:t>7</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5455723F-1958-FC54-FAA8-4B94DDAC22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7EBC86D6-3F7C-7060-8EAE-910D1324BC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Mike</a:t>
            </a:r>
            <a:endParaRPr lang="en-US" altLang="en-US" dirty="0">
              <a:ea typeface="ＭＳ Ｐゴシック" panose="020B0600070205080204" pitchFamily="34" charset="-128"/>
              <a:cs typeface="Calibri"/>
            </a:endParaRP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The other common type of online discussion is an “anchored” discussion forum in which participants comment on a central text like a reading or a video.</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This type of forum can also limit uptake because students’ posts can be spread across from the text and isolated from each other: as you can see below the video, even when comments cluster around a moment, they may not include uptake of what others have already posted.</a:t>
            </a:r>
          </a:p>
        </p:txBody>
      </p:sp>
      <p:sp>
        <p:nvSpPr>
          <p:cNvPr id="23555" name="Slide Number Placeholder 3">
            <a:extLst>
              <a:ext uri="{FF2B5EF4-FFF2-40B4-BE49-F238E27FC236}">
                <a16:creationId xmlns:a16="http://schemas.microsoft.com/office/drawing/2014/main" id="{047809BD-41E3-2057-ED8D-28150D73FC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DF7C9BA-3B54-464D-B1D1-F0616ECF938E}" type="slidenum">
              <a:rPr lang="en-US" altLang="en-US">
                <a:latin typeface="Arial" panose="020B0604020202020204" pitchFamily="34" charset="0"/>
              </a:rPr>
              <a:pP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44094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a:cs typeface="Calibri"/>
              </a:rPr>
              <a:t>Kim</a:t>
            </a:r>
          </a:p>
          <a:p>
            <a:r>
              <a:rPr lang="en-US" altLang="en-US">
                <a:ea typeface="ＭＳ Ｐゴシック"/>
                <a:cs typeface="Calibri"/>
              </a:rPr>
              <a:t>When designing our methods, our intent was to expand on the exploration of how the design allows for deeper conversation, including true collaboration where meaning is built together.  And, of course, with the lens of looking not at what's "better" but what's possible in online discussion engagement</a:t>
            </a: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44524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5D45B66-3A6D-7844-8353-EBCE85BEEC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8C293A4E-A8CC-BC4E-BD86-FA7810D164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Glenn</a:t>
            </a:r>
          </a:p>
        </p:txBody>
      </p:sp>
      <p:sp>
        <p:nvSpPr>
          <p:cNvPr id="27651" name="Slide Number Placeholder 3">
            <a:extLst>
              <a:ext uri="{FF2B5EF4-FFF2-40B4-BE49-F238E27FC236}">
                <a16:creationId xmlns:a16="http://schemas.microsoft.com/office/drawing/2014/main" id="{528E3FFB-97EC-AC41-B18D-70452E11F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1A9C01F-DD5D-3546-BE68-4AE0AF700DB0}" type="slidenum">
              <a:rPr lang="en-US" altLang="en-US" smtClean="0">
                <a:latin typeface="Arial" panose="020B0604020202020204" pitchFamily="34" charset="0"/>
              </a:rPr>
              <a:pPr>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258222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2100DBB-86D4-7D8D-16E7-E8A5C23BC228}"/>
              </a:ext>
            </a:extLst>
          </p:cNvPr>
          <p:cNvSpPr>
            <a:spLocks noGrp="1"/>
          </p:cNvSpPr>
          <p:nvPr>
            <p:ph type="dt" sz="half" idx="10"/>
          </p:nvPr>
        </p:nvSpPr>
        <p:spPr/>
        <p:txBody>
          <a:bodyPr/>
          <a:lstStyle>
            <a:lvl1pPr>
              <a:defRPr/>
            </a:lvl1pPr>
          </a:lstStyle>
          <a:p>
            <a:pPr>
              <a:defRPr/>
            </a:pPr>
            <a:fld id="{F7CDE805-4962-F047-BC5B-54A130583967}" type="datetimeFigureOut">
              <a:rPr lang="en-US" altLang="en-US"/>
              <a:pPr>
                <a:defRPr/>
              </a:pPr>
              <a:t>12/7/2022</a:t>
            </a:fld>
            <a:endParaRPr lang="en-US" altLang="en-US"/>
          </a:p>
        </p:txBody>
      </p:sp>
      <p:sp>
        <p:nvSpPr>
          <p:cNvPr id="5" name="Footer Placeholder 4">
            <a:extLst>
              <a:ext uri="{FF2B5EF4-FFF2-40B4-BE49-F238E27FC236}">
                <a16:creationId xmlns:a16="http://schemas.microsoft.com/office/drawing/2014/main" id="{230626B5-80EB-D63D-61B3-51CA79C559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5BA3E6-EA75-5141-C106-FDEA946E51BE}"/>
              </a:ext>
            </a:extLst>
          </p:cNvPr>
          <p:cNvSpPr>
            <a:spLocks noGrp="1"/>
          </p:cNvSpPr>
          <p:nvPr>
            <p:ph type="sldNum" sz="quarter" idx="12"/>
          </p:nvPr>
        </p:nvSpPr>
        <p:spPr/>
        <p:txBody>
          <a:bodyPr/>
          <a:lstStyle>
            <a:lvl1pPr>
              <a:defRPr/>
            </a:lvl1pPr>
          </a:lstStyle>
          <a:p>
            <a:pPr>
              <a:defRPr/>
            </a:pPr>
            <a:fld id="{43178817-398F-5B4C-8AFA-973EE9283DDD}" type="slidenum">
              <a:rPr lang="en-US" altLang="en-US"/>
              <a:pPr>
                <a:defRPr/>
              </a:pPr>
              <a:t>‹#›</a:t>
            </a:fld>
            <a:endParaRPr lang="en-US" altLang="en-US"/>
          </a:p>
        </p:txBody>
      </p:sp>
    </p:spTree>
    <p:extLst>
      <p:ext uri="{BB962C8B-B14F-4D97-AF65-F5344CB8AC3E}">
        <p14:creationId xmlns:p14="http://schemas.microsoft.com/office/powerpoint/2010/main" val="388161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4350A-2EE5-CD01-F040-78B70BA8449F}"/>
              </a:ext>
            </a:extLst>
          </p:cNvPr>
          <p:cNvSpPr>
            <a:spLocks noGrp="1"/>
          </p:cNvSpPr>
          <p:nvPr>
            <p:ph type="dt" sz="half" idx="10"/>
          </p:nvPr>
        </p:nvSpPr>
        <p:spPr/>
        <p:txBody>
          <a:bodyPr/>
          <a:lstStyle>
            <a:lvl1pPr>
              <a:defRPr/>
            </a:lvl1pPr>
          </a:lstStyle>
          <a:p>
            <a:pPr>
              <a:defRPr/>
            </a:pPr>
            <a:fld id="{D922A074-B2B6-0549-AC59-179ECB1EFE80}" type="datetimeFigureOut">
              <a:rPr lang="en-US" altLang="en-US"/>
              <a:pPr>
                <a:defRPr/>
              </a:pPr>
              <a:t>12/7/2022</a:t>
            </a:fld>
            <a:endParaRPr lang="en-US" altLang="en-US"/>
          </a:p>
        </p:txBody>
      </p:sp>
      <p:sp>
        <p:nvSpPr>
          <p:cNvPr id="5" name="Footer Placeholder 4">
            <a:extLst>
              <a:ext uri="{FF2B5EF4-FFF2-40B4-BE49-F238E27FC236}">
                <a16:creationId xmlns:a16="http://schemas.microsoft.com/office/drawing/2014/main" id="{C299E9D4-468C-F77C-11AE-838AA648DE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CE2A92E-D280-29B5-75FE-CEAFBC85EF48}"/>
              </a:ext>
            </a:extLst>
          </p:cNvPr>
          <p:cNvSpPr>
            <a:spLocks noGrp="1"/>
          </p:cNvSpPr>
          <p:nvPr>
            <p:ph type="sldNum" sz="quarter" idx="12"/>
          </p:nvPr>
        </p:nvSpPr>
        <p:spPr/>
        <p:txBody>
          <a:bodyPr/>
          <a:lstStyle>
            <a:lvl1pPr>
              <a:defRPr/>
            </a:lvl1pPr>
          </a:lstStyle>
          <a:p>
            <a:pPr>
              <a:defRPr/>
            </a:pPr>
            <a:fld id="{B1C9A9C1-5B56-9E49-821B-E23F046F9D41}" type="slidenum">
              <a:rPr lang="en-US" altLang="en-US"/>
              <a:pPr>
                <a:defRPr/>
              </a:pPr>
              <a:t>‹#›</a:t>
            </a:fld>
            <a:endParaRPr lang="en-US" altLang="en-US"/>
          </a:p>
        </p:txBody>
      </p:sp>
    </p:spTree>
    <p:extLst>
      <p:ext uri="{BB962C8B-B14F-4D97-AF65-F5344CB8AC3E}">
        <p14:creationId xmlns:p14="http://schemas.microsoft.com/office/powerpoint/2010/main" val="191165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47502-9197-6BBC-324A-3FE0D6AA6BE5}"/>
              </a:ext>
            </a:extLst>
          </p:cNvPr>
          <p:cNvSpPr>
            <a:spLocks noGrp="1"/>
          </p:cNvSpPr>
          <p:nvPr>
            <p:ph type="dt" sz="half" idx="10"/>
          </p:nvPr>
        </p:nvSpPr>
        <p:spPr/>
        <p:txBody>
          <a:bodyPr/>
          <a:lstStyle>
            <a:lvl1pPr>
              <a:defRPr/>
            </a:lvl1pPr>
          </a:lstStyle>
          <a:p>
            <a:pPr>
              <a:defRPr/>
            </a:pPr>
            <a:fld id="{CD9EA996-8846-FA46-A893-85CBF24B6782}" type="datetimeFigureOut">
              <a:rPr lang="en-US" altLang="en-US"/>
              <a:pPr>
                <a:defRPr/>
              </a:pPr>
              <a:t>12/7/2022</a:t>
            </a:fld>
            <a:endParaRPr lang="en-US" altLang="en-US"/>
          </a:p>
        </p:txBody>
      </p:sp>
      <p:sp>
        <p:nvSpPr>
          <p:cNvPr id="5" name="Footer Placeholder 4">
            <a:extLst>
              <a:ext uri="{FF2B5EF4-FFF2-40B4-BE49-F238E27FC236}">
                <a16:creationId xmlns:a16="http://schemas.microsoft.com/office/drawing/2014/main" id="{3FBC41C9-FB00-0797-94A4-3C9A21887E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22C009-AB48-1FD8-9CD7-EBE823897F98}"/>
              </a:ext>
            </a:extLst>
          </p:cNvPr>
          <p:cNvSpPr>
            <a:spLocks noGrp="1"/>
          </p:cNvSpPr>
          <p:nvPr>
            <p:ph type="sldNum" sz="quarter" idx="12"/>
          </p:nvPr>
        </p:nvSpPr>
        <p:spPr/>
        <p:txBody>
          <a:bodyPr/>
          <a:lstStyle>
            <a:lvl1pPr>
              <a:defRPr/>
            </a:lvl1pPr>
          </a:lstStyle>
          <a:p>
            <a:pPr>
              <a:defRPr/>
            </a:pPr>
            <a:fld id="{640D6381-2301-CB48-9547-3E44FC8F6A13}" type="slidenum">
              <a:rPr lang="en-US" altLang="en-US"/>
              <a:pPr>
                <a:defRPr/>
              </a:pPr>
              <a:t>‹#›</a:t>
            </a:fld>
            <a:endParaRPr lang="en-US" altLang="en-US"/>
          </a:p>
        </p:txBody>
      </p:sp>
    </p:spTree>
    <p:extLst>
      <p:ext uri="{BB962C8B-B14F-4D97-AF65-F5344CB8AC3E}">
        <p14:creationId xmlns:p14="http://schemas.microsoft.com/office/powerpoint/2010/main" val="348053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91646-E2B2-8E3F-C09A-5F7A1EC3EC47}"/>
              </a:ext>
            </a:extLst>
          </p:cNvPr>
          <p:cNvSpPr>
            <a:spLocks noGrp="1"/>
          </p:cNvSpPr>
          <p:nvPr>
            <p:ph type="dt" sz="half" idx="10"/>
          </p:nvPr>
        </p:nvSpPr>
        <p:spPr/>
        <p:txBody>
          <a:bodyPr/>
          <a:lstStyle>
            <a:lvl1pPr>
              <a:defRPr/>
            </a:lvl1pPr>
          </a:lstStyle>
          <a:p>
            <a:pPr>
              <a:defRPr/>
            </a:pPr>
            <a:fld id="{3CE257A1-2179-4F4A-A25B-FAF2FAB0C8BA}" type="datetimeFigureOut">
              <a:rPr lang="en-US" altLang="en-US"/>
              <a:pPr>
                <a:defRPr/>
              </a:pPr>
              <a:t>12/7/2022</a:t>
            </a:fld>
            <a:endParaRPr lang="en-US" altLang="en-US"/>
          </a:p>
        </p:txBody>
      </p:sp>
      <p:sp>
        <p:nvSpPr>
          <p:cNvPr id="5" name="Footer Placeholder 4">
            <a:extLst>
              <a:ext uri="{FF2B5EF4-FFF2-40B4-BE49-F238E27FC236}">
                <a16:creationId xmlns:a16="http://schemas.microsoft.com/office/drawing/2014/main" id="{8CA44B01-DE67-749D-55B9-EF6B27ACF1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9D5AA1-C9E0-455A-746F-9B26E24AFBB3}"/>
              </a:ext>
            </a:extLst>
          </p:cNvPr>
          <p:cNvSpPr>
            <a:spLocks noGrp="1"/>
          </p:cNvSpPr>
          <p:nvPr>
            <p:ph type="sldNum" sz="quarter" idx="12"/>
          </p:nvPr>
        </p:nvSpPr>
        <p:spPr/>
        <p:txBody>
          <a:bodyPr/>
          <a:lstStyle>
            <a:lvl1pPr>
              <a:defRPr/>
            </a:lvl1pPr>
          </a:lstStyle>
          <a:p>
            <a:pPr>
              <a:defRPr/>
            </a:pPr>
            <a:fld id="{1BE64B45-CC82-8144-BC64-76993EFDE1CD}" type="slidenum">
              <a:rPr lang="en-US" altLang="en-US"/>
              <a:pPr>
                <a:defRPr/>
              </a:pPr>
              <a:t>‹#›</a:t>
            </a:fld>
            <a:endParaRPr lang="en-US" altLang="en-US"/>
          </a:p>
        </p:txBody>
      </p:sp>
    </p:spTree>
    <p:extLst>
      <p:ext uri="{BB962C8B-B14F-4D97-AF65-F5344CB8AC3E}">
        <p14:creationId xmlns:p14="http://schemas.microsoft.com/office/powerpoint/2010/main" val="177044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2D82AE-2CCA-25A7-343F-4860808F4478}"/>
              </a:ext>
            </a:extLst>
          </p:cNvPr>
          <p:cNvSpPr>
            <a:spLocks noGrp="1"/>
          </p:cNvSpPr>
          <p:nvPr>
            <p:ph type="dt" sz="half" idx="10"/>
          </p:nvPr>
        </p:nvSpPr>
        <p:spPr/>
        <p:txBody>
          <a:bodyPr/>
          <a:lstStyle>
            <a:lvl1pPr>
              <a:defRPr/>
            </a:lvl1pPr>
          </a:lstStyle>
          <a:p>
            <a:pPr>
              <a:defRPr/>
            </a:pPr>
            <a:fld id="{0D1013C0-C921-B242-B026-4175784DCE56}" type="datetimeFigureOut">
              <a:rPr lang="en-US" altLang="en-US"/>
              <a:pPr>
                <a:defRPr/>
              </a:pPr>
              <a:t>12/7/2022</a:t>
            </a:fld>
            <a:endParaRPr lang="en-US" altLang="en-US"/>
          </a:p>
        </p:txBody>
      </p:sp>
      <p:sp>
        <p:nvSpPr>
          <p:cNvPr id="5" name="Footer Placeholder 4">
            <a:extLst>
              <a:ext uri="{FF2B5EF4-FFF2-40B4-BE49-F238E27FC236}">
                <a16:creationId xmlns:a16="http://schemas.microsoft.com/office/drawing/2014/main" id="{E17A3DC9-BA12-4DB4-08CC-39B395D1DA3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7A96519-AEB4-3625-9750-D8659D17F5B8}"/>
              </a:ext>
            </a:extLst>
          </p:cNvPr>
          <p:cNvSpPr>
            <a:spLocks noGrp="1"/>
          </p:cNvSpPr>
          <p:nvPr>
            <p:ph type="sldNum" sz="quarter" idx="12"/>
          </p:nvPr>
        </p:nvSpPr>
        <p:spPr/>
        <p:txBody>
          <a:bodyPr/>
          <a:lstStyle>
            <a:lvl1pPr>
              <a:defRPr/>
            </a:lvl1pPr>
          </a:lstStyle>
          <a:p>
            <a:pPr>
              <a:defRPr/>
            </a:pPr>
            <a:fld id="{E8BFBF81-A5BA-D94C-A187-EC8DA3C97EF6}" type="slidenum">
              <a:rPr lang="en-US" altLang="en-US"/>
              <a:pPr>
                <a:defRPr/>
              </a:pPr>
              <a:t>‹#›</a:t>
            </a:fld>
            <a:endParaRPr lang="en-US" altLang="en-US"/>
          </a:p>
        </p:txBody>
      </p:sp>
    </p:spTree>
    <p:extLst>
      <p:ext uri="{BB962C8B-B14F-4D97-AF65-F5344CB8AC3E}">
        <p14:creationId xmlns:p14="http://schemas.microsoft.com/office/powerpoint/2010/main" val="240565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15EE1ED-65A4-8EB9-222E-C735E621C44B}"/>
              </a:ext>
            </a:extLst>
          </p:cNvPr>
          <p:cNvSpPr>
            <a:spLocks noGrp="1"/>
          </p:cNvSpPr>
          <p:nvPr>
            <p:ph type="dt" sz="half" idx="10"/>
          </p:nvPr>
        </p:nvSpPr>
        <p:spPr/>
        <p:txBody>
          <a:bodyPr/>
          <a:lstStyle>
            <a:lvl1pPr>
              <a:defRPr/>
            </a:lvl1pPr>
          </a:lstStyle>
          <a:p>
            <a:pPr>
              <a:defRPr/>
            </a:pPr>
            <a:fld id="{3F85D9AA-F6EF-B349-98C4-2F4D9FD20BEB}" type="datetimeFigureOut">
              <a:rPr lang="en-US" altLang="en-US"/>
              <a:pPr>
                <a:defRPr/>
              </a:pPr>
              <a:t>12/7/2022</a:t>
            </a:fld>
            <a:endParaRPr lang="en-US" altLang="en-US"/>
          </a:p>
        </p:txBody>
      </p:sp>
      <p:sp>
        <p:nvSpPr>
          <p:cNvPr id="6" name="Footer Placeholder 4">
            <a:extLst>
              <a:ext uri="{FF2B5EF4-FFF2-40B4-BE49-F238E27FC236}">
                <a16:creationId xmlns:a16="http://schemas.microsoft.com/office/drawing/2014/main" id="{6CD82F77-6669-C2F1-B3E8-048E78393CA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C969BD0-D6C5-A531-8F8F-ABC7F6DD08CE}"/>
              </a:ext>
            </a:extLst>
          </p:cNvPr>
          <p:cNvSpPr>
            <a:spLocks noGrp="1"/>
          </p:cNvSpPr>
          <p:nvPr>
            <p:ph type="sldNum" sz="quarter" idx="12"/>
          </p:nvPr>
        </p:nvSpPr>
        <p:spPr/>
        <p:txBody>
          <a:bodyPr/>
          <a:lstStyle>
            <a:lvl1pPr>
              <a:defRPr/>
            </a:lvl1pPr>
          </a:lstStyle>
          <a:p>
            <a:pPr>
              <a:defRPr/>
            </a:pPr>
            <a:fld id="{DB504031-2317-934E-B7F3-6E700A5226E0}" type="slidenum">
              <a:rPr lang="en-US" altLang="en-US"/>
              <a:pPr>
                <a:defRPr/>
              </a:pPr>
              <a:t>‹#›</a:t>
            </a:fld>
            <a:endParaRPr lang="en-US" altLang="en-US"/>
          </a:p>
        </p:txBody>
      </p:sp>
    </p:spTree>
    <p:extLst>
      <p:ext uri="{BB962C8B-B14F-4D97-AF65-F5344CB8AC3E}">
        <p14:creationId xmlns:p14="http://schemas.microsoft.com/office/powerpoint/2010/main" val="76716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494AAD3-2BA7-3A11-4476-0058854EB009}"/>
              </a:ext>
            </a:extLst>
          </p:cNvPr>
          <p:cNvSpPr>
            <a:spLocks noGrp="1"/>
          </p:cNvSpPr>
          <p:nvPr>
            <p:ph type="dt" sz="half" idx="10"/>
          </p:nvPr>
        </p:nvSpPr>
        <p:spPr/>
        <p:txBody>
          <a:bodyPr/>
          <a:lstStyle>
            <a:lvl1pPr>
              <a:defRPr/>
            </a:lvl1pPr>
          </a:lstStyle>
          <a:p>
            <a:pPr>
              <a:defRPr/>
            </a:pPr>
            <a:fld id="{4A18A24A-1A35-B34A-80D5-A1BDDC730242}" type="datetimeFigureOut">
              <a:rPr lang="en-US" altLang="en-US"/>
              <a:pPr>
                <a:defRPr/>
              </a:pPr>
              <a:t>12/7/2022</a:t>
            </a:fld>
            <a:endParaRPr lang="en-US" altLang="en-US"/>
          </a:p>
        </p:txBody>
      </p:sp>
      <p:sp>
        <p:nvSpPr>
          <p:cNvPr id="8" name="Footer Placeholder 4">
            <a:extLst>
              <a:ext uri="{FF2B5EF4-FFF2-40B4-BE49-F238E27FC236}">
                <a16:creationId xmlns:a16="http://schemas.microsoft.com/office/drawing/2014/main" id="{9BC67FD7-0B2A-7B2F-4B12-2EDF5E2594B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FA0420D-AFBA-06A0-3DB9-14268A75292A}"/>
              </a:ext>
            </a:extLst>
          </p:cNvPr>
          <p:cNvSpPr>
            <a:spLocks noGrp="1"/>
          </p:cNvSpPr>
          <p:nvPr>
            <p:ph type="sldNum" sz="quarter" idx="12"/>
          </p:nvPr>
        </p:nvSpPr>
        <p:spPr/>
        <p:txBody>
          <a:bodyPr/>
          <a:lstStyle>
            <a:lvl1pPr>
              <a:defRPr/>
            </a:lvl1pPr>
          </a:lstStyle>
          <a:p>
            <a:pPr>
              <a:defRPr/>
            </a:pPr>
            <a:fld id="{FB8F5767-8397-C64D-A105-4C0704FEB86B}" type="slidenum">
              <a:rPr lang="en-US" altLang="en-US"/>
              <a:pPr>
                <a:defRPr/>
              </a:pPr>
              <a:t>‹#›</a:t>
            </a:fld>
            <a:endParaRPr lang="en-US" altLang="en-US"/>
          </a:p>
        </p:txBody>
      </p:sp>
    </p:spTree>
    <p:extLst>
      <p:ext uri="{BB962C8B-B14F-4D97-AF65-F5344CB8AC3E}">
        <p14:creationId xmlns:p14="http://schemas.microsoft.com/office/powerpoint/2010/main" val="225165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1446C62-C436-5AE3-B6EF-190155A08779}"/>
              </a:ext>
            </a:extLst>
          </p:cNvPr>
          <p:cNvSpPr>
            <a:spLocks noGrp="1"/>
          </p:cNvSpPr>
          <p:nvPr>
            <p:ph type="dt" sz="half" idx="10"/>
          </p:nvPr>
        </p:nvSpPr>
        <p:spPr/>
        <p:txBody>
          <a:bodyPr/>
          <a:lstStyle>
            <a:lvl1pPr>
              <a:defRPr/>
            </a:lvl1pPr>
          </a:lstStyle>
          <a:p>
            <a:pPr>
              <a:defRPr/>
            </a:pPr>
            <a:fld id="{34434933-DB15-7740-8897-AC748E113A4A}" type="datetimeFigureOut">
              <a:rPr lang="en-US" altLang="en-US"/>
              <a:pPr>
                <a:defRPr/>
              </a:pPr>
              <a:t>12/7/2022</a:t>
            </a:fld>
            <a:endParaRPr lang="en-US" altLang="en-US"/>
          </a:p>
        </p:txBody>
      </p:sp>
      <p:sp>
        <p:nvSpPr>
          <p:cNvPr id="4" name="Footer Placeholder 4">
            <a:extLst>
              <a:ext uri="{FF2B5EF4-FFF2-40B4-BE49-F238E27FC236}">
                <a16:creationId xmlns:a16="http://schemas.microsoft.com/office/drawing/2014/main" id="{2BD49950-C1F9-54F1-EFAD-40CC9BB1100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51F23B2-7071-7623-AEB9-9BAC75703A83}"/>
              </a:ext>
            </a:extLst>
          </p:cNvPr>
          <p:cNvSpPr>
            <a:spLocks noGrp="1"/>
          </p:cNvSpPr>
          <p:nvPr>
            <p:ph type="sldNum" sz="quarter" idx="12"/>
          </p:nvPr>
        </p:nvSpPr>
        <p:spPr/>
        <p:txBody>
          <a:bodyPr/>
          <a:lstStyle>
            <a:lvl1pPr>
              <a:defRPr/>
            </a:lvl1pPr>
          </a:lstStyle>
          <a:p>
            <a:pPr>
              <a:defRPr/>
            </a:pPr>
            <a:fld id="{6053995C-1EA2-4C45-B5C5-C42A2211FE28}" type="slidenum">
              <a:rPr lang="en-US" altLang="en-US"/>
              <a:pPr>
                <a:defRPr/>
              </a:pPr>
              <a:t>‹#›</a:t>
            </a:fld>
            <a:endParaRPr lang="en-US" altLang="en-US"/>
          </a:p>
        </p:txBody>
      </p:sp>
    </p:spTree>
    <p:extLst>
      <p:ext uri="{BB962C8B-B14F-4D97-AF65-F5344CB8AC3E}">
        <p14:creationId xmlns:p14="http://schemas.microsoft.com/office/powerpoint/2010/main" val="26477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43BB8D-D72B-FD2A-2561-441A0E1BB3D8}"/>
              </a:ext>
            </a:extLst>
          </p:cNvPr>
          <p:cNvSpPr>
            <a:spLocks noGrp="1"/>
          </p:cNvSpPr>
          <p:nvPr>
            <p:ph type="dt" sz="half" idx="10"/>
          </p:nvPr>
        </p:nvSpPr>
        <p:spPr/>
        <p:txBody>
          <a:bodyPr/>
          <a:lstStyle>
            <a:lvl1pPr>
              <a:defRPr/>
            </a:lvl1pPr>
          </a:lstStyle>
          <a:p>
            <a:pPr>
              <a:defRPr/>
            </a:pPr>
            <a:fld id="{DA445A2E-303F-554F-BD04-FAC89BB13B33}" type="datetimeFigureOut">
              <a:rPr lang="en-US" altLang="en-US"/>
              <a:pPr>
                <a:defRPr/>
              </a:pPr>
              <a:t>12/7/2022</a:t>
            </a:fld>
            <a:endParaRPr lang="en-US" altLang="en-US"/>
          </a:p>
        </p:txBody>
      </p:sp>
      <p:sp>
        <p:nvSpPr>
          <p:cNvPr id="3" name="Footer Placeholder 4">
            <a:extLst>
              <a:ext uri="{FF2B5EF4-FFF2-40B4-BE49-F238E27FC236}">
                <a16:creationId xmlns:a16="http://schemas.microsoft.com/office/drawing/2014/main" id="{B20F1AEA-8497-71E2-D894-8927D52A991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A1A15DB-46C7-311F-4278-29D23CAEEF99}"/>
              </a:ext>
            </a:extLst>
          </p:cNvPr>
          <p:cNvSpPr>
            <a:spLocks noGrp="1"/>
          </p:cNvSpPr>
          <p:nvPr>
            <p:ph type="sldNum" sz="quarter" idx="12"/>
          </p:nvPr>
        </p:nvSpPr>
        <p:spPr/>
        <p:txBody>
          <a:bodyPr/>
          <a:lstStyle>
            <a:lvl1pPr>
              <a:defRPr/>
            </a:lvl1pPr>
          </a:lstStyle>
          <a:p>
            <a:pPr>
              <a:defRPr/>
            </a:pPr>
            <a:fld id="{F0D16165-7493-914C-B201-FAF41A485F3E}" type="slidenum">
              <a:rPr lang="en-US" altLang="en-US"/>
              <a:pPr>
                <a:defRPr/>
              </a:pPr>
              <a:t>‹#›</a:t>
            </a:fld>
            <a:endParaRPr lang="en-US" altLang="en-US"/>
          </a:p>
        </p:txBody>
      </p:sp>
    </p:spTree>
    <p:extLst>
      <p:ext uri="{BB962C8B-B14F-4D97-AF65-F5344CB8AC3E}">
        <p14:creationId xmlns:p14="http://schemas.microsoft.com/office/powerpoint/2010/main" val="94199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1F460CE-219B-7489-65BA-608F11104A97}"/>
              </a:ext>
            </a:extLst>
          </p:cNvPr>
          <p:cNvSpPr>
            <a:spLocks noGrp="1"/>
          </p:cNvSpPr>
          <p:nvPr>
            <p:ph type="dt" sz="half" idx="10"/>
          </p:nvPr>
        </p:nvSpPr>
        <p:spPr/>
        <p:txBody>
          <a:bodyPr/>
          <a:lstStyle>
            <a:lvl1pPr>
              <a:defRPr/>
            </a:lvl1pPr>
          </a:lstStyle>
          <a:p>
            <a:pPr>
              <a:defRPr/>
            </a:pPr>
            <a:fld id="{CF60FFC6-EEFD-6C41-B21F-0067B4C02C59}" type="datetimeFigureOut">
              <a:rPr lang="en-US" altLang="en-US"/>
              <a:pPr>
                <a:defRPr/>
              </a:pPr>
              <a:t>12/7/2022</a:t>
            </a:fld>
            <a:endParaRPr lang="en-US" altLang="en-US"/>
          </a:p>
        </p:txBody>
      </p:sp>
      <p:sp>
        <p:nvSpPr>
          <p:cNvPr id="6" name="Footer Placeholder 4">
            <a:extLst>
              <a:ext uri="{FF2B5EF4-FFF2-40B4-BE49-F238E27FC236}">
                <a16:creationId xmlns:a16="http://schemas.microsoft.com/office/drawing/2014/main" id="{DE0A3591-5246-62E8-A796-6ADA3CCB64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6CBB1D7-6262-B3A1-D54E-78FE94CE1B3D}"/>
              </a:ext>
            </a:extLst>
          </p:cNvPr>
          <p:cNvSpPr>
            <a:spLocks noGrp="1"/>
          </p:cNvSpPr>
          <p:nvPr>
            <p:ph type="sldNum" sz="quarter" idx="12"/>
          </p:nvPr>
        </p:nvSpPr>
        <p:spPr/>
        <p:txBody>
          <a:bodyPr/>
          <a:lstStyle>
            <a:lvl1pPr>
              <a:defRPr/>
            </a:lvl1pPr>
          </a:lstStyle>
          <a:p>
            <a:pPr>
              <a:defRPr/>
            </a:pPr>
            <a:fld id="{0809E8F7-D666-9044-B8A8-B25D46BE7ED7}" type="slidenum">
              <a:rPr lang="en-US" altLang="en-US"/>
              <a:pPr>
                <a:defRPr/>
              </a:pPr>
              <a:t>‹#›</a:t>
            </a:fld>
            <a:endParaRPr lang="en-US" altLang="en-US"/>
          </a:p>
        </p:txBody>
      </p:sp>
    </p:spTree>
    <p:extLst>
      <p:ext uri="{BB962C8B-B14F-4D97-AF65-F5344CB8AC3E}">
        <p14:creationId xmlns:p14="http://schemas.microsoft.com/office/powerpoint/2010/main" val="399259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D959E44-630E-2096-CA4C-C803EADC7AE9}"/>
              </a:ext>
            </a:extLst>
          </p:cNvPr>
          <p:cNvSpPr>
            <a:spLocks noGrp="1"/>
          </p:cNvSpPr>
          <p:nvPr>
            <p:ph type="dt" sz="half" idx="10"/>
          </p:nvPr>
        </p:nvSpPr>
        <p:spPr/>
        <p:txBody>
          <a:bodyPr/>
          <a:lstStyle>
            <a:lvl1pPr>
              <a:defRPr/>
            </a:lvl1pPr>
          </a:lstStyle>
          <a:p>
            <a:pPr>
              <a:defRPr/>
            </a:pPr>
            <a:fld id="{ACC31072-D464-8546-98F4-E74F1F6A09F3}" type="datetimeFigureOut">
              <a:rPr lang="en-US" altLang="en-US"/>
              <a:pPr>
                <a:defRPr/>
              </a:pPr>
              <a:t>12/7/2022</a:t>
            </a:fld>
            <a:endParaRPr lang="en-US" altLang="en-US"/>
          </a:p>
        </p:txBody>
      </p:sp>
      <p:sp>
        <p:nvSpPr>
          <p:cNvPr id="6" name="Footer Placeholder 4">
            <a:extLst>
              <a:ext uri="{FF2B5EF4-FFF2-40B4-BE49-F238E27FC236}">
                <a16:creationId xmlns:a16="http://schemas.microsoft.com/office/drawing/2014/main" id="{A5F74791-4F37-AA9A-906A-CC38EAFA186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C97DDBF-D48B-B110-6464-52A547FD85A0}"/>
              </a:ext>
            </a:extLst>
          </p:cNvPr>
          <p:cNvSpPr>
            <a:spLocks noGrp="1"/>
          </p:cNvSpPr>
          <p:nvPr>
            <p:ph type="sldNum" sz="quarter" idx="12"/>
          </p:nvPr>
        </p:nvSpPr>
        <p:spPr/>
        <p:txBody>
          <a:bodyPr/>
          <a:lstStyle>
            <a:lvl1pPr>
              <a:defRPr/>
            </a:lvl1pPr>
          </a:lstStyle>
          <a:p>
            <a:pPr>
              <a:defRPr/>
            </a:pPr>
            <a:fld id="{69C78E51-1459-8643-B486-E5E41C98113F}" type="slidenum">
              <a:rPr lang="en-US" altLang="en-US"/>
              <a:pPr>
                <a:defRPr/>
              </a:pPr>
              <a:t>‹#›</a:t>
            </a:fld>
            <a:endParaRPr lang="en-US" altLang="en-US"/>
          </a:p>
        </p:txBody>
      </p:sp>
    </p:spTree>
    <p:extLst>
      <p:ext uri="{BB962C8B-B14F-4D97-AF65-F5344CB8AC3E}">
        <p14:creationId xmlns:p14="http://schemas.microsoft.com/office/powerpoint/2010/main" val="367580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BDD8EE5-DE63-EB09-8D61-4E7DD5910EB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75D87D7-C3B9-A331-29FD-F79BE91B28A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B1C0E63-6EED-77DD-A228-B734B8D2A474}"/>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cs typeface="Arial" panose="020B0604020202020204" pitchFamily="34" charset="0"/>
              </a:defRPr>
            </a:lvl1pPr>
          </a:lstStyle>
          <a:p>
            <a:pPr>
              <a:defRPr/>
            </a:pPr>
            <a:fld id="{15245F85-D0B3-D54A-B048-2F94D6D9F8F5}" type="datetimeFigureOut">
              <a:rPr lang="en-US" altLang="en-US"/>
              <a:pPr>
                <a:defRPr/>
              </a:pPr>
              <a:t>12/7/2022</a:t>
            </a:fld>
            <a:endParaRPr lang="en-US" altLang="en-US"/>
          </a:p>
        </p:txBody>
      </p:sp>
      <p:sp>
        <p:nvSpPr>
          <p:cNvPr id="5" name="Footer Placeholder 4">
            <a:extLst>
              <a:ext uri="{FF2B5EF4-FFF2-40B4-BE49-F238E27FC236}">
                <a16:creationId xmlns:a16="http://schemas.microsoft.com/office/drawing/2014/main" id="{1A40CFB9-CC28-9B2F-2DAF-C20F1B448C5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49A3B4FC-B111-2439-F111-C08DF9E7843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cs typeface="Arial" panose="020B0604020202020204" pitchFamily="34" charset="0"/>
              </a:defRPr>
            </a:lvl1pPr>
          </a:lstStyle>
          <a:p>
            <a:pPr>
              <a:defRPr/>
            </a:pPr>
            <a:fld id="{569F570A-5E78-DE43-B829-E5A88929D31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45_7F085861.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46_AACCF533.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microsoft.com/office/2018/10/relationships/comments" Target="../comments/modernComment_147_C2A828DB.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48_74E96E70.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41_17858AE3.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a:extLst>
              <a:ext uri="{FF2B5EF4-FFF2-40B4-BE49-F238E27FC236}">
                <a16:creationId xmlns:a16="http://schemas.microsoft.com/office/drawing/2014/main" id="{D9B9B4D0-24A7-2FDF-ED15-43D1E0EE7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07" r="9682"/>
          <a:stretch>
            <a:fillRect/>
          </a:stretch>
        </p:blipFill>
        <p:spPr bwMode="auto">
          <a:xfrm>
            <a:off x="0" y="-4763"/>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Box 3">
            <a:extLst>
              <a:ext uri="{FF2B5EF4-FFF2-40B4-BE49-F238E27FC236}">
                <a16:creationId xmlns:a16="http://schemas.microsoft.com/office/drawing/2014/main" id="{51A339D3-F575-836F-A686-C4924CFE0DC1}"/>
              </a:ext>
            </a:extLst>
          </p:cNvPr>
          <p:cNvSpPr txBox="1">
            <a:spLocks noChangeArrowheads="1"/>
          </p:cNvSpPr>
          <p:nvPr/>
        </p:nvSpPr>
        <p:spPr bwMode="auto">
          <a:xfrm>
            <a:off x="0" y="1143000"/>
            <a:ext cx="9144000" cy="1698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buFont typeface="Arial" panose="020B0604020202020204" pitchFamily="34" charset="0"/>
              <a:buNone/>
            </a:pPr>
            <a:r>
              <a:rPr lang="en-US" altLang="en-US" b="1" dirty="0" err="1"/>
              <a:t>CANVASsing</a:t>
            </a:r>
            <a:r>
              <a:rPr lang="en-US" altLang="en-US" b="1" dirty="0"/>
              <a:t> New Possibilities:</a:t>
            </a:r>
            <a:endParaRPr lang="en-US" altLang="en-US" dirty="0"/>
          </a:p>
          <a:p>
            <a:r>
              <a:rPr lang="en-US" altLang="en-US" dirty="0"/>
              <a:t>Linear Chat Versus </a:t>
            </a:r>
            <a:r>
              <a:rPr lang="en-US" altLang="en-US" dirty="0" err="1"/>
              <a:t>Collabora-ve</a:t>
            </a:r>
            <a:r>
              <a:rPr lang="en-US" altLang="en-US" dirty="0"/>
              <a:t> Responsive </a:t>
            </a:r>
            <a:r>
              <a:rPr lang="en-US" altLang="en-US" dirty="0" err="1"/>
              <a:t>Wri</a:t>
            </a:r>
            <a:r>
              <a:rPr lang="en-US" altLang="en-US" dirty="0"/>
              <a:t>-ng</a:t>
            </a:r>
          </a:p>
          <a:p>
            <a:pPr algn="ctr" eaLnBrk="1" hangingPunct="1">
              <a:spcBef>
                <a:spcPct val="0"/>
              </a:spcBef>
              <a:buFontTx/>
              <a:buNone/>
            </a:pPr>
            <a:endParaRPr lang="en-US" altLang="en-US" sz="3400" b="1" dirty="0">
              <a:latin typeface="Delicious SmallCaps" pitchFamily="50" charset="0"/>
            </a:endParaRPr>
          </a:p>
        </p:txBody>
      </p:sp>
      <p:sp>
        <p:nvSpPr>
          <p:cNvPr id="14339" name="TextBox 4">
            <a:extLst>
              <a:ext uri="{FF2B5EF4-FFF2-40B4-BE49-F238E27FC236}">
                <a16:creationId xmlns:a16="http://schemas.microsoft.com/office/drawing/2014/main" id="{1C41E010-B0E5-09A6-897A-B7D0C40F054B}"/>
              </a:ext>
            </a:extLst>
          </p:cNvPr>
          <p:cNvSpPr txBox="1">
            <a:spLocks noChangeArrowheads="1"/>
          </p:cNvSpPr>
          <p:nvPr/>
        </p:nvSpPr>
        <p:spPr bwMode="auto">
          <a:xfrm>
            <a:off x="0" y="1676400"/>
            <a:ext cx="9144000" cy="144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 typeface="Arial" panose="020B0604020202020204" pitchFamily="34" charset="0"/>
              <a:buNone/>
            </a:pPr>
            <a:r>
              <a:rPr lang="en-US" altLang="en-US" sz="2000" b="1" dirty="0"/>
              <a:t>How Alternative Online Discussion Forums Could Benefit </a:t>
            </a:r>
          </a:p>
          <a:p>
            <a:pPr algn="ctr" eaLnBrk="1" hangingPunct="1">
              <a:spcBef>
                <a:spcPct val="0"/>
              </a:spcBef>
              <a:buFont typeface="Arial" panose="020B0604020202020204" pitchFamily="34" charset="0"/>
              <a:buNone/>
            </a:pPr>
            <a:r>
              <a:rPr lang="en-US" altLang="en-US" sz="2000" b="1" dirty="0"/>
              <a:t>Collaborative Written Argumentation</a:t>
            </a:r>
            <a:endParaRPr lang="en-US" altLang="en-US" sz="2000" dirty="0"/>
          </a:p>
          <a:p>
            <a:pPr algn="ctr" eaLnBrk="1" hangingPunct="1">
              <a:spcBef>
                <a:spcPct val="0"/>
              </a:spcBef>
              <a:buFontTx/>
              <a:buNone/>
            </a:pPr>
            <a:endParaRPr lang="en-US" altLang="en-US" sz="2400" b="1" dirty="0">
              <a:latin typeface="Delicious" pitchFamily="50" charset="0"/>
            </a:endParaRPr>
          </a:p>
          <a:p>
            <a:pPr algn="ctr" eaLnBrk="1" hangingPunct="1">
              <a:spcBef>
                <a:spcPct val="0"/>
              </a:spcBef>
              <a:buFontTx/>
              <a:buNone/>
            </a:pPr>
            <a:r>
              <a:rPr lang="en-US" altLang="en-US" sz="2400" b="1" dirty="0">
                <a:latin typeface="Delicious" pitchFamily="50" charset="0"/>
                <a:sym typeface="Wingdings 2" pitchFamily="2" charset="2"/>
              </a:rPr>
              <a:t> Date</a:t>
            </a:r>
          </a:p>
        </p:txBody>
      </p:sp>
      <p:sp>
        <p:nvSpPr>
          <p:cNvPr id="14340" name="TextBox 5">
            <a:extLst>
              <a:ext uri="{FF2B5EF4-FFF2-40B4-BE49-F238E27FC236}">
                <a16:creationId xmlns:a16="http://schemas.microsoft.com/office/drawing/2014/main" id="{C22D7FCA-2BF2-6CAC-7F63-09D170D23451}"/>
              </a:ext>
            </a:extLst>
          </p:cNvPr>
          <p:cNvSpPr txBox="1">
            <a:spLocks noChangeArrowheads="1"/>
          </p:cNvSpPr>
          <p:nvPr/>
        </p:nvSpPr>
        <p:spPr bwMode="auto">
          <a:xfrm>
            <a:off x="0" y="2438400"/>
            <a:ext cx="91440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None/>
            </a:pPr>
            <a:r>
              <a:rPr lang="en-US" sz="2000" b="1" dirty="0">
                <a:latin typeface="Calibri"/>
                <a:ea typeface="ＭＳ Ｐゴシック"/>
                <a:cs typeface="Calibri"/>
              </a:rPr>
              <a:t>Michael B. Sherry, University of South Florida, mbsherry@usf.edu </a:t>
            </a:r>
            <a:endParaRPr lang="en-US" sz="2000">
              <a:latin typeface="Calibri"/>
              <a:ea typeface="ＭＳ Ｐゴシック"/>
              <a:cs typeface="Calibri"/>
            </a:endParaRPr>
          </a:p>
          <a:p>
            <a:pPr algn="ctr">
              <a:spcBef>
                <a:spcPct val="0"/>
              </a:spcBef>
              <a:buNone/>
            </a:pPr>
            <a:r>
              <a:rPr lang="en-US" sz="2000" b="1" dirty="0">
                <a:latin typeface="Calibri"/>
                <a:ea typeface="ＭＳ Ｐゴシック"/>
                <a:cs typeface="Calibri"/>
              </a:rPr>
              <a:t>Kimberly </a:t>
            </a:r>
            <a:r>
              <a:rPr lang="en-US" sz="2000" b="1" dirty="0" err="1">
                <a:latin typeface="Calibri"/>
                <a:ea typeface="ＭＳ Ｐゴシック"/>
                <a:cs typeface="Calibri"/>
              </a:rPr>
              <a:t>DeFusco</a:t>
            </a:r>
            <a:r>
              <a:rPr lang="en-US" sz="2000" b="1" dirty="0">
                <a:latin typeface="Calibri"/>
                <a:ea typeface="ＭＳ Ｐゴシック"/>
                <a:cs typeface="Calibri"/>
              </a:rPr>
              <a:t>, University of South Florida, </a:t>
            </a:r>
            <a:r>
              <a:rPr lang="en-US" sz="2000" b="1">
                <a:latin typeface="Calibri"/>
                <a:ea typeface="ＭＳ Ｐゴシック"/>
                <a:cs typeface="Calibri"/>
              </a:rPr>
              <a:t>defusco@usf.edu</a:t>
            </a:r>
            <a:endParaRPr lang="en-US" sz="2000">
              <a:latin typeface="Calibri"/>
              <a:ea typeface="ＭＳ Ｐゴシック"/>
              <a:cs typeface="Calibri"/>
            </a:endParaRPr>
          </a:p>
          <a:p>
            <a:pPr algn="ctr">
              <a:spcBef>
                <a:spcPct val="0"/>
              </a:spcBef>
              <a:buNone/>
            </a:pPr>
            <a:r>
              <a:rPr lang="en-US" altLang="en-US" sz="2000" b="1" dirty="0">
                <a:latin typeface="Calibri"/>
                <a:ea typeface="ＭＳ Ｐゴシック"/>
                <a:cs typeface="Calibri"/>
              </a:rPr>
              <a:t>Glenn Smith, </a:t>
            </a:r>
            <a:r>
              <a:rPr lang="en-US" altLang="en-US" sz="2000" b="1" dirty="0">
                <a:latin typeface="Calibri"/>
                <a:ea typeface="ＭＳ Ｐゴシック"/>
                <a:cs typeface="Calibri"/>
                <a:sym typeface="Wingdings 2" pitchFamily="2" charset="2"/>
              </a:rPr>
              <a:t>University of South Florida, glenns@usf.edu</a:t>
            </a:r>
            <a:r>
              <a:rPr lang="en-US" altLang="en-US" sz="2000" b="1" dirty="0">
                <a:latin typeface="Calibri"/>
                <a:ea typeface="ＭＳ Ｐゴシック"/>
                <a:cs typeface="Calibri"/>
              </a:rPr>
              <a:t> </a:t>
            </a:r>
          </a:p>
        </p:txBody>
      </p:sp>
      <p:cxnSp>
        <p:nvCxnSpPr>
          <p:cNvPr id="7" name="Straight Connector 6">
            <a:extLst>
              <a:ext uri="{FF2B5EF4-FFF2-40B4-BE49-F238E27FC236}">
                <a16:creationId xmlns:a16="http://schemas.microsoft.com/office/drawing/2014/main" id="{887270ED-C1FB-1DCE-E165-C06FDDA0C95E}"/>
              </a:ext>
            </a:extLst>
          </p:cNvPr>
          <p:cNvCxnSpPr/>
          <p:nvPr/>
        </p:nvCxnSpPr>
        <p:spPr>
          <a:xfrm>
            <a:off x="0" y="11430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228600" y="447842"/>
            <a:ext cx="8686800" cy="1066800"/>
          </a:xfrm>
          <a:prstGeom prst="rect">
            <a:avLst/>
          </a:prstGeom>
        </p:spPr>
        <p:txBody>
          <a:bodyPr lIns="91440" tIns="45720" rIns="91440" bIns="45720" anchor="t"/>
          <a:lstStyle/>
          <a:p>
            <a:pPr eaLnBrk="1" fontAlgn="auto" hangingPunct="1">
              <a:spcBef>
                <a:spcPts val="0"/>
              </a:spcBef>
              <a:spcAft>
                <a:spcPts val="0"/>
              </a:spcAft>
              <a:defRPr/>
            </a:pPr>
            <a:r>
              <a:rPr lang="en-US" sz="3600" dirty="0">
                <a:latin typeface="Delicious SmallCaps"/>
                <a:ea typeface="+mj-ea"/>
                <a:cs typeface="+mj-cs"/>
              </a:rPr>
              <a:t>Method: </a:t>
            </a:r>
            <a:r>
              <a:rPr lang="en-US" sz="3200" dirty="0">
                <a:latin typeface="Delicious SmallCaps"/>
                <a:ea typeface="+mj-ea"/>
                <a:cs typeface="+mj-cs"/>
              </a:rPr>
              <a:t>Linear Chat Embedded in </a:t>
            </a:r>
            <a:r>
              <a:rPr lang="en-US" sz="3200" dirty="0" err="1">
                <a:latin typeface="Delicious SmallCaps"/>
                <a:ea typeface="+mj-ea"/>
                <a:cs typeface="+mj-cs"/>
              </a:rPr>
              <a:t>Ebooks</a:t>
            </a:r>
            <a:endParaRPr lang="en-US" sz="3200" dirty="0">
              <a:latin typeface="Delicious SmallCaps"/>
              <a:ea typeface="+mj-ea"/>
              <a:cs typeface="+mj-cs"/>
            </a:endParaRP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9A91043-2BD8-584E-B9D7-555D32EC9370}"/>
              </a:ext>
            </a:extLst>
          </p:cNvPr>
          <p:cNvSpPr txBox="1">
            <a:spLocks/>
          </p:cNvSpPr>
          <p:nvPr/>
        </p:nvSpPr>
        <p:spPr bwMode="auto">
          <a:xfrm>
            <a:off x="190500" y="1524000"/>
            <a:ext cx="8763000" cy="4800600"/>
          </a:xfrm>
          <a:prstGeom prst="rect">
            <a:avLst/>
          </a:prstGeom>
          <a:noFill/>
          <a:ln>
            <a:noFill/>
          </a:ln>
          <a:extLst>
            <a:ext uri="{909E8E84-426E-40dd-AFC4-6F175D3DCCD1}"/>
            <a:ext uri="{91240B29-F687-4f45-9708-019B960494DF}"/>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b="1" dirty="0">
              <a:latin typeface="Delicious" charset="0"/>
              <a:cs typeface="ＭＳ Ｐゴシック" charset="0"/>
            </a:endParaRPr>
          </a:p>
        </p:txBody>
      </p:sp>
      <p:pic>
        <p:nvPicPr>
          <p:cNvPr id="3" name="Picture 3" descr="Graphical user interface, text, application, Word&#10;&#10;Description automatically generated">
            <a:extLst>
              <a:ext uri="{FF2B5EF4-FFF2-40B4-BE49-F238E27FC236}">
                <a16:creationId xmlns:a16="http://schemas.microsoft.com/office/drawing/2014/main" id="{D84021A8-16B1-FDFC-E68A-A94EB9952FBD}"/>
              </a:ext>
            </a:extLst>
          </p:cNvPr>
          <p:cNvPicPr>
            <a:picLocks noChangeAspect="1"/>
          </p:cNvPicPr>
          <p:nvPr/>
        </p:nvPicPr>
        <p:blipFill>
          <a:blip r:embed="rId4"/>
          <a:stretch>
            <a:fillRect/>
          </a:stretch>
        </p:blipFill>
        <p:spPr>
          <a:xfrm>
            <a:off x="327025" y="1371967"/>
            <a:ext cx="8204200" cy="5316805"/>
          </a:xfrm>
          <a:prstGeom prst="rect">
            <a:avLst/>
          </a:prstGeom>
        </p:spPr>
      </p:pic>
    </p:spTree>
    <p:extLst>
      <p:ext uri="{BB962C8B-B14F-4D97-AF65-F5344CB8AC3E}">
        <p14:creationId xmlns:p14="http://schemas.microsoft.com/office/powerpoint/2010/main" val="213125334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0" y="461211"/>
            <a:ext cx="9144000" cy="1066800"/>
          </a:xfrm>
          <a:prstGeom prst="rect">
            <a:avLst/>
          </a:prstGeom>
        </p:spPr>
        <p:txBody>
          <a:bodyPr lIns="91440" tIns="45720" rIns="91440" bIns="45720" anchor="t"/>
          <a:lstStyle/>
          <a:p>
            <a:pPr eaLnBrk="1" fontAlgn="auto" hangingPunct="1">
              <a:spcBef>
                <a:spcPts val="0"/>
              </a:spcBef>
              <a:spcAft>
                <a:spcPts val="0"/>
              </a:spcAft>
              <a:defRPr/>
            </a:pPr>
            <a:r>
              <a:rPr lang="en-US" sz="3400" dirty="0">
                <a:latin typeface="Delicious SmallCaps"/>
                <a:ea typeface="+mj-ea"/>
                <a:cs typeface="+mj-cs"/>
              </a:rPr>
              <a:t>Method: </a:t>
            </a:r>
            <a:r>
              <a:rPr lang="en-US" sz="2800" dirty="0">
                <a:latin typeface="Delicious SmallCaps"/>
                <a:ea typeface="+mj-ea"/>
                <a:cs typeface="+mj-cs"/>
              </a:rPr>
              <a:t>Collaborative Responsive Writing (CREW)</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9A91043-2BD8-584E-B9D7-555D32EC9370}"/>
              </a:ext>
            </a:extLst>
          </p:cNvPr>
          <p:cNvSpPr txBox="1">
            <a:spLocks/>
          </p:cNvSpPr>
          <p:nvPr/>
        </p:nvSpPr>
        <p:spPr bwMode="auto">
          <a:xfrm>
            <a:off x="190500" y="1524000"/>
            <a:ext cx="8763000" cy="4800600"/>
          </a:xfrm>
          <a:prstGeom prst="rect">
            <a:avLst/>
          </a:prstGeom>
          <a:noFill/>
          <a:ln>
            <a:noFill/>
          </a:ln>
          <a:extLst>
            <a:ext uri="{909E8E84-426E-40dd-AFC4-6F175D3DCCD1}"/>
            <a:ext uri="{91240B29-F687-4f45-9708-019B960494DF}"/>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b="1" dirty="0">
              <a:latin typeface="Delicious" charset="0"/>
              <a:cs typeface="ＭＳ Ｐゴシック" charset="0"/>
            </a:endParaRPr>
          </a:p>
        </p:txBody>
      </p:sp>
      <p:pic>
        <p:nvPicPr>
          <p:cNvPr id="3" name="Picture 3" descr="Text&#10;&#10;Description automatically generated">
            <a:extLst>
              <a:ext uri="{FF2B5EF4-FFF2-40B4-BE49-F238E27FC236}">
                <a16:creationId xmlns:a16="http://schemas.microsoft.com/office/drawing/2014/main" id="{0A25EFBA-FD56-D8B0-45AC-0F33BF65F472}"/>
              </a:ext>
            </a:extLst>
          </p:cNvPr>
          <p:cNvPicPr>
            <a:picLocks noChangeAspect="1"/>
          </p:cNvPicPr>
          <p:nvPr/>
        </p:nvPicPr>
        <p:blipFill>
          <a:blip r:embed="rId4"/>
          <a:stretch>
            <a:fillRect/>
          </a:stretch>
        </p:blipFill>
        <p:spPr>
          <a:xfrm>
            <a:off x="369551" y="1526284"/>
            <a:ext cx="8363441" cy="3989021"/>
          </a:xfrm>
          <a:prstGeom prst="rect">
            <a:avLst/>
          </a:prstGeom>
        </p:spPr>
      </p:pic>
    </p:spTree>
    <p:extLst>
      <p:ext uri="{BB962C8B-B14F-4D97-AF65-F5344CB8AC3E}">
        <p14:creationId xmlns:p14="http://schemas.microsoft.com/office/powerpoint/2010/main" val="2865558835"/>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0" y="461211"/>
            <a:ext cx="9144000" cy="1066800"/>
          </a:xfrm>
          <a:prstGeom prst="rect">
            <a:avLst/>
          </a:prstGeom>
        </p:spPr>
        <p:txBody>
          <a:bodyPr/>
          <a:lstStyle/>
          <a:p>
            <a:pPr eaLnBrk="1" fontAlgn="auto" hangingPunct="1">
              <a:spcBef>
                <a:spcPts val="0"/>
              </a:spcBef>
              <a:spcAft>
                <a:spcPts val="0"/>
              </a:spcAft>
              <a:defRPr/>
            </a:pPr>
            <a:r>
              <a:rPr lang="en-US" sz="3400" dirty="0">
                <a:latin typeface="Delicious SmallCaps" pitchFamily="50" charset="0"/>
                <a:ea typeface="+mj-ea"/>
                <a:cs typeface="+mj-cs"/>
              </a:rPr>
              <a:t>Method: Site &amp; Participant Selection</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9A91043-2BD8-584E-B9D7-555D32EC9370}"/>
              </a:ext>
            </a:extLst>
          </p:cNvPr>
          <p:cNvSpPr txBox="1">
            <a:spLocks/>
          </p:cNvSpPr>
          <p:nvPr/>
        </p:nvSpPr>
        <p:spPr bwMode="auto">
          <a:xfrm>
            <a:off x="190500" y="1524000"/>
            <a:ext cx="8763000" cy="4800600"/>
          </a:xfrm>
          <a:prstGeom prst="rect">
            <a:avLst/>
          </a:prstGeom>
          <a:noFill/>
          <a:ln>
            <a:noFill/>
          </a:ln>
          <a:extLst>
            <a:ext uri="{909E8E84-426E-40dd-AFC4-6F175D3DCCD1}"/>
            <a:ext uri="{91240B29-F687-4f45-9708-019B960494DF}"/>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b="1" dirty="0">
              <a:latin typeface="Delicious" charset="0"/>
              <a:cs typeface="ＭＳ Ｐゴシック" charset="0"/>
            </a:endParaRPr>
          </a:p>
        </p:txBody>
      </p:sp>
      <p:sp>
        <p:nvSpPr>
          <p:cNvPr id="10" name="Content Placeholder 2">
            <a:extLst>
              <a:ext uri="{FF2B5EF4-FFF2-40B4-BE49-F238E27FC236}">
                <a16:creationId xmlns:a16="http://schemas.microsoft.com/office/drawing/2014/main" id="{67510499-BE15-C346-9B74-FCC02A48CE35}"/>
              </a:ext>
            </a:extLst>
          </p:cNvPr>
          <p:cNvSpPr txBox="1">
            <a:spLocks/>
          </p:cNvSpPr>
          <p:nvPr/>
        </p:nvSpPr>
        <p:spPr>
          <a:xfrm>
            <a:off x="152400" y="1828800"/>
            <a:ext cx="8991600" cy="4953000"/>
          </a:xfrm>
          <a:prstGeom prst="rect">
            <a:avLst/>
          </a:prstGeom>
        </p:spPr>
        <p:txBody>
          <a:bodyPr lIns="91440" tIns="45720" rIns="91440" bIns="45720" anchor="t">
            <a:normAutofit/>
          </a:bodyPr>
          <a:lstStyle/>
          <a:p>
            <a:pPr marL="457200" indent="-457200">
              <a:buFont typeface="Arial" panose="020B0604020202020204" pitchFamily="34" charset="0"/>
              <a:buChar char="•"/>
              <a:defRPr/>
            </a:pPr>
            <a:r>
              <a:rPr lang="en-US" sz="3200" dirty="0"/>
              <a:t>Southern US Public HS</a:t>
            </a:r>
          </a:p>
          <a:p>
            <a:pPr marL="457200" indent="-457200">
              <a:buFont typeface="Arial" panose="020B0604020202020204" pitchFamily="34" charset="0"/>
              <a:buChar char="•"/>
              <a:defRPr/>
            </a:pPr>
            <a:r>
              <a:rPr lang="en-US" sz="3200" dirty="0">
                <a:latin typeface="Arial"/>
                <a:ea typeface="ＭＳ Ｐゴシック"/>
                <a:cs typeface="Arial"/>
              </a:rPr>
              <a:t>NWP certified teacher and C3WP participant</a:t>
            </a:r>
          </a:p>
          <a:p>
            <a:pPr marL="457200" indent="-457200">
              <a:buFont typeface="Arial" panose="020B0604020202020204" pitchFamily="34" charset="0"/>
              <a:buChar char="•"/>
              <a:defRPr/>
            </a:pPr>
            <a:r>
              <a:rPr lang="en-US" sz="3200" dirty="0">
                <a:latin typeface="Arial"/>
                <a:ea typeface="ＭＳ Ｐゴシック"/>
                <a:cs typeface="Arial"/>
              </a:rPr>
              <a:t>Groups of 2-5 students </a:t>
            </a:r>
            <a:endParaRPr lang="en-US" sz="3200" dirty="0">
              <a:solidFill>
                <a:srgbClr val="FF0000"/>
              </a:solidFill>
              <a:cs typeface="Arial"/>
            </a:endParaRPr>
          </a:p>
          <a:p>
            <a:pPr marL="457200" indent="-457200">
              <a:buFont typeface="Arial" panose="020B0604020202020204" pitchFamily="34" charset="0"/>
              <a:buChar char="•"/>
              <a:defRPr/>
            </a:pPr>
            <a:endParaRPr lang="en-US" sz="3200" dirty="0">
              <a:latin typeface="Arial"/>
              <a:ea typeface="ＭＳ Ｐゴシック"/>
              <a:cs typeface="Arial"/>
            </a:endParaRPr>
          </a:p>
          <a:p>
            <a:pPr indent="-457200">
              <a:buFont typeface="Arial" panose="020B0604020202020204" pitchFamily="34" charset="0"/>
              <a:buChar char="•"/>
              <a:defRPr/>
            </a:pPr>
            <a:r>
              <a:rPr lang="en-US" sz="3200" dirty="0">
                <a:latin typeface="Arial"/>
                <a:ea typeface="ＭＳ Ｐゴシック"/>
                <a:cs typeface="Arial"/>
              </a:rPr>
              <a:t>Focus here on "period 6" (six book clubs)</a:t>
            </a:r>
          </a:p>
          <a:p>
            <a:pPr lvl="2" indent="-457200">
              <a:buFont typeface="Arial" panose="020B0604020202020204" pitchFamily="34" charset="0"/>
              <a:buChar char="•"/>
              <a:defRPr/>
            </a:pPr>
            <a:r>
              <a:rPr lang="en-US" sz="3200" dirty="0">
                <a:latin typeface="Arial"/>
                <a:ea typeface="ＭＳ Ｐゴシック"/>
                <a:cs typeface="Arial"/>
              </a:rPr>
              <a:t>(n= total period six 19 Chat, Crew 20)</a:t>
            </a:r>
          </a:p>
          <a:p>
            <a:pPr lvl="1">
              <a:defRPr/>
            </a:pPr>
            <a:endParaRPr lang="en-US" sz="2800" dirty="0">
              <a:cs typeface="Arial" panose="020B0604020202020204" pitchFamily="34" charset="0"/>
            </a:endParaRPr>
          </a:p>
        </p:txBody>
      </p:sp>
    </p:spTree>
    <p:extLst>
      <p:ext uri="{BB962C8B-B14F-4D97-AF65-F5344CB8AC3E}">
        <p14:creationId xmlns:p14="http://schemas.microsoft.com/office/powerpoint/2010/main" val="3265800411"/>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0" y="461211"/>
            <a:ext cx="9144000" cy="1066800"/>
          </a:xfrm>
          <a:prstGeom prst="rect">
            <a:avLst/>
          </a:prstGeom>
        </p:spPr>
        <p:txBody>
          <a:bodyPr/>
          <a:lstStyle/>
          <a:p>
            <a:pPr eaLnBrk="1" fontAlgn="auto" hangingPunct="1">
              <a:spcBef>
                <a:spcPts val="0"/>
              </a:spcBef>
              <a:spcAft>
                <a:spcPts val="0"/>
              </a:spcAft>
              <a:defRPr/>
            </a:pPr>
            <a:r>
              <a:rPr lang="en-US" sz="3400" dirty="0">
                <a:latin typeface="Delicious SmallCaps" pitchFamily="50" charset="0"/>
                <a:ea typeface="+mj-ea"/>
                <a:cs typeface="+mj-cs"/>
              </a:rPr>
              <a:t>Method: Site &amp; Participant Selection</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9A91043-2BD8-584E-B9D7-555D32EC9370}"/>
              </a:ext>
            </a:extLst>
          </p:cNvPr>
          <p:cNvSpPr txBox="1">
            <a:spLocks/>
          </p:cNvSpPr>
          <p:nvPr/>
        </p:nvSpPr>
        <p:spPr bwMode="auto">
          <a:xfrm>
            <a:off x="190500" y="1524000"/>
            <a:ext cx="8763000" cy="4800600"/>
          </a:xfrm>
          <a:prstGeom prst="rect">
            <a:avLst/>
          </a:prstGeom>
          <a:noFill/>
          <a:ln>
            <a:noFill/>
          </a:ln>
          <a:extLst>
            <a:ext uri="{909E8E84-426E-40dd-AFC4-6F175D3DCCD1}"/>
            <a:ext uri="{91240B29-F687-4f45-9708-019B960494DF}"/>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b="1" dirty="0">
              <a:latin typeface="Delicious" charset="0"/>
              <a:cs typeface="ＭＳ Ｐゴシック" charset="0"/>
            </a:endParaRPr>
          </a:p>
        </p:txBody>
      </p:sp>
      <p:sp>
        <p:nvSpPr>
          <p:cNvPr id="10" name="Content Placeholder 2">
            <a:extLst>
              <a:ext uri="{FF2B5EF4-FFF2-40B4-BE49-F238E27FC236}">
                <a16:creationId xmlns:a16="http://schemas.microsoft.com/office/drawing/2014/main" id="{67510499-BE15-C346-9B74-FCC02A48CE35}"/>
              </a:ext>
            </a:extLst>
          </p:cNvPr>
          <p:cNvSpPr txBox="1">
            <a:spLocks/>
          </p:cNvSpPr>
          <p:nvPr/>
        </p:nvSpPr>
        <p:spPr>
          <a:xfrm>
            <a:off x="152400" y="1828800"/>
            <a:ext cx="8991600" cy="4953000"/>
          </a:xfrm>
          <a:prstGeom prst="rect">
            <a:avLst/>
          </a:prstGeom>
        </p:spPr>
        <p:txBody>
          <a:bodyPr lIns="91440" tIns="45720" rIns="91440" bIns="45720" anchor="t">
            <a:normAutofit/>
          </a:bodyPr>
          <a:lstStyle/>
          <a:p>
            <a:pPr marL="457200" indent="-457200">
              <a:buFont typeface="Arial"/>
              <a:buChar char="•"/>
              <a:defRPr/>
            </a:pPr>
            <a:r>
              <a:rPr lang="en-US" sz="3200" dirty="0">
                <a:latin typeface="Arial"/>
                <a:ea typeface="ＭＳ Ｐゴシック"/>
                <a:cs typeface="Arial"/>
              </a:rPr>
              <a:t>Grade 10 media literacy unit “Making Moves with Evidence” focused on </a:t>
            </a:r>
            <a:endParaRPr lang="en-US" sz="3200" dirty="0">
              <a:cs typeface="Arial" panose="020B0604020202020204" pitchFamily="34" charset="0"/>
            </a:endParaRPr>
          </a:p>
          <a:p>
            <a:pPr marL="914400" lvl="1" indent="-457200">
              <a:buFont typeface="Arial" panose="020B0604020202020204" pitchFamily="34" charset="0"/>
              <a:buChar char="•"/>
              <a:defRPr/>
            </a:pPr>
            <a:r>
              <a:rPr lang="en-US" sz="3200" dirty="0">
                <a:latin typeface="Arial"/>
                <a:ea typeface="ＭＳ Ｐゴシック"/>
                <a:cs typeface="Arial"/>
              </a:rPr>
              <a:t>CAP </a:t>
            </a:r>
            <a:r>
              <a:rPr lang="en-US" sz="3200" dirty="0">
                <a:solidFill>
                  <a:srgbClr val="000000"/>
                </a:solidFill>
                <a:latin typeface="Arial"/>
                <a:ea typeface="ＭＳ Ｐゴシック"/>
                <a:cs typeface="Arial"/>
              </a:rPr>
              <a:t>Protocol </a:t>
            </a:r>
            <a:endParaRPr lang="en-US" sz="3200" dirty="0">
              <a:solidFill>
                <a:srgbClr val="FF0000"/>
              </a:solidFill>
              <a:cs typeface="Arial"/>
            </a:endParaRPr>
          </a:p>
          <a:p>
            <a:pPr lvl="1">
              <a:defRPr/>
            </a:pPr>
            <a:r>
              <a:rPr lang="en-US" sz="3200" dirty="0">
                <a:latin typeface="Arial"/>
                <a:ea typeface="ＭＳ Ｐゴシック"/>
                <a:cs typeface="Arial"/>
              </a:rPr>
              <a:t>    (e.g., </a:t>
            </a:r>
            <a:r>
              <a:rPr lang="en-US" sz="3200" i="1" dirty="0">
                <a:latin typeface="Arial"/>
                <a:ea typeface="ＭＳ Ｐゴシック"/>
                <a:cs typeface="Arial"/>
              </a:rPr>
              <a:t>Credibility</a:t>
            </a:r>
            <a:r>
              <a:rPr lang="en-US" sz="3200" dirty="0">
                <a:latin typeface="Arial"/>
                <a:ea typeface="ＭＳ Ｐゴシック"/>
                <a:cs typeface="Arial"/>
              </a:rPr>
              <a:t>, </a:t>
            </a:r>
            <a:r>
              <a:rPr lang="en-US" sz="3200" i="1" dirty="0">
                <a:latin typeface="Arial"/>
                <a:ea typeface="ＭＳ Ｐゴシック"/>
                <a:cs typeface="Arial"/>
              </a:rPr>
              <a:t>Authorship</a:t>
            </a:r>
            <a:r>
              <a:rPr lang="en-US" sz="3200" dirty="0">
                <a:latin typeface="Arial"/>
                <a:ea typeface="ＭＳ Ｐゴシック"/>
                <a:cs typeface="Arial"/>
              </a:rPr>
              <a:t>, </a:t>
            </a:r>
            <a:r>
              <a:rPr lang="en-US" sz="3200" i="1" dirty="0">
                <a:latin typeface="Arial"/>
                <a:ea typeface="ＭＳ Ｐゴシック"/>
                <a:cs typeface="Arial"/>
              </a:rPr>
              <a:t>Perspective</a:t>
            </a:r>
            <a:r>
              <a:rPr lang="en-US" sz="3200" dirty="0">
                <a:latin typeface="Arial"/>
                <a:ea typeface="ＭＳ Ｐゴシック"/>
                <a:cs typeface="Arial"/>
              </a:rPr>
              <a:t>) </a:t>
            </a:r>
            <a:endParaRPr lang="en-US" sz="3200">
              <a:cs typeface="Arial"/>
            </a:endParaRPr>
          </a:p>
          <a:p>
            <a:pPr marL="914400" lvl="1" indent="-457200">
              <a:buFont typeface="Arial" panose="020B0604020202020204" pitchFamily="34" charset="0"/>
              <a:buChar char="•"/>
              <a:defRPr/>
            </a:pPr>
            <a:r>
              <a:rPr lang="en-US" sz="3200" dirty="0">
                <a:latin typeface="Arial"/>
                <a:ea typeface="ＭＳ Ｐゴシック"/>
                <a:cs typeface="Arial"/>
              </a:rPr>
              <a:t>Purposes for using evidence </a:t>
            </a:r>
            <a:endParaRPr lang="en-US" sz="3200" dirty="0">
              <a:cs typeface="Arial"/>
            </a:endParaRPr>
          </a:p>
          <a:p>
            <a:pPr marL="1371600" lvl="2" indent="-457200">
              <a:buFont typeface="Arial"/>
              <a:buChar char="•"/>
              <a:defRPr/>
            </a:pPr>
            <a:r>
              <a:rPr lang="en-US" sz="2800" i="1" dirty="0">
                <a:latin typeface="Arial"/>
                <a:ea typeface="ＭＳ Ｐゴシック"/>
                <a:cs typeface="Arial"/>
              </a:rPr>
              <a:t>Extending</a:t>
            </a:r>
            <a:r>
              <a:rPr lang="en-US" sz="2800" dirty="0">
                <a:latin typeface="Arial"/>
                <a:ea typeface="ＭＳ Ｐゴシック"/>
                <a:cs typeface="Arial"/>
              </a:rPr>
              <a:t>: put your own spin on the concept</a:t>
            </a:r>
          </a:p>
          <a:p>
            <a:pPr marL="1371600" lvl="2" indent="-457200">
              <a:buFont typeface="Arial"/>
              <a:buChar char="•"/>
              <a:defRPr/>
            </a:pPr>
            <a:r>
              <a:rPr lang="en-US" sz="2800" i="1" dirty="0">
                <a:latin typeface="Arial"/>
                <a:ea typeface="ＭＳ Ｐゴシック"/>
                <a:cs typeface="Arial"/>
              </a:rPr>
              <a:t>Illustrating</a:t>
            </a:r>
            <a:r>
              <a:rPr lang="en-US" sz="2800" dirty="0">
                <a:latin typeface="Arial"/>
                <a:ea typeface="ＭＳ Ｐゴシック"/>
                <a:cs typeface="Arial"/>
              </a:rPr>
              <a:t>: use text as example of your point</a:t>
            </a:r>
            <a:endParaRPr lang="en-US" dirty="0">
              <a:cs typeface="Arial" panose="020B0604020202020204" pitchFamily="34" charset="0"/>
            </a:endParaRPr>
          </a:p>
          <a:p>
            <a:pPr marL="1371600" lvl="2" indent="-457200">
              <a:buFont typeface="Arial"/>
              <a:buChar char="•"/>
              <a:defRPr/>
            </a:pPr>
            <a:r>
              <a:rPr lang="en-US" sz="2800" i="1" dirty="0">
                <a:latin typeface="Arial"/>
                <a:ea typeface="ＭＳ Ｐゴシック"/>
                <a:cs typeface="Arial"/>
              </a:rPr>
              <a:t>Authorizing</a:t>
            </a:r>
            <a:r>
              <a:rPr lang="en-US" sz="2800" dirty="0">
                <a:latin typeface="Arial"/>
                <a:ea typeface="ＭＳ Ｐゴシック"/>
                <a:cs typeface="Arial"/>
              </a:rPr>
              <a:t>: invoke the expertise of the author</a:t>
            </a:r>
            <a:endParaRPr lang="en-US" sz="2800" dirty="0">
              <a:cs typeface="Arial" panose="020B0604020202020204" pitchFamily="34" charset="0"/>
            </a:endParaRPr>
          </a:p>
          <a:p>
            <a:pPr marL="1371600" lvl="2" indent="-457200">
              <a:buFont typeface="Arial"/>
              <a:buChar char="•"/>
              <a:defRPr/>
            </a:pPr>
            <a:r>
              <a:rPr lang="en-US" sz="2800" i="1" dirty="0">
                <a:latin typeface="Arial"/>
                <a:ea typeface="ＭＳ Ｐゴシック"/>
                <a:cs typeface="Arial"/>
              </a:rPr>
              <a:t>Countering</a:t>
            </a:r>
            <a:r>
              <a:rPr lang="en-US" sz="2800" dirty="0">
                <a:latin typeface="Arial"/>
                <a:ea typeface="ＭＳ Ｐゴシック"/>
                <a:cs typeface="Arial"/>
              </a:rPr>
              <a:t>: noting the limits of a text, arguing up against the text</a:t>
            </a:r>
            <a:endParaRPr lang="en-US" dirty="0">
              <a:cs typeface="Arial" panose="020B0604020202020204" pitchFamily="34" charset="0"/>
            </a:endParaRPr>
          </a:p>
          <a:p>
            <a:pPr marL="457200" lvl="1">
              <a:defRPr/>
            </a:pPr>
            <a:endParaRPr lang="en-US" sz="2800" dirty="0">
              <a:solidFill>
                <a:srgbClr val="000000"/>
              </a:solidFill>
              <a:cs typeface="Arial" panose="020B0604020202020204" pitchFamily="34" charset="0"/>
            </a:endParaRPr>
          </a:p>
        </p:txBody>
      </p:sp>
    </p:spTree>
    <p:extLst>
      <p:ext uri="{BB962C8B-B14F-4D97-AF65-F5344CB8AC3E}">
        <p14:creationId xmlns:p14="http://schemas.microsoft.com/office/powerpoint/2010/main" val="36177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0" y="474579"/>
            <a:ext cx="9144000" cy="1066800"/>
          </a:xfrm>
          <a:prstGeom prst="rect">
            <a:avLst/>
          </a:prstGeom>
        </p:spPr>
        <p:txBody>
          <a:bodyPr/>
          <a:lstStyle/>
          <a:p>
            <a:pPr eaLnBrk="1" fontAlgn="auto" hangingPunct="1">
              <a:spcBef>
                <a:spcPts val="0"/>
              </a:spcBef>
              <a:spcAft>
                <a:spcPts val="0"/>
              </a:spcAft>
              <a:defRPr/>
            </a:pPr>
            <a:r>
              <a:rPr lang="en-US" sz="3400" dirty="0">
                <a:latin typeface="Delicious SmallCaps" pitchFamily="50" charset="0"/>
                <a:ea typeface="+mj-ea"/>
                <a:cs typeface="+mj-cs"/>
              </a:rPr>
              <a:t>Method: Data Sources</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75A3B02-4732-2A47-9AA4-825B6359C401}"/>
              </a:ext>
            </a:extLst>
          </p:cNvPr>
          <p:cNvSpPr txBox="1">
            <a:spLocks/>
          </p:cNvSpPr>
          <p:nvPr/>
        </p:nvSpPr>
        <p:spPr>
          <a:xfrm>
            <a:off x="0" y="1363123"/>
            <a:ext cx="9296400" cy="5387897"/>
          </a:xfrm>
          <a:prstGeom prst="rect">
            <a:avLst/>
          </a:prstGeom>
        </p:spPr>
        <p:txBody>
          <a:bodyPr lIns="91440" tIns="45720" rIns="91440" bIns="45720" anchor="t">
            <a:normAutofit fontScale="92500" lnSpcReduction="20000"/>
          </a:bodyPr>
          <a:lstStyle/>
          <a:p>
            <a:pPr marL="457200" indent="-457200">
              <a:buFont typeface="Arial" panose="020B0604020202020204" pitchFamily="34" charset="0"/>
              <a:buChar char="•"/>
              <a:defRPr/>
            </a:pPr>
            <a:r>
              <a:rPr lang="en-US" sz="3200" dirty="0">
                <a:latin typeface="Arial"/>
                <a:ea typeface="ＭＳ Ｐゴシック"/>
                <a:cs typeface="Arial"/>
              </a:rPr>
              <a:t>2 online discussions on separate days </a:t>
            </a:r>
            <a:endParaRPr lang="en-US" sz="3200">
              <a:cs typeface="Arial" panose="020B0604020202020204" pitchFamily="34" charset="0"/>
            </a:endParaRPr>
          </a:p>
          <a:p>
            <a:pPr marL="914400" lvl="1" indent="-457200">
              <a:buFont typeface="Arial,Sans-Serif" panose="020B0604020202020204" pitchFamily="34" charset="0"/>
              <a:buChar char="•"/>
              <a:defRPr/>
            </a:pPr>
            <a:r>
              <a:rPr lang="en-US" sz="3200" dirty="0">
                <a:latin typeface="Arial"/>
                <a:ea typeface="ＭＳ Ｐゴシック"/>
                <a:cs typeface="Arial"/>
              </a:rPr>
              <a:t>3 readings each time</a:t>
            </a:r>
            <a:endParaRPr lang="en-US" sz="3200" dirty="0">
              <a:solidFill>
                <a:srgbClr val="000000"/>
              </a:solidFill>
              <a:latin typeface="Arial"/>
              <a:ea typeface="ＭＳ Ｐゴシック"/>
              <a:cs typeface="Arial"/>
            </a:endParaRPr>
          </a:p>
          <a:p>
            <a:pPr marL="914400" lvl="1" indent="-457200">
              <a:buFont typeface="Arial,Sans-Serif" panose="020B0604020202020204" pitchFamily="34" charset="0"/>
              <a:buChar char="•"/>
              <a:defRPr/>
            </a:pPr>
            <a:r>
              <a:rPr lang="en-US" sz="3200" dirty="0">
                <a:latin typeface="Arial"/>
                <a:ea typeface="ＭＳ Ｐゴシック"/>
                <a:cs typeface="Arial"/>
              </a:rPr>
              <a:t>"Fast Fashion" and "Food Waste/Pollution"</a:t>
            </a:r>
          </a:p>
          <a:p>
            <a:pPr marL="457200" indent="-457200">
              <a:buFont typeface="Arial" panose="020B0604020202020204" pitchFamily="34" charset="0"/>
              <a:buChar char="•"/>
              <a:defRPr/>
            </a:pPr>
            <a:r>
              <a:rPr lang="en-US" sz="3200" dirty="0">
                <a:latin typeface="Arial"/>
                <a:ea typeface="ＭＳ Ｐゴシック"/>
                <a:cs typeface="Arial"/>
              </a:rPr>
              <a:t>6 chat &amp; 6 CREW + collaborative compositions</a:t>
            </a:r>
          </a:p>
          <a:p>
            <a:pPr marL="457200" indent="-457200">
              <a:buFont typeface="Arial" panose="020B0604020202020204" pitchFamily="34" charset="0"/>
              <a:buChar char="•"/>
              <a:defRPr/>
            </a:pPr>
            <a:r>
              <a:rPr lang="en-US" sz="3200" dirty="0">
                <a:latin typeface="Arial"/>
                <a:ea typeface="ＭＳ Ｐゴシック"/>
                <a:cs typeface="Arial"/>
              </a:rPr>
              <a:t>Period 6: 1163 posts (657 chat; 506 CREW)</a:t>
            </a:r>
            <a:endParaRPr lang="en-US" sz="3200" dirty="0">
              <a:cs typeface="Arial"/>
            </a:endParaRPr>
          </a:p>
          <a:p>
            <a:pPr>
              <a:defRPr/>
            </a:pPr>
            <a:endParaRPr lang="en-US" sz="1900" dirty="0">
              <a:solidFill>
                <a:srgbClr val="000000"/>
              </a:solidFill>
            </a:endParaRPr>
          </a:p>
          <a:p>
            <a:pPr lvl="1">
              <a:defRPr/>
            </a:pPr>
            <a:r>
              <a:rPr lang="en-US" sz="1900" b="1" dirty="0">
                <a:latin typeface="Arial"/>
                <a:ea typeface="ＭＳ Ｐゴシック"/>
                <a:cs typeface="Arial"/>
              </a:rPr>
              <a:t>CREW Prompt:</a:t>
            </a:r>
            <a:endParaRPr lang="en-US" sz="1900" b="1">
              <a:cs typeface="Arial"/>
            </a:endParaRPr>
          </a:p>
          <a:p>
            <a:pPr marL="914400" lvl="1" indent="-457200">
              <a:buFont typeface="Arial" panose="020B0604020202020204" pitchFamily="34" charset="0"/>
              <a:buChar char="•"/>
              <a:defRPr/>
            </a:pPr>
            <a:r>
              <a:rPr lang="en-US" sz="2800" dirty="0">
                <a:latin typeface="Arial"/>
                <a:ea typeface="ＭＳ Ｐゴシック"/>
                <a:cs typeface="Arial"/>
              </a:rPr>
              <a:t>Using the chat discussion to the right, discuss the different arguments and “moves with evidence' the authors used in the articles. </a:t>
            </a:r>
          </a:p>
          <a:p>
            <a:pPr lvl="1">
              <a:defRPr/>
            </a:pPr>
            <a:endParaRPr lang="en-US" sz="1700" dirty="0">
              <a:cs typeface="Arial"/>
            </a:endParaRPr>
          </a:p>
          <a:p>
            <a:pPr marL="914400" lvl="1" indent="-457200">
              <a:buFont typeface="Arial" panose="020B0604020202020204" pitchFamily="34" charset="0"/>
              <a:buChar char="•"/>
              <a:defRPr/>
            </a:pPr>
            <a:r>
              <a:rPr lang="en-US" sz="2800" dirty="0">
                <a:latin typeface="Arial"/>
                <a:ea typeface="ＭＳ Ｐゴシック"/>
                <a:cs typeface="Arial"/>
              </a:rPr>
              <a:t>Then, as a group, craft a collaborative response to the prompt 'What are the compelling arguments for and/or against eating locally sourced food? Why are those arguments compelling?’ Use the area below to collaboratively write a response to the prompt. </a:t>
            </a:r>
            <a:endParaRPr lang="en-US" sz="2800" dirty="0">
              <a:cs typeface="Arial"/>
            </a:endParaRPr>
          </a:p>
        </p:txBody>
      </p:sp>
    </p:spTree>
    <p:extLst>
      <p:ext uri="{BB962C8B-B14F-4D97-AF65-F5344CB8AC3E}">
        <p14:creationId xmlns:p14="http://schemas.microsoft.com/office/powerpoint/2010/main" val="1961455216"/>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0" y="461211"/>
            <a:ext cx="9144000" cy="1066800"/>
          </a:xfrm>
          <a:prstGeom prst="rect">
            <a:avLst/>
          </a:prstGeom>
        </p:spPr>
        <p:txBody>
          <a:bodyPr/>
          <a:lstStyle/>
          <a:p>
            <a:pPr eaLnBrk="1" fontAlgn="auto" hangingPunct="1">
              <a:spcBef>
                <a:spcPts val="0"/>
              </a:spcBef>
              <a:spcAft>
                <a:spcPts val="0"/>
              </a:spcAft>
              <a:defRPr/>
            </a:pPr>
            <a:r>
              <a:rPr lang="en-US" sz="3400" dirty="0">
                <a:latin typeface="Delicious SmallCaps" pitchFamily="50" charset="0"/>
                <a:ea typeface="+mj-ea"/>
                <a:cs typeface="+mj-cs"/>
              </a:rPr>
              <a:t>Method: Data Analysis (Argumentation)</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E45AEB03-4C4D-D84F-B80A-E707E525275F}"/>
              </a:ext>
            </a:extLst>
          </p:cNvPr>
          <p:cNvSpPr txBox="1">
            <a:spLocks/>
          </p:cNvSpPr>
          <p:nvPr/>
        </p:nvSpPr>
        <p:spPr>
          <a:xfrm>
            <a:off x="152400" y="1461169"/>
            <a:ext cx="8991600" cy="5414210"/>
          </a:xfrm>
          <a:prstGeom prst="rect">
            <a:avLst/>
          </a:prstGeom>
        </p:spPr>
        <p:txBody>
          <a:bodyPr lIns="91440" tIns="45720" rIns="91440" bIns="45720" anchor="t">
            <a:normAutofit/>
          </a:bodyPr>
          <a:lstStyle/>
          <a:p>
            <a:pPr marL="152400">
              <a:defRPr/>
            </a:pPr>
            <a:r>
              <a:rPr lang="en-US" sz="3200" dirty="0"/>
              <a:t>Collaborative, qualitative coding</a:t>
            </a:r>
          </a:p>
          <a:p>
            <a:pPr marL="152400">
              <a:defRPr/>
            </a:pPr>
            <a:endParaRPr lang="en-US" sz="2800" dirty="0"/>
          </a:p>
          <a:p>
            <a:pPr marL="609600" indent="-457200">
              <a:buFont typeface="Arial" panose="020B0604020202020204" pitchFamily="34" charset="0"/>
              <a:buChar char="•"/>
              <a:defRPr/>
            </a:pPr>
            <a:r>
              <a:rPr lang="en-US" sz="2800" dirty="0">
                <a:solidFill>
                  <a:schemeClr val="bg2">
                    <a:lumMod val="50000"/>
                  </a:schemeClr>
                </a:solidFill>
              </a:rPr>
              <a:t>Uptake</a:t>
            </a:r>
            <a:r>
              <a:rPr lang="en-US" sz="2800" dirty="0"/>
              <a:t> (Affirm, Elaborate, Disagree)</a:t>
            </a:r>
          </a:p>
          <a:p>
            <a:pPr marL="609600" indent="-457200">
              <a:buFont typeface="Arial,Sans-Serif"/>
              <a:buChar char="•"/>
              <a:defRPr/>
            </a:pPr>
            <a:r>
              <a:rPr lang="en-US" sz="2800" dirty="0">
                <a:solidFill>
                  <a:schemeClr val="bg2">
                    <a:lumMod val="50000"/>
                  </a:schemeClr>
                </a:solidFill>
                <a:latin typeface="Arial"/>
                <a:ea typeface="ＭＳ Ｐゴシック"/>
                <a:cs typeface="Arial"/>
              </a:rPr>
              <a:t>Dialogic Spells </a:t>
            </a:r>
            <a:r>
              <a:rPr lang="en-US" sz="2800" dirty="0">
                <a:latin typeface="Arial"/>
                <a:ea typeface="ＭＳ Ｐゴシック"/>
                <a:cs typeface="Arial"/>
              </a:rPr>
              <a:t>(3 or more related posts)</a:t>
            </a:r>
          </a:p>
          <a:p>
            <a:pPr marL="609600" lvl="1">
              <a:defRPr/>
            </a:pPr>
            <a:endParaRPr lang="en-US" sz="2800" dirty="0">
              <a:cs typeface="Arial" panose="020B0604020202020204" pitchFamily="34" charset="0"/>
            </a:endParaRPr>
          </a:p>
          <a:p>
            <a:pPr marL="609600" indent="-457200">
              <a:buFont typeface="Arial" panose="020B0604020202020204" pitchFamily="34" charset="0"/>
              <a:buChar char="•"/>
              <a:defRPr/>
            </a:pPr>
            <a:endParaRPr lang="en-US" sz="2800" dirty="0">
              <a:cs typeface="Arial" panose="020B0604020202020204" pitchFamily="34" charset="0"/>
            </a:endParaRPr>
          </a:p>
          <a:p>
            <a:pPr marL="152400">
              <a:defRPr/>
            </a:pPr>
            <a:endParaRPr lang="en-US" sz="2800" dirty="0">
              <a:cs typeface="Arial" panose="020B0604020202020204" pitchFamily="34" charset="0"/>
            </a:endParaRPr>
          </a:p>
        </p:txBody>
      </p:sp>
      <p:graphicFrame>
        <p:nvGraphicFramePr>
          <p:cNvPr id="8" name="Table 7">
            <a:extLst>
              <a:ext uri="{FF2B5EF4-FFF2-40B4-BE49-F238E27FC236}">
                <a16:creationId xmlns:a16="http://schemas.microsoft.com/office/drawing/2014/main" id="{212C485E-E90E-8D36-F094-0D0DE7D51F56}"/>
              </a:ext>
            </a:extLst>
          </p:cNvPr>
          <p:cNvGraphicFramePr>
            <a:graphicFrameLocks noGrp="1"/>
          </p:cNvGraphicFramePr>
          <p:nvPr>
            <p:extLst>
              <p:ext uri="{D42A27DB-BD31-4B8C-83A1-F6EECF244321}">
                <p14:modId xmlns:p14="http://schemas.microsoft.com/office/powerpoint/2010/main" val="3886443466"/>
              </p:ext>
            </p:extLst>
          </p:nvPr>
        </p:nvGraphicFramePr>
        <p:xfrm>
          <a:off x="427789" y="3375526"/>
          <a:ext cx="8221657" cy="3017520"/>
        </p:xfrm>
        <a:graphic>
          <a:graphicData uri="http://schemas.openxmlformats.org/drawingml/2006/table">
            <a:tbl>
              <a:tblPr firstRow="1" firstCol="1" bandRow="1">
                <a:tableStyleId>{5C22544A-7EE6-4342-B048-85BDC9FD1C3A}</a:tableStyleId>
              </a:tblPr>
              <a:tblGrid>
                <a:gridCol w="990335">
                  <a:extLst>
                    <a:ext uri="{9D8B030D-6E8A-4147-A177-3AD203B41FA5}">
                      <a16:colId xmlns:a16="http://schemas.microsoft.com/office/drawing/2014/main" val="3028712568"/>
                    </a:ext>
                  </a:extLst>
                </a:gridCol>
                <a:gridCol w="7231322">
                  <a:extLst>
                    <a:ext uri="{9D8B030D-6E8A-4147-A177-3AD203B41FA5}">
                      <a16:colId xmlns:a16="http://schemas.microsoft.com/office/drawing/2014/main" val="3843066779"/>
                    </a:ext>
                  </a:extLst>
                </a:gridCol>
              </a:tblGrid>
              <a:tr h="960327">
                <a:tc>
                  <a:txBody>
                    <a:bodyPr/>
                    <a:lstStyle/>
                    <a:p>
                      <a:r>
                        <a:rPr lang="en-US" sz="1800" dirty="0">
                          <a:effectLst/>
                        </a:rPr>
                        <a:t>Maximo</a:t>
                      </a:r>
                    </a:p>
                  </a:txBody>
                  <a:tcPr marL="68580" marR="68580" marT="0" marB="0" anchor="b">
                    <a:solidFill>
                      <a:schemeClr val="bg2">
                        <a:lumMod val="75000"/>
                      </a:schemeClr>
                    </a:solidFill>
                  </a:tcPr>
                </a:tc>
                <a:tc>
                  <a:txBody>
                    <a:bodyPr/>
                    <a:lstStyle/>
                    <a:p>
                      <a:r>
                        <a:rPr lang="en-US" sz="1800" b="0" dirty="0">
                          <a:solidFill>
                            <a:schemeClr val="tx1"/>
                          </a:solidFill>
                          <a:effectLst/>
                        </a:rPr>
                        <a:t>I understand the main issue behind the food waste and pollution from processing all the food. however I don't get how the food waste is bad in terms of pollution, if the food is bio degradable then how is it bad if its wasted. is it leaving the chemical preservatives to seep into the ground or is it creating methane from the rotting.</a:t>
                      </a:r>
                    </a:p>
                  </a:txBody>
                  <a:tcPr marL="68580" marR="68580" marT="0" marB="0" anchor="b">
                    <a:solidFill>
                      <a:schemeClr val="bg2"/>
                    </a:solidFill>
                  </a:tcPr>
                </a:tc>
                <a:extLst>
                  <a:ext uri="{0D108BD9-81ED-4DB2-BD59-A6C34878D82A}">
                    <a16:rowId xmlns:a16="http://schemas.microsoft.com/office/drawing/2014/main" val="3630075091"/>
                  </a:ext>
                </a:extLst>
              </a:tr>
              <a:tr h="236146">
                <a:tc>
                  <a:txBody>
                    <a:bodyPr/>
                    <a:lstStyle/>
                    <a:p>
                      <a:r>
                        <a:rPr lang="en-US" sz="1800" dirty="0">
                          <a:effectLst/>
                        </a:rPr>
                        <a:t>Jenna</a:t>
                      </a:r>
                    </a:p>
                  </a:txBody>
                  <a:tcPr marL="68580" marR="68580" marT="0" marB="0" anchor="b">
                    <a:solidFill>
                      <a:schemeClr val="bg2">
                        <a:lumMod val="75000"/>
                      </a:schemeClr>
                    </a:solidFill>
                  </a:tcPr>
                </a:tc>
                <a:tc>
                  <a:txBody>
                    <a:bodyPr/>
                    <a:lstStyle/>
                    <a:p>
                      <a:r>
                        <a:rPr lang="en-US" sz="1800" dirty="0">
                          <a:effectLst/>
                        </a:rPr>
                        <a:t>👏👏</a:t>
                      </a:r>
                    </a:p>
                  </a:txBody>
                  <a:tcPr marL="68580" marR="68580" marT="0" marB="0" anchor="b">
                    <a:solidFill>
                      <a:schemeClr val="bg2"/>
                    </a:solidFill>
                  </a:tcPr>
                </a:tc>
                <a:extLst>
                  <a:ext uri="{0D108BD9-81ED-4DB2-BD59-A6C34878D82A}">
                    <a16:rowId xmlns:a16="http://schemas.microsoft.com/office/drawing/2014/main" val="3890227191"/>
                  </a:ext>
                </a:extLst>
              </a:tr>
              <a:tr h="960327">
                <a:tc>
                  <a:txBody>
                    <a:bodyPr/>
                    <a:lstStyle/>
                    <a:p>
                      <a:r>
                        <a:rPr lang="en-US" sz="1800" dirty="0">
                          <a:effectLst/>
                        </a:rPr>
                        <a:t>Ella</a:t>
                      </a:r>
                    </a:p>
                  </a:txBody>
                  <a:tcPr marL="68580" marR="68580" marT="0" marB="0" anchor="b">
                    <a:solidFill>
                      <a:schemeClr val="bg2">
                        <a:lumMod val="75000"/>
                      </a:schemeClr>
                    </a:solidFill>
                  </a:tcPr>
                </a:tc>
                <a:tc>
                  <a:txBody>
                    <a:bodyPr/>
                    <a:lstStyle/>
                    <a:p>
                      <a:r>
                        <a:rPr lang="en-US" sz="1800" dirty="0">
                          <a:effectLst/>
                        </a:rPr>
                        <a:t>yeah its doing those and also because how the article said an entire 3rd of all food is wasted or lost that means other food can't biodegrade quickly enough so it ends up not being sustainable and now we have to figure out ways to make it sustainable again</a:t>
                      </a:r>
                    </a:p>
                  </a:txBody>
                  <a:tcPr marL="68580" marR="68580" marT="0" marB="0" anchor="b">
                    <a:solidFill>
                      <a:schemeClr val="bg2"/>
                    </a:solidFill>
                  </a:tcPr>
                </a:tc>
                <a:extLst>
                  <a:ext uri="{0D108BD9-81ED-4DB2-BD59-A6C34878D82A}">
                    <a16:rowId xmlns:a16="http://schemas.microsoft.com/office/drawing/2014/main" val="1744372285"/>
                  </a:ext>
                </a:extLst>
              </a:tr>
              <a:tr h="236146">
                <a:tc>
                  <a:txBody>
                    <a:bodyPr/>
                    <a:lstStyle/>
                    <a:p>
                      <a:r>
                        <a:rPr lang="en-US" sz="1800" dirty="0">
                          <a:effectLst/>
                        </a:rPr>
                        <a:t>Ella</a:t>
                      </a:r>
                    </a:p>
                  </a:txBody>
                  <a:tcPr marL="68580" marR="68580" marT="0" marB="0" anchor="b">
                    <a:solidFill>
                      <a:schemeClr val="bg2">
                        <a:lumMod val="75000"/>
                      </a:schemeClr>
                    </a:solidFill>
                  </a:tcPr>
                </a:tc>
                <a:tc>
                  <a:txBody>
                    <a:bodyPr/>
                    <a:lstStyle/>
                    <a:p>
                      <a:r>
                        <a:rPr lang="en-US" sz="1800" dirty="0">
                          <a:effectLst/>
                        </a:rPr>
                        <a:t>max do u want to write the 2nd thesis?</a:t>
                      </a:r>
                    </a:p>
                  </a:txBody>
                  <a:tcPr marL="68580" marR="68580" marT="0" marB="0" anchor="b">
                    <a:solidFill>
                      <a:schemeClr val="bg2"/>
                    </a:solidFill>
                  </a:tcPr>
                </a:tc>
                <a:extLst>
                  <a:ext uri="{0D108BD9-81ED-4DB2-BD59-A6C34878D82A}">
                    <a16:rowId xmlns:a16="http://schemas.microsoft.com/office/drawing/2014/main" val="3386216839"/>
                  </a:ext>
                </a:extLst>
              </a:tr>
            </a:tbl>
          </a:graphicData>
        </a:graphic>
      </p:graphicFrame>
      <p:sp>
        <p:nvSpPr>
          <p:cNvPr id="10" name="TextBox 9">
            <a:extLst>
              <a:ext uri="{FF2B5EF4-FFF2-40B4-BE49-F238E27FC236}">
                <a16:creationId xmlns:a16="http://schemas.microsoft.com/office/drawing/2014/main" id="{BEA41D33-83D8-D445-7617-4F755F3E6B3E}"/>
              </a:ext>
            </a:extLst>
          </p:cNvPr>
          <p:cNvSpPr txBox="1"/>
          <p:nvPr/>
        </p:nvSpPr>
        <p:spPr>
          <a:xfrm>
            <a:off x="2291347" y="41495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66531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0" y="474579"/>
            <a:ext cx="9144000" cy="1066800"/>
          </a:xfrm>
          <a:prstGeom prst="rect">
            <a:avLst/>
          </a:prstGeom>
        </p:spPr>
        <p:txBody>
          <a:bodyPr/>
          <a:lstStyle/>
          <a:p>
            <a:pPr eaLnBrk="1" fontAlgn="auto" hangingPunct="1">
              <a:spcBef>
                <a:spcPts val="0"/>
              </a:spcBef>
              <a:spcAft>
                <a:spcPts val="0"/>
              </a:spcAft>
              <a:defRPr/>
            </a:pPr>
            <a:r>
              <a:rPr lang="en-US" sz="3400" dirty="0">
                <a:latin typeface="Delicious SmallCaps" pitchFamily="50" charset="0"/>
                <a:ea typeface="+mj-ea"/>
                <a:cs typeface="+mj-cs"/>
              </a:rPr>
              <a:t>Method: Data Analysis (Social Interactions)</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E45AEB03-4C4D-D84F-B80A-E707E525275F}"/>
              </a:ext>
            </a:extLst>
          </p:cNvPr>
          <p:cNvSpPr txBox="1">
            <a:spLocks/>
          </p:cNvSpPr>
          <p:nvPr/>
        </p:nvSpPr>
        <p:spPr>
          <a:xfrm>
            <a:off x="152400" y="1447800"/>
            <a:ext cx="8991600" cy="4953000"/>
          </a:xfrm>
          <a:prstGeom prst="rect">
            <a:avLst/>
          </a:prstGeom>
        </p:spPr>
        <p:txBody>
          <a:bodyPr>
            <a:normAutofit/>
          </a:bodyPr>
          <a:lstStyle/>
          <a:p>
            <a:pPr marL="152400">
              <a:defRPr/>
            </a:pPr>
            <a:r>
              <a:rPr lang="en-US" sz="3200" dirty="0"/>
              <a:t>Collaborative, qualitative coding</a:t>
            </a:r>
          </a:p>
          <a:p>
            <a:pPr marL="152400">
              <a:defRPr/>
            </a:pPr>
            <a:endParaRPr lang="en-US" sz="2800" dirty="0"/>
          </a:p>
          <a:p>
            <a:pPr marL="609600" indent="-457200">
              <a:buFont typeface="Arial" panose="020B0604020202020204" pitchFamily="34" charset="0"/>
              <a:buChar char="•"/>
              <a:defRPr/>
            </a:pPr>
            <a:r>
              <a:rPr lang="en-US" sz="2800" dirty="0"/>
              <a:t>Negotiation of </a:t>
            </a:r>
            <a:r>
              <a:rPr lang="en-US" sz="2800" dirty="0">
                <a:solidFill>
                  <a:schemeClr val="bg2">
                    <a:lumMod val="50000"/>
                  </a:schemeClr>
                </a:solidFill>
              </a:rPr>
              <a:t>“tangles” </a:t>
            </a:r>
            <a:r>
              <a:rPr lang="en-US" sz="2800" dirty="0"/>
              <a:t>(interruptions and repair)</a:t>
            </a:r>
            <a:endParaRPr lang="en-US" sz="2400" dirty="0"/>
          </a:p>
          <a:p>
            <a:pPr marL="152400">
              <a:defRPr/>
            </a:pPr>
            <a:endParaRPr lang="en-US" sz="700" b="1" dirty="0">
              <a:latin typeface="Delicious" pitchFamily="50" charset="0"/>
              <a:ea typeface="+mn-ea"/>
            </a:endParaRPr>
          </a:p>
        </p:txBody>
      </p:sp>
      <p:graphicFrame>
        <p:nvGraphicFramePr>
          <p:cNvPr id="3" name="Table 2">
            <a:extLst>
              <a:ext uri="{FF2B5EF4-FFF2-40B4-BE49-F238E27FC236}">
                <a16:creationId xmlns:a16="http://schemas.microsoft.com/office/drawing/2014/main" id="{F6ECAFE7-A49D-654D-ADC2-0C4425DAD638}"/>
              </a:ext>
            </a:extLst>
          </p:cNvPr>
          <p:cNvGraphicFramePr>
            <a:graphicFrameLocks noGrp="1"/>
          </p:cNvGraphicFramePr>
          <p:nvPr>
            <p:extLst>
              <p:ext uri="{D42A27DB-BD31-4B8C-83A1-F6EECF244321}">
                <p14:modId xmlns:p14="http://schemas.microsoft.com/office/powerpoint/2010/main" val="2327550595"/>
              </p:ext>
            </p:extLst>
          </p:nvPr>
        </p:nvGraphicFramePr>
        <p:xfrm>
          <a:off x="381000" y="2971800"/>
          <a:ext cx="8686800" cy="3581400"/>
        </p:xfrm>
        <a:graphic>
          <a:graphicData uri="http://schemas.openxmlformats.org/drawingml/2006/table">
            <a:tbl>
              <a:tblPr firstRow="1" firstCol="1" bandRow="1">
                <a:tableStyleId>{5C22544A-7EE6-4342-B048-85BDC9FD1C3A}</a:tableStyleId>
              </a:tblPr>
              <a:tblGrid>
                <a:gridCol w="1046364">
                  <a:extLst>
                    <a:ext uri="{9D8B030D-6E8A-4147-A177-3AD203B41FA5}">
                      <a16:colId xmlns:a16="http://schemas.microsoft.com/office/drawing/2014/main" val="3641892065"/>
                    </a:ext>
                  </a:extLst>
                </a:gridCol>
                <a:gridCol w="7640436">
                  <a:extLst>
                    <a:ext uri="{9D8B030D-6E8A-4147-A177-3AD203B41FA5}">
                      <a16:colId xmlns:a16="http://schemas.microsoft.com/office/drawing/2014/main" val="2015179031"/>
                    </a:ext>
                  </a:extLst>
                </a:gridCol>
              </a:tblGrid>
              <a:tr h="550985">
                <a:tc>
                  <a:txBody>
                    <a:bodyPr/>
                    <a:lstStyle/>
                    <a:p>
                      <a:pPr marL="0" marR="0">
                        <a:spcBef>
                          <a:spcPts val="0"/>
                        </a:spcBef>
                        <a:spcAft>
                          <a:spcPts val="0"/>
                        </a:spcAft>
                      </a:pPr>
                      <a:r>
                        <a:rPr lang="en-US" sz="1800" dirty="0">
                          <a:effectLst/>
                        </a:rPr>
                        <a:t>Nicolas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b="0" dirty="0">
                          <a:solidFill>
                            <a:schemeClr val="tx1"/>
                          </a:solidFill>
                          <a:effectLst/>
                        </a:rPr>
                        <a:t>What would you guys think is a good overview of what the arguments are for both articles</a:t>
                      </a:r>
                      <a:endParaRPr lang="en-US" sz="2000" b="0">
                        <a:solidFill>
                          <a:schemeClr val="tx1"/>
                        </a:solidFill>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2300927816"/>
                  </a:ext>
                </a:extLst>
              </a:tr>
              <a:tr h="550985">
                <a:tc>
                  <a:txBody>
                    <a:bodyPr/>
                    <a:lstStyle/>
                    <a:p>
                      <a:pPr marL="0" marR="0">
                        <a:spcBef>
                          <a:spcPts val="0"/>
                        </a:spcBef>
                        <a:spcAft>
                          <a:spcPts val="0"/>
                        </a:spcAft>
                      </a:pPr>
                      <a:r>
                        <a:rPr lang="en-US" sz="1800" dirty="0" err="1">
                          <a:effectLst/>
                        </a:rPr>
                        <a:t>Taywun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a:solidFill>
                            <a:schemeClr val="tx1"/>
                          </a:solidFill>
                          <a:effectLst/>
                        </a:rPr>
                        <a:t>These articles are arguing against the consumption of local food sources with the use of relevant facts to make them compelling. (Intro Sentence? Maybe)</a:t>
                      </a:r>
                      <a:endParaRPr lang="en-US" sz="2000">
                        <a:solidFill>
                          <a:schemeClr val="tx1"/>
                        </a:solidFill>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871166971"/>
                  </a:ext>
                </a:extLst>
              </a:tr>
              <a:tr h="550985">
                <a:tc>
                  <a:txBody>
                    <a:bodyPr/>
                    <a:lstStyle/>
                    <a:p>
                      <a:pPr marL="0" marR="0">
                        <a:spcBef>
                          <a:spcPts val="0"/>
                        </a:spcBef>
                        <a:spcAft>
                          <a:spcPts val="0"/>
                        </a:spcAft>
                      </a:pPr>
                      <a:r>
                        <a:rPr lang="en-US" sz="1800" dirty="0">
                          <a:effectLst/>
                        </a:rPr>
                        <a:t>Daniella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err="1">
                          <a:effectLst/>
                        </a:rPr>
                        <a:t>i</a:t>
                      </a:r>
                      <a:r>
                        <a:rPr lang="en-US" sz="1800" dirty="0">
                          <a:effectLst/>
                        </a:rPr>
                        <a:t> think the first articles thesis is that the way people produce and consume local food is the biggest contributor to greenhouse gas emissions</a:t>
                      </a:r>
                      <a:endParaRPr lang="en-US" sz="2000" dirty="0">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3676069592"/>
                  </a:ext>
                </a:extLst>
              </a:tr>
              <a:tr h="275492">
                <a:tc>
                  <a:txBody>
                    <a:bodyPr/>
                    <a:lstStyle/>
                    <a:p>
                      <a:pPr marL="0" marR="0">
                        <a:spcBef>
                          <a:spcPts val="0"/>
                        </a:spcBef>
                        <a:spcAft>
                          <a:spcPts val="0"/>
                        </a:spcAft>
                      </a:pPr>
                      <a:r>
                        <a:rPr lang="en-US" sz="1800" dirty="0" err="1">
                          <a:effectLst/>
                        </a:rPr>
                        <a:t>Taywun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a:effectLst/>
                        </a:rPr>
                        <a:t>Yeah Maybe we put that idea in there</a:t>
                      </a:r>
                      <a:endParaRPr lang="en-US" sz="2000">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893041945"/>
                  </a:ext>
                </a:extLst>
              </a:tr>
              <a:tr h="275492">
                <a:tc>
                  <a:txBody>
                    <a:bodyPr/>
                    <a:lstStyle/>
                    <a:p>
                      <a:pPr marL="0" marR="0">
                        <a:spcBef>
                          <a:spcPts val="0"/>
                        </a:spcBef>
                        <a:spcAft>
                          <a:spcPts val="0"/>
                        </a:spcAft>
                      </a:pPr>
                      <a:r>
                        <a:rPr lang="en-US" sz="1800" dirty="0">
                          <a:effectLst/>
                        </a:rPr>
                        <a:t>Nicolas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a:effectLst/>
                        </a:rPr>
                        <a:t>you guys can change the answer too if you want to write something in there</a:t>
                      </a:r>
                      <a:endParaRPr lang="en-US" sz="2000">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181962466"/>
                  </a:ext>
                </a:extLst>
              </a:tr>
              <a:tr h="550985">
                <a:tc>
                  <a:txBody>
                    <a:bodyPr/>
                    <a:lstStyle/>
                    <a:p>
                      <a:pPr marL="0" marR="0">
                        <a:spcBef>
                          <a:spcPts val="0"/>
                        </a:spcBef>
                        <a:spcAft>
                          <a:spcPts val="0"/>
                        </a:spcAft>
                      </a:pPr>
                      <a:r>
                        <a:rPr lang="en-US" sz="1800" dirty="0">
                          <a:effectLst/>
                        </a:rPr>
                        <a:t>Daniella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a:effectLst/>
                        </a:rPr>
                        <a:t>and that the government contradicts itself in trying to be more eco friendly and the author does this by countering</a:t>
                      </a:r>
                      <a:endParaRPr lang="en-US" sz="2000">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894109716"/>
                  </a:ext>
                </a:extLst>
              </a:tr>
              <a:tr h="275492">
                <a:tc>
                  <a:txBody>
                    <a:bodyPr/>
                    <a:lstStyle/>
                    <a:p>
                      <a:pPr marL="0" marR="0">
                        <a:spcBef>
                          <a:spcPts val="0"/>
                        </a:spcBef>
                        <a:spcAft>
                          <a:spcPts val="0"/>
                        </a:spcAft>
                      </a:pPr>
                      <a:r>
                        <a:rPr lang="en-US" sz="1800" dirty="0">
                          <a:effectLst/>
                        </a:rPr>
                        <a:t>Daniella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a:effectLst/>
                        </a:rPr>
                        <a:t>yuh</a:t>
                      </a:r>
                      <a:endParaRPr lang="en-US" sz="1600">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3274877284"/>
                  </a:ext>
                </a:extLst>
              </a:tr>
              <a:tr h="275492">
                <a:tc>
                  <a:txBody>
                    <a:bodyPr/>
                    <a:lstStyle/>
                    <a:p>
                      <a:pPr marL="0" marR="0">
                        <a:spcBef>
                          <a:spcPts val="0"/>
                        </a:spcBef>
                        <a:spcAft>
                          <a:spcPts val="0"/>
                        </a:spcAft>
                      </a:pPr>
                      <a:r>
                        <a:rPr lang="en-US" sz="1800" dirty="0">
                          <a:effectLst/>
                        </a:rPr>
                        <a:t>Nicolas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a:effectLst/>
                        </a:rPr>
                        <a:t>solid</a:t>
                      </a:r>
                      <a:endParaRPr lang="en-US" sz="1600">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3957665463"/>
                  </a:ext>
                </a:extLst>
              </a:tr>
              <a:tr h="275492">
                <a:tc>
                  <a:txBody>
                    <a:bodyPr/>
                    <a:lstStyle/>
                    <a:p>
                      <a:pPr marL="0" marR="0">
                        <a:spcBef>
                          <a:spcPts val="0"/>
                        </a:spcBef>
                        <a:spcAft>
                          <a:spcPts val="0"/>
                        </a:spcAft>
                      </a:pPr>
                      <a:r>
                        <a:rPr lang="en-US" sz="1800" dirty="0" err="1">
                          <a:effectLst/>
                        </a:rPr>
                        <a:t>Taywun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bg2">
                        <a:lumMod val="75000"/>
                      </a:schemeClr>
                    </a:solidFill>
                  </a:tcPr>
                </a:tc>
                <a:tc>
                  <a:txBody>
                    <a:bodyPr/>
                    <a:lstStyle/>
                    <a:p>
                      <a:pPr marL="0" marR="0">
                        <a:spcBef>
                          <a:spcPts val="0"/>
                        </a:spcBef>
                        <a:spcAft>
                          <a:spcPts val="0"/>
                        </a:spcAft>
                      </a:pPr>
                      <a:r>
                        <a:rPr lang="en-US" sz="1800" dirty="0">
                          <a:effectLst/>
                        </a:rPr>
                        <a:t>Ok</a:t>
                      </a:r>
                      <a:endParaRPr lang="en-US" sz="1600">
                        <a:effectLst/>
                        <a:latin typeface="Calibri"/>
                        <a:ea typeface="Calibri" panose="020F0502020204030204" pitchFamily="34" charset="0"/>
                        <a:cs typeface="Times New Roman"/>
                      </a:endParaRPr>
                    </a:p>
                  </a:txBody>
                  <a:tcPr marL="68580" marR="68580" marT="0" marB="0" anchor="b">
                    <a:solidFill>
                      <a:schemeClr val="bg2"/>
                    </a:solidFill>
                  </a:tcPr>
                </a:tc>
                <a:extLst>
                  <a:ext uri="{0D108BD9-81ED-4DB2-BD59-A6C34878D82A}">
                    <a16:rowId xmlns:a16="http://schemas.microsoft.com/office/drawing/2014/main" val="959164890"/>
                  </a:ext>
                </a:extLst>
              </a:tr>
            </a:tbl>
          </a:graphicData>
        </a:graphic>
      </p:graphicFrame>
    </p:spTree>
    <p:extLst>
      <p:ext uri="{BB962C8B-B14F-4D97-AF65-F5344CB8AC3E}">
        <p14:creationId xmlns:p14="http://schemas.microsoft.com/office/powerpoint/2010/main" val="363347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E1816-F5A7-1A2E-C371-17A353FAD728}"/>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106" name="Title 1">
            <a:extLst>
              <a:ext uri="{FF2B5EF4-FFF2-40B4-BE49-F238E27FC236}">
                <a16:creationId xmlns:a16="http://schemas.microsoft.com/office/drawing/2014/main" id="{1122C767-52CA-5902-6279-FF9E2971D58D}"/>
              </a:ext>
            </a:extLst>
          </p:cNvPr>
          <p:cNvSpPr txBox="1">
            <a:spLocks noChangeArrowheads="1"/>
          </p:cNvSpPr>
          <p:nvPr/>
        </p:nvSpPr>
        <p:spPr bwMode="auto">
          <a:xfrm>
            <a:off x="76200" y="304800"/>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3600" b="1" dirty="0">
                <a:solidFill>
                  <a:schemeClr val="bg1"/>
                </a:solidFill>
                <a:latin typeface="Calibri"/>
                <a:ea typeface="ＭＳ Ｐゴシック"/>
                <a:cs typeface="Calibri"/>
              </a:rPr>
              <a:t>Findings: Linear chat (Period 6: n=657)</a:t>
            </a:r>
            <a:endParaRPr lang="en-US" altLang="en-US" sz="3600" dirty="0">
              <a:solidFill>
                <a:schemeClr val="bg1"/>
              </a:solidFill>
              <a:latin typeface="Delicious SmallCaps" pitchFamily="50" charset="0"/>
            </a:endParaRPr>
          </a:p>
        </p:txBody>
      </p:sp>
      <p:cxnSp>
        <p:nvCxnSpPr>
          <p:cNvPr id="7" name="Straight Connector 6">
            <a:extLst>
              <a:ext uri="{FF2B5EF4-FFF2-40B4-BE49-F238E27FC236}">
                <a16:creationId xmlns:a16="http://schemas.microsoft.com/office/drawing/2014/main" id="{538F263B-40C0-33B0-8D48-A9BEA24C1E17}"/>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D6CA1-EA0A-8F9C-E120-70E18CA5CDFF}"/>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DC6C0A-A60A-F29A-3AFD-0123F6A72B50}"/>
              </a:ext>
            </a:extLst>
          </p:cNvPr>
          <p:cNvSpPr txBox="1"/>
          <p:nvPr/>
        </p:nvSpPr>
        <p:spPr>
          <a:xfrm>
            <a:off x="8110538" y="1873004"/>
            <a:ext cx="804862" cy="307975"/>
          </a:xfrm>
          <a:prstGeom prst="rect">
            <a:avLst/>
          </a:prstGeom>
          <a:noFill/>
          <a:ln>
            <a:solidFill>
              <a:schemeClr val="accent5">
                <a:lumMod val="50000"/>
              </a:schemeClr>
            </a:solidFill>
          </a:ln>
        </p:spPr>
        <p:txBody>
          <a:bodyPr>
            <a:spAutoFit/>
          </a:bodyPr>
          <a:lstStyle/>
          <a:p>
            <a:pPr>
              <a:defRPr/>
            </a:pPr>
            <a:r>
              <a:rPr lang="en-US" dirty="0">
                <a:solidFill>
                  <a:schemeClr val="accent5">
                    <a:lumMod val="50000"/>
                  </a:schemeClr>
                </a:solidFill>
              </a:rPr>
              <a:t>Post</a:t>
            </a:r>
          </a:p>
        </p:txBody>
      </p:sp>
      <p:sp>
        <p:nvSpPr>
          <p:cNvPr id="12" name="TextBox 11">
            <a:extLst>
              <a:ext uri="{FF2B5EF4-FFF2-40B4-BE49-F238E27FC236}">
                <a16:creationId xmlns:a16="http://schemas.microsoft.com/office/drawing/2014/main" id="{350DD83A-C083-3CD2-223E-FF93687D1D4F}"/>
              </a:ext>
            </a:extLst>
          </p:cNvPr>
          <p:cNvSpPr txBox="1"/>
          <p:nvPr/>
        </p:nvSpPr>
        <p:spPr>
          <a:xfrm>
            <a:off x="8110538" y="2384179"/>
            <a:ext cx="957262" cy="369332"/>
          </a:xfrm>
          <a:prstGeom prst="rect">
            <a:avLst/>
          </a:prstGeom>
          <a:noFill/>
          <a:ln>
            <a:solidFill>
              <a:schemeClr val="accent5">
                <a:lumMod val="50000"/>
              </a:schemeClr>
            </a:solidFill>
          </a:ln>
        </p:spPr>
        <p:txBody>
          <a:bodyPr wrap="square">
            <a:spAutoFit/>
          </a:bodyPr>
          <a:lstStyle/>
          <a:p>
            <a:pPr>
              <a:defRPr/>
            </a:pPr>
            <a:r>
              <a:rPr lang="en-US" dirty="0">
                <a:solidFill>
                  <a:schemeClr val="accent5">
                    <a:lumMod val="50000"/>
                  </a:schemeClr>
                </a:solidFill>
              </a:rPr>
              <a:t>Reply1</a:t>
            </a:r>
          </a:p>
        </p:txBody>
      </p:sp>
      <p:cxnSp>
        <p:nvCxnSpPr>
          <p:cNvPr id="13" name="Straight Connector 12">
            <a:extLst>
              <a:ext uri="{FF2B5EF4-FFF2-40B4-BE49-F238E27FC236}">
                <a16:creationId xmlns:a16="http://schemas.microsoft.com/office/drawing/2014/main" id="{B8570D57-E9F0-C71A-168A-3F607B9BFCC4}"/>
              </a:ext>
            </a:extLst>
          </p:cNvPr>
          <p:cNvCxnSpPr>
            <a:cxnSpLocks/>
          </p:cNvCxnSpPr>
          <p:nvPr/>
        </p:nvCxnSpPr>
        <p:spPr>
          <a:xfrm flipH="1">
            <a:off x="8512175" y="2180979"/>
            <a:ext cx="794" cy="21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95790D-E175-7D6C-1BAB-F2234FA921F2}"/>
              </a:ext>
            </a:extLst>
          </p:cNvPr>
          <p:cNvSpPr txBox="1"/>
          <p:nvPr/>
        </p:nvSpPr>
        <p:spPr>
          <a:xfrm>
            <a:off x="8110538" y="2946154"/>
            <a:ext cx="957262" cy="369332"/>
          </a:xfrm>
          <a:prstGeom prst="rect">
            <a:avLst/>
          </a:prstGeom>
          <a:noFill/>
          <a:ln>
            <a:solidFill>
              <a:schemeClr val="accent5">
                <a:lumMod val="50000"/>
              </a:schemeClr>
            </a:solidFill>
          </a:ln>
        </p:spPr>
        <p:txBody>
          <a:bodyPr wrap="square">
            <a:spAutoFit/>
          </a:bodyPr>
          <a:lstStyle/>
          <a:p>
            <a:pPr>
              <a:defRPr/>
            </a:pPr>
            <a:r>
              <a:rPr lang="en-US" dirty="0">
                <a:solidFill>
                  <a:schemeClr val="accent5">
                    <a:lumMod val="50000"/>
                  </a:schemeClr>
                </a:solidFill>
              </a:rPr>
              <a:t>Reply2</a:t>
            </a:r>
          </a:p>
        </p:txBody>
      </p:sp>
      <p:cxnSp>
        <p:nvCxnSpPr>
          <p:cNvPr id="15" name="Straight Connector 14">
            <a:extLst>
              <a:ext uri="{FF2B5EF4-FFF2-40B4-BE49-F238E27FC236}">
                <a16:creationId xmlns:a16="http://schemas.microsoft.com/office/drawing/2014/main" id="{73DD5849-763F-D35C-5AF6-958B061AE086}"/>
              </a:ext>
            </a:extLst>
          </p:cNvPr>
          <p:cNvCxnSpPr>
            <a:cxnSpLocks/>
          </p:cNvCxnSpPr>
          <p:nvPr/>
        </p:nvCxnSpPr>
        <p:spPr>
          <a:xfrm>
            <a:off x="8512175" y="2692154"/>
            <a:ext cx="0" cy="23495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BF6B1F-7EED-2731-E79D-BC5C85CA359B}"/>
              </a:ext>
            </a:extLst>
          </p:cNvPr>
          <p:cNvSpPr txBox="1">
            <a:spLocks/>
          </p:cNvSpPr>
          <p:nvPr/>
        </p:nvSpPr>
        <p:spPr>
          <a:xfrm>
            <a:off x="72423" y="1648522"/>
            <a:ext cx="7894196" cy="1947268"/>
          </a:xfrm>
          <a:prstGeom prst="rect">
            <a:avLst/>
          </a:prstGeom>
        </p:spPr>
        <p:txBody>
          <a:bodyPr lIns="91440" tIns="45720" rIns="91440" bIns="45720" anchor="t">
            <a:normAutofit/>
          </a:bodyPr>
          <a:lstStyle/>
          <a:p>
            <a:pPr marL="457200" indent="-457200">
              <a:buFont typeface="Arial"/>
              <a:buChar char="•"/>
              <a:defRPr/>
            </a:pPr>
            <a:r>
              <a:rPr lang="en-US" sz="2800" dirty="0">
                <a:latin typeface="Arial"/>
                <a:ea typeface="ＭＳ Ｐゴシック"/>
                <a:cs typeface="Arial"/>
              </a:rPr>
              <a:t>Uptake of text and of prior student posts</a:t>
            </a:r>
          </a:p>
          <a:p>
            <a:pPr marL="457200" indent="-457200">
              <a:buFont typeface="Arial"/>
              <a:buChar char="•"/>
              <a:defRPr/>
            </a:pPr>
            <a:r>
              <a:rPr lang="en-US" sz="2800" dirty="0">
                <a:latin typeface="Arial"/>
                <a:ea typeface="ＭＳ Ｐゴシック"/>
                <a:cs typeface="Arial"/>
              </a:rPr>
              <a:t>High ratio of uptake to number of turns (72%)</a:t>
            </a:r>
            <a:endParaRPr lang="en-US" sz="2800" dirty="0">
              <a:cs typeface="Arial"/>
            </a:endParaRPr>
          </a:p>
          <a:p>
            <a:pPr marL="457200" indent="-457200">
              <a:buFont typeface="Arial"/>
              <a:buChar char="•"/>
              <a:defRPr/>
            </a:pPr>
            <a:r>
              <a:rPr lang="en-US" sz="2800" dirty="0">
                <a:latin typeface="Arial"/>
                <a:ea typeface="ＭＳ Ｐゴシック"/>
                <a:cs typeface="Arial"/>
              </a:rPr>
              <a:t>Disagreement--&gt;dialogic spells </a:t>
            </a:r>
            <a:endParaRPr lang="en-US" sz="2800" dirty="0">
              <a:cs typeface="Arial"/>
            </a:endParaRPr>
          </a:p>
          <a:p>
            <a:pPr>
              <a:defRPr/>
            </a:pPr>
            <a:r>
              <a:rPr lang="en-US" sz="2800" dirty="0">
                <a:latin typeface="Arial"/>
                <a:ea typeface="ＭＳ Ｐゴシック"/>
                <a:cs typeface="Arial"/>
              </a:rPr>
              <a:t>     (three or more related posts) </a:t>
            </a:r>
            <a:endParaRPr lang="en-US" sz="2800" dirty="0">
              <a:cs typeface="Arial"/>
            </a:endParaRPr>
          </a:p>
          <a:p>
            <a:pPr marL="457200" indent="-457200">
              <a:buFont typeface="Arial"/>
              <a:buChar char="•"/>
              <a:defRPr/>
            </a:pPr>
            <a:endParaRPr lang="en-US" sz="2800" dirty="0">
              <a:cs typeface="Arial"/>
            </a:endParaRPr>
          </a:p>
          <a:p>
            <a:pPr marL="152400">
              <a:defRPr/>
            </a:pPr>
            <a:endParaRPr lang="en-US" sz="700" b="1" dirty="0">
              <a:latin typeface="Delicious" pitchFamily="50" charset="0"/>
              <a:cs typeface="Arial"/>
            </a:endParaRPr>
          </a:p>
        </p:txBody>
      </p:sp>
      <p:graphicFrame>
        <p:nvGraphicFramePr>
          <p:cNvPr id="8" name="Table 7">
            <a:extLst>
              <a:ext uri="{FF2B5EF4-FFF2-40B4-BE49-F238E27FC236}">
                <a16:creationId xmlns:a16="http://schemas.microsoft.com/office/drawing/2014/main" id="{A38B1B5E-89D3-746C-0180-8E3A579F2A29}"/>
              </a:ext>
            </a:extLst>
          </p:cNvPr>
          <p:cNvGraphicFramePr>
            <a:graphicFrameLocks noGrp="1"/>
          </p:cNvGraphicFramePr>
          <p:nvPr>
            <p:extLst>
              <p:ext uri="{D42A27DB-BD31-4B8C-83A1-F6EECF244321}">
                <p14:modId xmlns:p14="http://schemas.microsoft.com/office/powerpoint/2010/main" val="376096486"/>
              </p:ext>
            </p:extLst>
          </p:nvPr>
        </p:nvGraphicFramePr>
        <p:xfrm>
          <a:off x="202552" y="3667745"/>
          <a:ext cx="8851193" cy="3169920"/>
        </p:xfrm>
        <a:graphic>
          <a:graphicData uri="http://schemas.openxmlformats.org/drawingml/2006/table">
            <a:tbl>
              <a:tblPr firstRow="1" firstCol="1" bandRow="1">
                <a:tableStyleId>{5C22544A-7EE6-4342-B048-85BDC9FD1C3A}</a:tableStyleId>
              </a:tblPr>
              <a:tblGrid>
                <a:gridCol w="1394506">
                  <a:extLst>
                    <a:ext uri="{9D8B030D-6E8A-4147-A177-3AD203B41FA5}">
                      <a16:colId xmlns:a16="http://schemas.microsoft.com/office/drawing/2014/main" val="2757958216"/>
                    </a:ext>
                  </a:extLst>
                </a:gridCol>
                <a:gridCol w="7456687">
                  <a:extLst>
                    <a:ext uri="{9D8B030D-6E8A-4147-A177-3AD203B41FA5}">
                      <a16:colId xmlns:a16="http://schemas.microsoft.com/office/drawing/2014/main" val="2673758277"/>
                    </a:ext>
                  </a:extLst>
                </a:gridCol>
              </a:tblGrid>
              <a:tr h="812800">
                <a:tc>
                  <a:txBody>
                    <a:bodyPr/>
                    <a:lstStyle/>
                    <a:p>
                      <a:r>
                        <a:rPr lang="en-US" sz="1600" dirty="0">
                          <a:effectLst/>
                        </a:rPr>
                        <a:t>Laura</a:t>
                      </a:r>
                    </a:p>
                  </a:txBody>
                  <a:tcPr marL="68580" marR="68580" marT="0" marB="0" anchor="b"/>
                </a:tc>
                <a:tc>
                  <a:txBody>
                    <a:bodyPr/>
                    <a:lstStyle/>
                    <a:p>
                      <a:r>
                        <a:rPr lang="en-US" sz="1600" b="0" dirty="0">
                          <a:solidFill>
                            <a:schemeClr val="tx1"/>
                          </a:solidFill>
                          <a:effectLst/>
                        </a:rPr>
                        <a:t>'The government is out of step with the public who are shocked by the fact that we are sending 300,000 </a:t>
                      </a:r>
                      <a:r>
                        <a:rPr lang="en-US" sz="1600" b="0" dirty="0" err="1">
                          <a:solidFill>
                            <a:schemeClr val="tx1"/>
                          </a:solidFill>
                          <a:effectLst/>
                        </a:rPr>
                        <a:t>tonnes</a:t>
                      </a:r>
                      <a:r>
                        <a:rPr lang="en-US" sz="1600" b="0" dirty="0">
                          <a:solidFill>
                            <a:schemeClr val="tx1"/>
                          </a:solidFill>
                          <a:effectLst/>
                        </a:rPr>
                        <a:t> of clothes a year to incineration or landfill. Urgent action must be taken to change the fast fashion business model which produces cheap clothes that cost the earth.' Mary Creagh, British Member of Parliament.</a:t>
                      </a:r>
                    </a:p>
                    <a:p>
                      <a:pPr lvl="0">
                        <a:buNone/>
                      </a:pPr>
                      <a:r>
                        <a:rPr lang="en-US" sz="1600" b="0" dirty="0">
                          <a:solidFill>
                            <a:schemeClr val="tx1"/>
                          </a:solidFill>
                          <a:effectLst/>
                        </a:rPr>
                        <a:t>That quote has a statistic</a:t>
                      </a:r>
                    </a:p>
                  </a:txBody>
                  <a:tcPr marL="68580" marR="68580" marT="0" marB="0" anchor="b">
                    <a:solidFill>
                      <a:schemeClr val="accent1">
                        <a:lumMod val="20000"/>
                        <a:lumOff val="80000"/>
                      </a:schemeClr>
                    </a:solidFill>
                  </a:tcPr>
                </a:tc>
                <a:extLst>
                  <a:ext uri="{0D108BD9-81ED-4DB2-BD59-A6C34878D82A}">
                    <a16:rowId xmlns:a16="http://schemas.microsoft.com/office/drawing/2014/main" val="2483952039"/>
                  </a:ext>
                </a:extLst>
              </a:tr>
              <a:tr h="203200">
                <a:tc>
                  <a:txBody>
                    <a:bodyPr/>
                    <a:lstStyle/>
                    <a:p>
                      <a:r>
                        <a:rPr lang="en-US" sz="1600" dirty="0">
                          <a:effectLst/>
                        </a:rPr>
                        <a:t>Joshua</a:t>
                      </a:r>
                    </a:p>
                  </a:txBody>
                  <a:tcPr marL="68580" marR="68580" marT="0" marB="0" anchor="b"/>
                </a:tc>
                <a:tc>
                  <a:txBody>
                    <a:bodyPr/>
                    <a:lstStyle/>
                    <a:p>
                      <a:r>
                        <a:rPr lang="en-US" sz="1600" dirty="0">
                          <a:effectLst/>
                        </a:rPr>
                        <a:t>yea but it doesn't talk about how it's destroying our environment</a:t>
                      </a:r>
                    </a:p>
                  </a:txBody>
                  <a:tcPr marL="68580" marR="68580" marT="0" marB="0" anchor="b"/>
                </a:tc>
                <a:extLst>
                  <a:ext uri="{0D108BD9-81ED-4DB2-BD59-A6C34878D82A}">
                    <a16:rowId xmlns:a16="http://schemas.microsoft.com/office/drawing/2014/main" val="3687471411"/>
                  </a:ext>
                </a:extLst>
              </a:tr>
              <a:tr h="203200">
                <a:tc>
                  <a:txBody>
                    <a:bodyPr/>
                    <a:lstStyle/>
                    <a:p>
                      <a:r>
                        <a:rPr lang="en-US" sz="1600" dirty="0">
                          <a:effectLst/>
                        </a:rPr>
                        <a:t>Nathan</a:t>
                      </a:r>
                    </a:p>
                  </a:txBody>
                  <a:tcPr marL="68580" marR="68580" marT="0" marB="0" anchor="b"/>
                </a:tc>
                <a:tc>
                  <a:txBody>
                    <a:bodyPr/>
                    <a:lstStyle/>
                    <a:p>
                      <a:r>
                        <a:rPr lang="en-US" sz="1600" dirty="0">
                          <a:effectLst/>
                        </a:rPr>
                        <a:t>how is it destroying the environment</a:t>
                      </a:r>
                    </a:p>
                  </a:txBody>
                  <a:tcPr marL="68580" marR="68580" marT="0" marB="0" anchor="b"/>
                </a:tc>
                <a:extLst>
                  <a:ext uri="{0D108BD9-81ED-4DB2-BD59-A6C34878D82A}">
                    <a16:rowId xmlns:a16="http://schemas.microsoft.com/office/drawing/2014/main" val="1358145369"/>
                  </a:ext>
                </a:extLst>
              </a:tr>
              <a:tr h="406400">
                <a:tc>
                  <a:txBody>
                    <a:bodyPr/>
                    <a:lstStyle/>
                    <a:p>
                      <a:r>
                        <a:rPr lang="en-US" sz="1600" dirty="0">
                          <a:effectLst/>
                        </a:rPr>
                        <a:t>Joshua</a:t>
                      </a:r>
                    </a:p>
                  </a:txBody>
                  <a:tcPr marL="68580" marR="68580" marT="0" marB="0" anchor="b"/>
                </a:tc>
                <a:tc>
                  <a:txBody>
                    <a:bodyPr/>
                    <a:lstStyle/>
                    <a:p>
                      <a:r>
                        <a:rPr lang="en-US" sz="1600" dirty="0">
                          <a:effectLst/>
                        </a:rPr>
                        <a:t>just because we waste over 108 billion pounds of food per year in the US doesn't mean we should ban food and starve people</a:t>
                      </a:r>
                    </a:p>
                  </a:txBody>
                  <a:tcPr marL="68580" marR="68580" marT="0" marB="0" anchor="b"/>
                </a:tc>
                <a:extLst>
                  <a:ext uri="{0D108BD9-81ED-4DB2-BD59-A6C34878D82A}">
                    <a16:rowId xmlns:a16="http://schemas.microsoft.com/office/drawing/2014/main" val="4087002485"/>
                  </a:ext>
                </a:extLst>
              </a:tr>
              <a:tr h="406400">
                <a:tc>
                  <a:txBody>
                    <a:bodyPr/>
                    <a:lstStyle/>
                    <a:p>
                      <a:r>
                        <a:rPr lang="en-US" sz="1600" dirty="0">
                          <a:effectLst/>
                        </a:rPr>
                        <a:t>Laura</a:t>
                      </a:r>
                    </a:p>
                  </a:txBody>
                  <a:tcPr marL="68580" marR="68580" marT="0" marB="0" anchor="b"/>
                </a:tc>
                <a:tc>
                  <a:txBody>
                    <a:bodyPr/>
                    <a:lstStyle/>
                    <a:p>
                      <a:r>
                        <a:rPr lang="en-US" sz="1600" dirty="0">
                          <a:effectLst/>
                        </a:rPr>
                        <a:t>yeah it does. sending 300,000 tons of clothes a  year to incineration or landfills is destroying the environment</a:t>
                      </a:r>
                    </a:p>
                  </a:txBody>
                  <a:tcPr marL="68580" marR="68580" marT="0" marB="0" anchor="b"/>
                </a:tc>
                <a:extLst>
                  <a:ext uri="{0D108BD9-81ED-4DB2-BD59-A6C34878D82A}">
                    <a16:rowId xmlns:a16="http://schemas.microsoft.com/office/drawing/2014/main" val="788751969"/>
                  </a:ext>
                </a:extLst>
              </a:tr>
              <a:tr h="203200">
                <a:tc>
                  <a:txBody>
                    <a:bodyPr/>
                    <a:lstStyle/>
                    <a:p>
                      <a:r>
                        <a:rPr lang="en-US" sz="1600" dirty="0">
                          <a:effectLst/>
                        </a:rPr>
                        <a:t>Joshua</a:t>
                      </a:r>
                    </a:p>
                  </a:txBody>
                  <a:tcPr marL="68580" marR="68580" marT="0" marB="0" anchor="b"/>
                </a:tc>
                <a:tc>
                  <a:txBody>
                    <a:bodyPr/>
                    <a:lstStyle/>
                    <a:p>
                      <a:r>
                        <a:rPr lang="en-US" sz="1600" dirty="0">
                          <a:effectLst/>
                        </a:rPr>
                        <a:t>you know they burn that stuff right?</a:t>
                      </a:r>
                    </a:p>
                  </a:txBody>
                  <a:tcPr marL="68580" marR="68580" marT="0" marB="0" anchor="b"/>
                </a:tc>
                <a:extLst>
                  <a:ext uri="{0D108BD9-81ED-4DB2-BD59-A6C34878D82A}">
                    <a16:rowId xmlns:a16="http://schemas.microsoft.com/office/drawing/2014/main" val="2513535488"/>
                  </a:ext>
                </a:extLst>
              </a:tr>
              <a:tr h="203200">
                <a:tc>
                  <a:txBody>
                    <a:bodyPr/>
                    <a:lstStyle/>
                    <a:p>
                      <a:r>
                        <a:rPr lang="en-US" sz="1600" dirty="0">
                          <a:effectLst/>
                        </a:rPr>
                        <a:t>Laura</a:t>
                      </a:r>
                    </a:p>
                  </a:txBody>
                  <a:tcPr marL="68580" marR="68580" marT="0" marB="0" anchor="b"/>
                </a:tc>
                <a:tc>
                  <a:txBody>
                    <a:bodyPr/>
                    <a:lstStyle/>
                    <a:p>
                      <a:r>
                        <a:rPr lang="en-US" sz="1600" dirty="0" err="1">
                          <a:effectLst/>
                        </a:rPr>
                        <a:t>ya</a:t>
                      </a:r>
                      <a:r>
                        <a:rPr lang="en-US" sz="1600" dirty="0">
                          <a:effectLst/>
                        </a:rPr>
                        <a:t> that's bad for the environment</a:t>
                      </a:r>
                    </a:p>
                  </a:txBody>
                  <a:tcPr marL="68580" marR="68580" marT="0" marB="0" anchor="b"/>
                </a:tc>
                <a:extLst>
                  <a:ext uri="{0D108BD9-81ED-4DB2-BD59-A6C34878D82A}">
                    <a16:rowId xmlns:a16="http://schemas.microsoft.com/office/drawing/2014/main" val="2658026288"/>
                  </a:ext>
                </a:extLst>
              </a:tr>
            </a:tbl>
          </a:graphicData>
        </a:graphic>
      </p:graphicFrame>
    </p:spTree>
    <p:extLst>
      <p:ext uri="{BB962C8B-B14F-4D97-AF65-F5344CB8AC3E}">
        <p14:creationId xmlns:p14="http://schemas.microsoft.com/office/powerpoint/2010/main" val="3754221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E1816-F5A7-1A2E-C371-17A353FAD728}"/>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538F263B-40C0-33B0-8D48-A9BEA24C1E17}"/>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D6CA1-EA0A-8F9C-E120-70E18CA5CDFF}"/>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DC6C0A-A60A-F29A-3AFD-0123F6A72B50}"/>
              </a:ext>
            </a:extLst>
          </p:cNvPr>
          <p:cNvSpPr txBox="1"/>
          <p:nvPr/>
        </p:nvSpPr>
        <p:spPr>
          <a:xfrm>
            <a:off x="8110538" y="2046287"/>
            <a:ext cx="804862" cy="307975"/>
          </a:xfrm>
          <a:prstGeom prst="rect">
            <a:avLst/>
          </a:prstGeom>
          <a:noFill/>
          <a:ln>
            <a:solidFill>
              <a:schemeClr val="accent5">
                <a:lumMod val="50000"/>
              </a:schemeClr>
            </a:solidFill>
          </a:ln>
        </p:spPr>
        <p:txBody>
          <a:bodyPr>
            <a:spAutoFit/>
          </a:bodyPr>
          <a:lstStyle/>
          <a:p>
            <a:pPr>
              <a:defRPr/>
            </a:pPr>
            <a:r>
              <a:rPr lang="en-US" dirty="0">
                <a:solidFill>
                  <a:schemeClr val="accent5">
                    <a:lumMod val="50000"/>
                  </a:schemeClr>
                </a:solidFill>
              </a:rPr>
              <a:t>Post</a:t>
            </a:r>
          </a:p>
        </p:txBody>
      </p:sp>
      <p:sp>
        <p:nvSpPr>
          <p:cNvPr id="12" name="TextBox 11">
            <a:extLst>
              <a:ext uri="{FF2B5EF4-FFF2-40B4-BE49-F238E27FC236}">
                <a16:creationId xmlns:a16="http://schemas.microsoft.com/office/drawing/2014/main" id="{350DD83A-C083-3CD2-223E-FF93687D1D4F}"/>
              </a:ext>
            </a:extLst>
          </p:cNvPr>
          <p:cNvSpPr txBox="1"/>
          <p:nvPr/>
        </p:nvSpPr>
        <p:spPr>
          <a:xfrm>
            <a:off x="8110538" y="2557462"/>
            <a:ext cx="957262" cy="369332"/>
          </a:xfrm>
          <a:prstGeom prst="rect">
            <a:avLst/>
          </a:prstGeom>
          <a:noFill/>
          <a:ln>
            <a:solidFill>
              <a:schemeClr val="accent5">
                <a:lumMod val="50000"/>
              </a:schemeClr>
            </a:solidFill>
          </a:ln>
        </p:spPr>
        <p:txBody>
          <a:bodyPr wrap="square">
            <a:spAutoFit/>
          </a:bodyPr>
          <a:lstStyle/>
          <a:p>
            <a:pPr>
              <a:defRPr/>
            </a:pPr>
            <a:r>
              <a:rPr lang="en-US" dirty="0">
                <a:solidFill>
                  <a:schemeClr val="accent5">
                    <a:lumMod val="50000"/>
                  </a:schemeClr>
                </a:solidFill>
              </a:rPr>
              <a:t>Reply1</a:t>
            </a:r>
          </a:p>
        </p:txBody>
      </p:sp>
      <p:cxnSp>
        <p:nvCxnSpPr>
          <p:cNvPr id="13" name="Straight Connector 12">
            <a:extLst>
              <a:ext uri="{FF2B5EF4-FFF2-40B4-BE49-F238E27FC236}">
                <a16:creationId xmlns:a16="http://schemas.microsoft.com/office/drawing/2014/main" id="{B8570D57-E9F0-C71A-168A-3F607B9BFCC4}"/>
              </a:ext>
            </a:extLst>
          </p:cNvPr>
          <p:cNvCxnSpPr>
            <a:cxnSpLocks/>
            <a:stCxn id="11" idx="2"/>
          </p:cNvCxnSpPr>
          <p:nvPr/>
        </p:nvCxnSpPr>
        <p:spPr>
          <a:xfrm flipH="1">
            <a:off x="8512175" y="2354262"/>
            <a:ext cx="794" cy="21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95790D-E175-7D6C-1BAB-F2234FA921F2}"/>
              </a:ext>
            </a:extLst>
          </p:cNvPr>
          <p:cNvSpPr txBox="1"/>
          <p:nvPr/>
        </p:nvSpPr>
        <p:spPr>
          <a:xfrm>
            <a:off x="8110538" y="3119437"/>
            <a:ext cx="957262" cy="369332"/>
          </a:xfrm>
          <a:prstGeom prst="rect">
            <a:avLst/>
          </a:prstGeom>
          <a:noFill/>
          <a:ln>
            <a:solidFill>
              <a:schemeClr val="accent5">
                <a:lumMod val="50000"/>
              </a:schemeClr>
            </a:solidFill>
          </a:ln>
        </p:spPr>
        <p:txBody>
          <a:bodyPr wrap="square">
            <a:spAutoFit/>
          </a:bodyPr>
          <a:lstStyle/>
          <a:p>
            <a:pPr>
              <a:defRPr/>
            </a:pPr>
            <a:r>
              <a:rPr lang="en-US" dirty="0">
                <a:solidFill>
                  <a:schemeClr val="accent5">
                    <a:lumMod val="50000"/>
                  </a:schemeClr>
                </a:solidFill>
              </a:rPr>
              <a:t>Reply2</a:t>
            </a:r>
          </a:p>
        </p:txBody>
      </p:sp>
      <p:cxnSp>
        <p:nvCxnSpPr>
          <p:cNvPr id="15" name="Straight Connector 14">
            <a:extLst>
              <a:ext uri="{FF2B5EF4-FFF2-40B4-BE49-F238E27FC236}">
                <a16:creationId xmlns:a16="http://schemas.microsoft.com/office/drawing/2014/main" id="{73DD5849-763F-D35C-5AF6-958B061AE086}"/>
              </a:ext>
            </a:extLst>
          </p:cNvPr>
          <p:cNvCxnSpPr>
            <a:cxnSpLocks/>
          </p:cNvCxnSpPr>
          <p:nvPr/>
        </p:nvCxnSpPr>
        <p:spPr>
          <a:xfrm>
            <a:off x="8512175" y="2865437"/>
            <a:ext cx="0" cy="23495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36E6A53-C47E-2223-2BF8-C72E1C940329}"/>
              </a:ext>
            </a:extLst>
          </p:cNvPr>
          <p:cNvSpPr txBox="1"/>
          <p:nvPr/>
        </p:nvSpPr>
        <p:spPr>
          <a:xfrm>
            <a:off x="8110538" y="3905139"/>
            <a:ext cx="804862" cy="369332"/>
          </a:xfrm>
          <a:prstGeom prst="rect">
            <a:avLst/>
          </a:prstGeom>
          <a:noFill/>
          <a:ln>
            <a:solidFill>
              <a:schemeClr val="accent1">
                <a:lumMod val="50000"/>
              </a:schemeClr>
            </a:solidFill>
          </a:ln>
        </p:spPr>
        <p:txBody>
          <a:bodyPr lIns="91440" tIns="45720" rIns="91440" bIns="45720" anchor="t">
            <a:spAutoFit/>
          </a:bodyPr>
          <a:lstStyle/>
          <a:p>
            <a:pPr>
              <a:defRPr/>
            </a:pPr>
            <a:r>
              <a:rPr lang="en-US" dirty="0">
                <a:solidFill>
                  <a:schemeClr val="bg2">
                    <a:lumMod val="50000"/>
                  </a:schemeClr>
                </a:solidFill>
                <a:latin typeface="Arial"/>
                <a:ea typeface="ＭＳ Ｐゴシック"/>
                <a:cs typeface="Arial"/>
              </a:rPr>
              <a:t>Post</a:t>
            </a:r>
          </a:p>
        </p:txBody>
      </p:sp>
      <p:sp>
        <p:nvSpPr>
          <p:cNvPr id="17" name="TextBox 16">
            <a:extLst>
              <a:ext uri="{FF2B5EF4-FFF2-40B4-BE49-F238E27FC236}">
                <a16:creationId xmlns:a16="http://schemas.microsoft.com/office/drawing/2014/main" id="{9E068FC4-B38B-A110-B2BE-6A79532B4D44}"/>
              </a:ext>
            </a:extLst>
          </p:cNvPr>
          <p:cNvSpPr txBox="1"/>
          <p:nvPr/>
        </p:nvSpPr>
        <p:spPr>
          <a:xfrm>
            <a:off x="8110538" y="4424251"/>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1">
                    <a:lumMod val="50000"/>
                  </a:schemeClr>
                </a:solidFill>
              </a:rPr>
              <a:t>Reply1</a:t>
            </a:r>
          </a:p>
        </p:txBody>
      </p:sp>
      <p:sp>
        <p:nvSpPr>
          <p:cNvPr id="18" name="TextBox 17">
            <a:extLst>
              <a:ext uri="{FF2B5EF4-FFF2-40B4-BE49-F238E27FC236}">
                <a16:creationId xmlns:a16="http://schemas.microsoft.com/office/drawing/2014/main" id="{7C60BB7E-8E36-32A2-1034-DD177C8C677E}"/>
              </a:ext>
            </a:extLst>
          </p:cNvPr>
          <p:cNvSpPr txBox="1"/>
          <p:nvPr/>
        </p:nvSpPr>
        <p:spPr>
          <a:xfrm>
            <a:off x="8110538" y="5022248"/>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4">
                    <a:lumMod val="50000"/>
                  </a:schemeClr>
                </a:solidFill>
              </a:rPr>
              <a:t>Reply2</a:t>
            </a:r>
          </a:p>
        </p:txBody>
      </p:sp>
      <p:cxnSp>
        <p:nvCxnSpPr>
          <p:cNvPr id="19" name="Straight Connector 18">
            <a:extLst>
              <a:ext uri="{FF2B5EF4-FFF2-40B4-BE49-F238E27FC236}">
                <a16:creationId xmlns:a16="http://schemas.microsoft.com/office/drawing/2014/main" id="{202A426A-5089-2475-7F8D-8DFA0E438976}"/>
              </a:ext>
            </a:extLst>
          </p:cNvPr>
          <p:cNvCxnSpPr>
            <a:cxnSpLocks/>
          </p:cNvCxnSpPr>
          <p:nvPr/>
        </p:nvCxnSpPr>
        <p:spPr>
          <a:xfrm>
            <a:off x="8512175" y="4189301"/>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BF6B1F-7EED-2731-E79D-BC5C85CA359B}"/>
              </a:ext>
            </a:extLst>
          </p:cNvPr>
          <p:cNvSpPr txBox="1">
            <a:spLocks/>
          </p:cNvSpPr>
          <p:nvPr/>
        </p:nvSpPr>
        <p:spPr>
          <a:xfrm>
            <a:off x="72423" y="1828800"/>
            <a:ext cx="7932353" cy="1953875"/>
          </a:xfrm>
          <a:prstGeom prst="rect">
            <a:avLst/>
          </a:prstGeom>
        </p:spPr>
        <p:txBody>
          <a:bodyPr lIns="91440" tIns="45720" rIns="91440" bIns="45720" anchor="t">
            <a:normAutofit/>
          </a:bodyPr>
          <a:lstStyle/>
          <a:p>
            <a:pPr marL="457200" indent="-457200">
              <a:buFont typeface="Arial"/>
              <a:buChar char="•"/>
              <a:defRPr/>
            </a:pPr>
            <a:r>
              <a:rPr lang="en-US" sz="2800" dirty="0">
                <a:latin typeface="Arial"/>
                <a:ea typeface="ＭＳ Ｐゴシック"/>
                <a:cs typeface="Arial"/>
              </a:rPr>
              <a:t>Uptake of text and of prior student posts</a:t>
            </a:r>
          </a:p>
          <a:p>
            <a:pPr marL="457200" indent="-457200">
              <a:buFont typeface="Arial"/>
              <a:buChar char="•"/>
              <a:defRPr/>
            </a:pPr>
            <a:r>
              <a:rPr lang="en-US" sz="2800" dirty="0">
                <a:latin typeface="Arial"/>
                <a:ea typeface="ＭＳ Ｐゴシック"/>
                <a:cs typeface="Arial"/>
              </a:rPr>
              <a:t>High ratio of uptake to number of turns (72%)</a:t>
            </a:r>
            <a:endParaRPr lang="en-US" sz="2800" dirty="0">
              <a:cs typeface="Arial"/>
            </a:endParaRPr>
          </a:p>
          <a:p>
            <a:pPr marL="457200" indent="-457200">
              <a:buFont typeface="Arial"/>
              <a:buChar char="•"/>
              <a:defRPr/>
            </a:pPr>
            <a:r>
              <a:rPr lang="en-US" sz="2800" dirty="0">
                <a:latin typeface="Arial"/>
                <a:ea typeface="ＭＳ Ｐゴシック"/>
                <a:cs typeface="Arial"/>
              </a:rPr>
              <a:t>Dialogic spells sometimes blocked by </a:t>
            </a:r>
            <a:r>
              <a:rPr lang="en-US" sz="2800" dirty="0">
                <a:solidFill>
                  <a:schemeClr val="bg2">
                    <a:lumMod val="50000"/>
                  </a:schemeClr>
                </a:solidFill>
                <a:latin typeface="Arial"/>
                <a:ea typeface="ＭＳ Ｐゴシック"/>
                <a:cs typeface="Arial"/>
              </a:rPr>
              <a:t>tangles </a:t>
            </a:r>
            <a:endParaRPr lang="en-US" sz="2800" dirty="0">
              <a:solidFill>
                <a:schemeClr val="bg2">
                  <a:lumMod val="50000"/>
                </a:schemeClr>
              </a:solidFill>
              <a:cs typeface="Arial"/>
            </a:endParaRPr>
          </a:p>
          <a:p>
            <a:pPr marL="914400" lvl="1" indent="-457200">
              <a:buFont typeface="Arial"/>
              <a:buChar char="•"/>
              <a:defRPr/>
            </a:pPr>
            <a:r>
              <a:rPr lang="en-US" sz="2800" dirty="0">
                <a:latin typeface="Arial"/>
                <a:ea typeface="ＭＳ Ｐゴシック"/>
                <a:cs typeface="Arial"/>
              </a:rPr>
              <a:t>disagreement--&gt;</a:t>
            </a:r>
            <a:r>
              <a:rPr lang="en-US" sz="2800" dirty="0">
                <a:solidFill>
                  <a:schemeClr val="bg2">
                    <a:lumMod val="50000"/>
                  </a:schemeClr>
                </a:solidFill>
                <a:latin typeface="Arial"/>
                <a:ea typeface="ＭＳ Ｐゴシック"/>
                <a:cs typeface="Arial"/>
              </a:rPr>
              <a:t>float </a:t>
            </a:r>
            <a:r>
              <a:rPr lang="en-US" sz="2800" dirty="0">
                <a:latin typeface="Arial"/>
                <a:ea typeface="ＭＳ Ｐゴシック"/>
                <a:cs typeface="Arial"/>
              </a:rPr>
              <a:t>on to new quote</a:t>
            </a:r>
            <a:endParaRPr lang="en-US" sz="2800" dirty="0">
              <a:cs typeface="Arial"/>
            </a:endParaRPr>
          </a:p>
          <a:p>
            <a:pPr marL="457200" indent="-457200">
              <a:buFont typeface="Arial"/>
              <a:buChar char="•"/>
              <a:defRPr/>
            </a:pPr>
            <a:endParaRPr lang="en-US" sz="2800" dirty="0">
              <a:cs typeface="Arial"/>
            </a:endParaRPr>
          </a:p>
          <a:p>
            <a:pPr marL="152400">
              <a:defRPr/>
            </a:pPr>
            <a:endParaRPr lang="en-US" sz="700" b="1" dirty="0">
              <a:latin typeface="Delicious" pitchFamily="50" charset="0"/>
              <a:cs typeface="Arial"/>
            </a:endParaRPr>
          </a:p>
        </p:txBody>
      </p:sp>
      <p:cxnSp>
        <p:nvCxnSpPr>
          <p:cNvPr id="5" name="Straight Connector 4">
            <a:extLst>
              <a:ext uri="{FF2B5EF4-FFF2-40B4-BE49-F238E27FC236}">
                <a16:creationId xmlns:a16="http://schemas.microsoft.com/office/drawing/2014/main" id="{743172A6-FDF6-23A7-C656-4599A76B4986}"/>
              </a:ext>
            </a:extLst>
          </p:cNvPr>
          <p:cNvCxnSpPr>
            <a:cxnSpLocks/>
          </p:cNvCxnSpPr>
          <p:nvPr/>
        </p:nvCxnSpPr>
        <p:spPr>
          <a:xfrm>
            <a:off x="8518840" y="4782461"/>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1DE96773-9CE0-07F8-FC39-F6C0E73D5154}"/>
              </a:ext>
            </a:extLst>
          </p:cNvPr>
          <p:cNvGraphicFramePr>
            <a:graphicFrameLocks noGrp="1"/>
          </p:cNvGraphicFramePr>
          <p:nvPr>
            <p:extLst>
              <p:ext uri="{D42A27DB-BD31-4B8C-83A1-F6EECF244321}">
                <p14:modId xmlns:p14="http://schemas.microsoft.com/office/powerpoint/2010/main" val="2103447241"/>
              </p:ext>
            </p:extLst>
          </p:nvPr>
        </p:nvGraphicFramePr>
        <p:xfrm>
          <a:off x="215882" y="3734392"/>
          <a:ext cx="7565869" cy="2885486"/>
        </p:xfrm>
        <a:graphic>
          <a:graphicData uri="http://schemas.openxmlformats.org/drawingml/2006/table">
            <a:tbl>
              <a:tblPr firstRow="1" firstCol="1" bandRow="1">
                <a:tableStyleId>{5C22544A-7EE6-4342-B048-85BDC9FD1C3A}</a:tableStyleId>
              </a:tblPr>
              <a:tblGrid>
                <a:gridCol w="885190">
                  <a:extLst>
                    <a:ext uri="{9D8B030D-6E8A-4147-A177-3AD203B41FA5}">
                      <a16:colId xmlns:a16="http://schemas.microsoft.com/office/drawing/2014/main" val="3179346452"/>
                    </a:ext>
                  </a:extLst>
                </a:gridCol>
                <a:gridCol w="6680679">
                  <a:extLst>
                    <a:ext uri="{9D8B030D-6E8A-4147-A177-3AD203B41FA5}">
                      <a16:colId xmlns:a16="http://schemas.microsoft.com/office/drawing/2014/main" val="4025750443"/>
                    </a:ext>
                  </a:extLst>
                </a:gridCol>
              </a:tblGrid>
              <a:tr h="223524">
                <a:tc>
                  <a:txBody>
                    <a:bodyPr/>
                    <a:lstStyle/>
                    <a:p>
                      <a:r>
                        <a:rPr lang="en-US" sz="1400" b="0" dirty="0">
                          <a:effectLst/>
                        </a:rPr>
                        <a:t>Laura</a:t>
                      </a:r>
                    </a:p>
                  </a:txBody>
                  <a:tcPr marL="68580" marR="68580" marT="0" marB="0" anchor="b"/>
                </a:tc>
                <a:tc>
                  <a:txBody>
                    <a:bodyPr/>
                    <a:lstStyle/>
                    <a:p>
                      <a:r>
                        <a:rPr lang="en-US" sz="1400" b="0" dirty="0" err="1">
                          <a:solidFill>
                            <a:schemeClr val="tx1"/>
                          </a:solidFill>
                          <a:effectLst/>
                        </a:rPr>
                        <a:t>ya</a:t>
                      </a:r>
                      <a:r>
                        <a:rPr lang="en-US" sz="1400" b="0" dirty="0">
                          <a:solidFill>
                            <a:schemeClr val="tx1"/>
                          </a:solidFill>
                          <a:effectLst/>
                        </a:rPr>
                        <a:t> that's bad for the environment</a:t>
                      </a:r>
                    </a:p>
                  </a:txBody>
                  <a:tcPr marL="68580" marR="68580" marT="0" marB="0" anchor="b">
                    <a:solidFill>
                      <a:schemeClr val="accent1">
                        <a:lumMod val="20000"/>
                        <a:lumOff val="80000"/>
                      </a:schemeClr>
                    </a:solidFill>
                  </a:tcPr>
                </a:tc>
                <a:extLst>
                  <a:ext uri="{0D108BD9-81ED-4DB2-BD59-A6C34878D82A}">
                    <a16:rowId xmlns:a16="http://schemas.microsoft.com/office/drawing/2014/main" val="347853430"/>
                  </a:ext>
                </a:extLst>
              </a:tr>
              <a:tr h="223524">
                <a:tc>
                  <a:txBody>
                    <a:bodyPr/>
                    <a:lstStyle/>
                    <a:p>
                      <a:r>
                        <a:rPr lang="en-US" sz="1400" dirty="0">
                          <a:effectLst/>
                        </a:rPr>
                        <a:t>Nathan</a:t>
                      </a:r>
                    </a:p>
                  </a:txBody>
                  <a:tcPr marL="68580" marR="68580" marT="0" marB="0" anchor="b"/>
                </a:tc>
                <a:tc>
                  <a:txBody>
                    <a:bodyPr/>
                    <a:lstStyle/>
                    <a:p>
                      <a:r>
                        <a:rPr lang="en-US" sz="1400" dirty="0">
                          <a:effectLst/>
                        </a:rPr>
                        <a:t>burning still hurts the environment</a:t>
                      </a:r>
                    </a:p>
                  </a:txBody>
                  <a:tcPr marL="68580" marR="68580" marT="0" marB="0" anchor="b">
                    <a:solidFill>
                      <a:schemeClr val="accent1">
                        <a:lumMod val="20000"/>
                        <a:lumOff val="80000"/>
                      </a:schemeClr>
                    </a:solidFill>
                  </a:tcPr>
                </a:tc>
                <a:extLst>
                  <a:ext uri="{0D108BD9-81ED-4DB2-BD59-A6C34878D82A}">
                    <a16:rowId xmlns:a16="http://schemas.microsoft.com/office/drawing/2014/main" val="767957386"/>
                  </a:ext>
                </a:extLst>
              </a:tr>
              <a:tr h="223524">
                <a:tc>
                  <a:txBody>
                    <a:bodyPr/>
                    <a:lstStyle/>
                    <a:p>
                      <a:r>
                        <a:rPr lang="en-US" sz="1400" dirty="0">
                          <a:effectLst/>
                        </a:rPr>
                        <a:t>Nathan</a:t>
                      </a:r>
                    </a:p>
                  </a:txBody>
                  <a:tcPr marL="68580" marR="68580" marT="0" marB="0" anchor="b"/>
                </a:tc>
                <a:tc>
                  <a:txBody>
                    <a:bodyPr/>
                    <a:lstStyle/>
                    <a:p>
                      <a:r>
                        <a:rPr lang="en-US" sz="1400" dirty="0">
                          <a:effectLst/>
                        </a:rPr>
                        <a:t>plus burning them is a waste</a:t>
                      </a:r>
                    </a:p>
                  </a:txBody>
                  <a:tcPr marL="68580" marR="68580" marT="0" marB="0" anchor="b">
                    <a:solidFill>
                      <a:schemeClr val="accent1">
                        <a:lumMod val="20000"/>
                        <a:lumOff val="80000"/>
                      </a:schemeClr>
                    </a:solidFill>
                  </a:tcPr>
                </a:tc>
                <a:extLst>
                  <a:ext uri="{0D108BD9-81ED-4DB2-BD59-A6C34878D82A}">
                    <a16:rowId xmlns:a16="http://schemas.microsoft.com/office/drawing/2014/main" val="2319028946"/>
                  </a:ext>
                </a:extLst>
              </a:tr>
              <a:tr h="447049">
                <a:tc>
                  <a:txBody>
                    <a:bodyPr/>
                    <a:lstStyle/>
                    <a:p>
                      <a:r>
                        <a:rPr lang="en-US" sz="1400" dirty="0">
                          <a:effectLst/>
                        </a:rPr>
                        <a:t>Laura</a:t>
                      </a:r>
                    </a:p>
                  </a:txBody>
                  <a:tcPr marL="68580" marR="68580" marT="0" marB="0" anchor="b"/>
                </a:tc>
                <a:tc>
                  <a:txBody>
                    <a:bodyPr/>
                    <a:lstStyle/>
                    <a:p>
                      <a:r>
                        <a:rPr lang="en-US" sz="1400" dirty="0">
                          <a:effectLst/>
                        </a:rPr>
                        <a:t>that person's quote was trying to show us the impact throwing our clothes to landfills has so that we realize that we need to reuse our clothes</a:t>
                      </a:r>
                    </a:p>
                  </a:txBody>
                  <a:tcPr marL="68580" marR="68580" marT="0" marB="0" anchor="b">
                    <a:solidFill>
                      <a:schemeClr val="accent1">
                        <a:lumMod val="20000"/>
                        <a:lumOff val="80000"/>
                      </a:schemeClr>
                    </a:solidFill>
                  </a:tcPr>
                </a:tc>
                <a:extLst>
                  <a:ext uri="{0D108BD9-81ED-4DB2-BD59-A6C34878D82A}">
                    <a16:rowId xmlns:a16="http://schemas.microsoft.com/office/drawing/2014/main" val="650628710"/>
                  </a:ext>
                </a:extLst>
              </a:tr>
              <a:tr h="670573">
                <a:tc>
                  <a:txBody>
                    <a:bodyPr/>
                    <a:lstStyle/>
                    <a:p>
                      <a:r>
                        <a:rPr lang="en-US" sz="1400" dirty="0">
                          <a:effectLst/>
                        </a:rPr>
                        <a:t>Joshua</a:t>
                      </a:r>
                    </a:p>
                  </a:txBody>
                  <a:tcPr marL="68580" marR="68580" marT="0" marB="0" anchor="b"/>
                </a:tc>
                <a:tc>
                  <a:txBody>
                    <a:bodyPr/>
                    <a:lstStyle/>
                    <a:p>
                      <a:r>
                        <a:rPr lang="en-US" sz="1400" dirty="0">
                          <a:effectLst/>
                        </a:rPr>
                        <a:t>and if that bad for the environment, then wildfires are, but wait national parks </a:t>
                      </a:r>
                      <a:r>
                        <a:rPr lang="en-US" sz="1400" dirty="0" err="1">
                          <a:effectLst/>
                        </a:rPr>
                        <a:t>arnt</a:t>
                      </a:r>
                      <a:r>
                        <a:rPr lang="en-US" sz="1400" dirty="0">
                          <a:effectLst/>
                        </a:rPr>
                        <a:t> allowed to stop wild fires unless if it harms private property because </a:t>
                      </a:r>
                      <a:r>
                        <a:rPr lang="en-US" sz="1400" dirty="0" err="1">
                          <a:effectLst/>
                        </a:rPr>
                        <a:t>its</a:t>
                      </a:r>
                      <a:r>
                        <a:rPr lang="en-US" sz="1400" dirty="0">
                          <a:effectLst/>
                        </a:rPr>
                        <a:t> a 'cycle of life' just like you farting</a:t>
                      </a:r>
                    </a:p>
                  </a:txBody>
                  <a:tcPr marL="68580" marR="68580" marT="0" marB="0" anchor="b">
                    <a:solidFill>
                      <a:schemeClr val="accent1">
                        <a:lumMod val="20000"/>
                        <a:lumOff val="80000"/>
                      </a:schemeClr>
                    </a:solidFill>
                  </a:tcPr>
                </a:tc>
                <a:extLst>
                  <a:ext uri="{0D108BD9-81ED-4DB2-BD59-A6C34878D82A}">
                    <a16:rowId xmlns:a16="http://schemas.microsoft.com/office/drawing/2014/main" val="4058529449"/>
                  </a:ext>
                </a:extLst>
              </a:tr>
              <a:tr h="223524">
                <a:tc>
                  <a:txBody>
                    <a:bodyPr/>
                    <a:lstStyle/>
                    <a:p>
                      <a:r>
                        <a:rPr lang="en-US" sz="1400" dirty="0">
                          <a:effectLst/>
                        </a:rPr>
                        <a:t>Joshua</a:t>
                      </a:r>
                    </a:p>
                  </a:txBody>
                  <a:tcPr marL="68580" marR="68580" marT="0" marB="0" anchor="b"/>
                </a:tc>
                <a:tc>
                  <a:txBody>
                    <a:bodyPr/>
                    <a:lstStyle/>
                    <a:p>
                      <a:r>
                        <a:rPr lang="en-US" sz="1400" dirty="0">
                          <a:effectLst/>
                        </a:rPr>
                        <a:t>can you do </a:t>
                      </a:r>
                      <a:r>
                        <a:rPr lang="en-US" sz="1400" dirty="0" err="1">
                          <a:effectLst/>
                        </a:rPr>
                        <a:t>anyting</a:t>
                      </a:r>
                      <a:r>
                        <a:rPr lang="en-US" sz="1400" dirty="0">
                          <a:effectLst/>
                        </a:rPr>
                        <a:t> about it no.</a:t>
                      </a:r>
                    </a:p>
                  </a:txBody>
                  <a:tcPr marL="68580" marR="68580" marT="0" marB="0" anchor="b">
                    <a:solidFill>
                      <a:schemeClr val="accent1">
                        <a:lumMod val="20000"/>
                        <a:lumOff val="80000"/>
                      </a:schemeClr>
                    </a:solidFill>
                  </a:tcPr>
                </a:tc>
                <a:extLst>
                  <a:ext uri="{0D108BD9-81ED-4DB2-BD59-A6C34878D82A}">
                    <a16:rowId xmlns:a16="http://schemas.microsoft.com/office/drawing/2014/main" val="4241946189"/>
                  </a:ext>
                </a:extLst>
              </a:tr>
              <a:tr h="223524">
                <a:tc>
                  <a:txBody>
                    <a:bodyPr/>
                    <a:lstStyle/>
                    <a:p>
                      <a:r>
                        <a:rPr lang="en-US" sz="1400" dirty="0">
                          <a:effectLst/>
                        </a:rPr>
                        <a:t>Nathan</a:t>
                      </a:r>
                    </a:p>
                  </a:txBody>
                  <a:tcPr marL="68580" marR="68580" marT="0" marB="0" anchor="b"/>
                </a:tc>
                <a:tc>
                  <a:txBody>
                    <a:bodyPr/>
                    <a:lstStyle/>
                    <a:p>
                      <a:r>
                        <a:rPr lang="en-US" sz="1400" dirty="0" err="1">
                          <a:effectLst/>
                        </a:rPr>
                        <a:t>ya</a:t>
                      </a:r>
                      <a:r>
                        <a:rPr lang="en-US" sz="1400" dirty="0">
                          <a:effectLst/>
                        </a:rPr>
                        <a:t> you should just donate </a:t>
                      </a:r>
                      <a:r>
                        <a:rPr lang="en-US" sz="1400" dirty="0" err="1">
                          <a:effectLst/>
                        </a:rPr>
                        <a:t>youre</a:t>
                      </a:r>
                      <a:r>
                        <a:rPr lang="en-US" sz="1400" dirty="0">
                          <a:effectLst/>
                        </a:rPr>
                        <a:t> old clothes </a:t>
                      </a:r>
                      <a:r>
                        <a:rPr lang="en-US" sz="1400" dirty="0" err="1">
                          <a:effectLst/>
                        </a:rPr>
                        <a:t>thats</a:t>
                      </a:r>
                      <a:r>
                        <a:rPr lang="en-US" sz="1400" dirty="0">
                          <a:effectLst/>
                        </a:rPr>
                        <a:t> what </a:t>
                      </a:r>
                      <a:r>
                        <a:rPr lang="en-US" sz="1400" dirty="0" err="1">
                          <a:effectLst/>
                        </a:rPr>
                        <a:t>i</a:t>
                      </a:r>
                      <a:r>
                        <a:rPr lang="en-US" sz="1400" dirty="0">
                          <a:effectLst/>
                        </a:rPr>
                        <a:t> do</a:t>
                      </a:r>
                    </a:p>
                  </a:txBody>
                  <a:tcPr marL="68580" marR="68580" marT="0" marB="0" anchor="b">
                    <a:solidFill>
                      <a:schemeClr val="accent1">
                        <a:lumMod val="20000"/>
                        <a:lumOff val="80000"/>
                      </a:schemeClr>
                    </a:solidFill>
                  </a:tcPr>
                </a:tc>
                <a:extLst>
                  <a:ext uri="{0D108BD9-81ED-4DB2-BD59-A6C34878D82A}">
                    <a16:rowId xmlns:a16="http://schemas.microsoft.com/office/drawing/2014/main" val="3095760162"/>
                  </a:ext>
                </a:extLst>
              </a:tr>
              <a:tr h="223524">
                <a:tc>
                  <a:txBody>
                    <a:bodyPr/>
                    <a:lstStyle/>
                    <a:p>
                      <a:r>
                        <a:rPr lang="en-US" sz="1400" dirty="0">
                          <a:effectLst/>
                        </a:rPr>
                        <a:t>Joshua</a:t>
                      </a:r>
                    </a:p>
                  </a:txBody>
                  <a:tcPr marL="68580" marR="68580" marT="0" marB="0" anchor="b"/>
                </a:tc>
                <a:tc>
                  <a:txBody>
                    <a:bodyPr/>
                    <a:lstStyle/>
                    <a:p>
                      <a:r>
                        <a:rPr lang="en-US" sz="1400" dirty="0">
                          <a:effectLst/>
                        </a:rPr>
                        <a:t>if we have to get rid of old clothes, just put them in wildfires</a:t>
                      </a:r>
                    </a:p>
                    <a:p>
                      <a:pPr lvl="0">
                        <a:buNone/>
                      </a:pPr>
                      <a:r>
                        <a:rPr lang="en-US" sz="1400" dirty="0">
                          <a:effectLst/>
                        </a:rPr>
                        <a:t>Easy solution</a:t>
                      </a:r>
                    </a:p>
                  </a:txBody>
                  <a:tcPr marL="68580" marR="68580" marT="0" marB="0" anchor="b">
                    <a:solidFill>
                      <a:schemeClr val="accent1">
                        <a:lumMod val="20000"/>
                        <a:lumOff val="80000"/>
                      </a:schemeClr>
                    </a:solidFill>
                  </a:tcPr>
                </a:tc>
                <a:extLst>
                  <a:ext uri="{0D108BD9-81ED-4DB2-BD59-A6C34878D82A}">
                    <a16:rowId xmlns:a16="http://schemas.microsoft.com/office/drawing/2014/main" val="74246174"/>
                  </a:ext>
                </a:extLst>
              </a:tr>
              <a:tr h="223524">
                <a:tc>
                  <a:txBody>
                    <a:bodyPr/>
                    <a:lstStyle/>
                    <a:p>
                      <a:r>
                        <a:rPr lang="en-US" sz="1400" dirty="0">
                          <a:effectLst/>
                        </a:rPr>
                        <a:t>Nathan</a:t>
                      </a:r>
                    </a:p>
                  </a:txBody>
                  <a:tcPr marL="68580" marR="68580" marT="0" marB="0" anchor="b"/>
                </a:tc>
                <a:tc>
                  <a:txBody>
                    <a:bodyPr/>
                    <a:lstStyle/>
                    <a:p>
                      <a:r>
                        <a:rPr lang="en-US" sz="1400" dirty="0">
                          <a:solidFill>
                            <a:schemeClr val="bg2">
                              <a:lumMod val="50000"/>
                            </a:schemeClr>
                          </a:solidFill>
                          <a:effectLst/>
                        </a:rPr>
                        <a:t>Let's just talk </a:t>
                      </a:r>
                      <a:r>
                        <a:rPr lang="en-US" sz="1400" dirty="0" err="1">
                          <a:solidFill>
                            <a:schemeClr val="bg2">
                              <a:lumMod val="50000"/>
                            </a:schemeClr>
                          </a:solidFill>
                          <a:effectLst/>
                        </a:rPr>
                        <a:t>abt</a:t>
                      </a:r>
                      <a:r>
                        <a:rPr lang="en-US" sz="1400" dirty="0">
                          <a:solidFill>
                            <a:schemeClr val="bg2">
                              <a:lumMod val="50000"/>
                            </a:schemeClr>
                          </a:solidFill>
                          <a:effectLst/>
                        </a:rPr>
                        <a:t> another one</a:t>
                      </a:r>
                    </a:p>
                  </a:txBody>
                  <a:tcPr marL="68580" marR="68580" marT="0" marB="0" anchor="b">
                    <a:solidFill>
                      <a:schemeClr val="accent1">
                        <a:lumMod val="20000"/>
                        <a:lumOff val="80000"/>
                      </a:schemeClr>
                    </a:solidFill>
                  </a:tcPr>
                </a:tc>
                <a:extLst>
                  <a:ext uri="{0D108BD9-81ED-4DB2-BD59-A6C34878D82A}">
                    <a16:rowId xmlns:a16="http://schemas.microsoft.com/office/drawing/2014/main" val="4159158180"/>
                  </a:ext>
                </a:extLst>
              </a:tr>
            </a:tbl>
          </a:graphicData>
        </a:graphic>
      </p:graphicFrame>
      <p:sp>
        <p:nvSpPr>
          <p:cNvPr id="6" name="Title 1">
            <a:extLst>
              <a:ext uri="{FF2B5EF4-FFF2-40B4-BE49-F238E27FC236}">
                <a16:creationId xmlns:a16="http://schemas.microsoft.com/office/drawing/2014/main" id="{981DCD40-9AD8-E0A2-65FA-6C19221577FC}"/>
              </a:ext>
            </a:extLst>
          </p:cNvPr>
          <p:cNvSpPr txBox="1">
            <a:spLocks noChangeArrowheads="1"/>
          </p:cNvSpPr>
          <p:nvPr/>
        </p:nvSpPr>
        <p:spPr bwMode="auto">
          <a:xfrm>
            <a:off x="76200" y="304800"/>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3600" b="1" dirty="0">
                <a:solidFill>
                  <a:schemeClr val="bg1"/>
                </a:solidFill>
                <a:latin typeface="Calibri"/>
                <a:ea typeface="ＭＳ Ｐゴシック"/>
                <a:cs typeface="Calibri"/>
              </a:rPr>
              <a:t>Findings: Linear chat (Period 6: n=657)</a:t>
            </a:r>
            <a:endParaRPr lang="en-US" altLang="en-US" sz="3600" dirty="0">
              <a:solidFill>
                <a:schemeClr val="bg1"/>
              </a:solidFill>
              <a:latin typeface="Delicious SmallCaps" pitchFamily="50" charset="0"/>
            </a:endParaRPr>
          </a:p>
        </p:txBody>
      </p:sp>
    </p:spTree>
    <p:extLst>
      <p:ext uri="{BB962C8B-B14F-4D97-AF65-F5344CB8AC3E}">
        <p14:creationId xmlns:p14="http://schemas.microsoft.com/office/powerpoint/2010/main" val="199466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9E0844-69BD-F6F0-114F-D173FFF9587A}"/>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154" name="Title 1">
            <a:extLst>
              <a:ext uri="{FF2B5EF4-FFF2-40B4-BE49-F238E27FC236}">
                <a16:creationId xmlns:a16="http://schemas.microsoft.com/office/drawing/2014/main" id="{47C642A4-1A98-FCFC-2EBA-C11BC04EFB60}"/>
              </a:ext>
            </a:extLst>
          </p:cNvPr>
          <p:cNvSpPr txBox="1">
            <a:spLocks noChangeArrowheads="1"/>
          </p:cNvSpPr>
          <p:nvPr/>
        </p:nvSpPr>
        <p:spPr bwMode="auto">
          <a:xfrm>
            <a:off x="76200" y="104274"/>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600" b="1" dirty="0">
                <a:solidFill>
                  <a:schemeClr val="bg1"/>
                </a:solidFill>
                <a:latin typeface="Calibri"/>
                <a:ea typeface="ＭＳ Ｐゴシック"/>
                <a:cs typeface="Calibri"/>
              </a:rPr>
              <a:t>Findings</a:t>
            </a:r>
            <a:r>
              <a:rPr lang="en-US" altLang="en-US" sz="3600" dirty="0">
                <a:solidFill>
                  <a:schemeClr val="bg1"/>
                </a:solidFill>
                <a:latin typeface="Calibri"/>
                <a:ea typeface="ＭＳ Ｐゴシック"/>
                <a:cs typeface="Calibri"/>
              </a:rPr>
              <a:t>: </a:t>
            </a:r>
            <a:r>
              <a:rPr lang="en-US" altLang="en-US" b="1" dirty="0">
                <a:solidFill>
                  <a:schemeClr val="bg1"/>
                </a:solidFill>
                <a:latin typeface="Calibri"/>
                <a:ea typeface="ＭＳ Ｐゴシック"/>
                <a:cs typeface="Calibri"/>
              </a:rPr>
              <a:t>Collaborative Responsive Writing (CREW)</a:t>
            </a:r>
          </a:p>
          <a:p>
            <a:pPr>
              <a:spcBef>
                <a:spcPct val="0"/>
              </a:spcBef>
              <a:buNone/>
            </a:pPr>
            <a:r>
              <a:rPr lang="en-US" altLang="en-US" b="1" dirty="0">
                <a:solidFill>
                  <a:schemeClr val="bg1"/>
                </a:solidFill>
                <a:latin typeface="Calibri"/>
                <a:ea typeface="ＭＳ Ｐゴシック"/>
                <a:cs typeface="Calibri"/>
              </a:rPr>
              <a:t>(Period 6: n=506)</a:t>
            </a:r>
          </a:p>
        </p:txBody>
      </p:sp>
      <p:sp>
        <p:nvSpPr>
          <p:cNvPr id="6" name="Content Placeholder 2">
            <a:extLst>
              <a:ext uri="{FF2B5EF4-FFF2-40B4-BE49-F238E27FC236}">
                <a16:creationId xmlns:a16="http://schemas.microsoft.com/office/drawing/2014/main" id="{5AAF95D7-B055-DC87-C8A5-4F098AB4C26D}"/>
              </a:ext>
            </a:extLst>
          </p:cNvPr>
          <p:cNvSpPr txBox="1">
            <a:spLocks/>
          </p:cNvSpPr>
          <p:nvPr/>
        </p:nvSpPr>
        <p:spPr>
          <a:xfrm>
            <a:off x="152400" y="1828800"/>
            <a:ext cx="8991600" cy="4953000"/>
          </a:xfrm>
          <a:prstGeom prst="rect">
            <a:avLst/>
          </a:prstGeom>
        </p:spPr>
        <p:txBody>
          <a:bodyPr>
            <a:normAutofit/>
          </a:bodyPr>
          <a:lstStyle/>
          <a:p>
            <a:pPr>
              <a:defRPr/>
            </a:pPr>
            <a:endParaRPr lang="en-US" sz="3200" dirty="0">
              <a:solidFill>
                <a:schemeClr val="dk1"/>
              </a:solidFill>
            </a:endParaRPr>
          </a:p>
        </p:txBody>
      </p:sp>
      <p:cxnSp>
        <p:nvCxnSpPr>
          <p:cNvPr id="7" name="Straight Connector 6">
            <a:extLst>
              <a:ext uri="{FF2B5EF4-FFF2-40B4-BE49-F238E27FC236}">
                <a16:creationId xmlns:a16="http://schemas.microsoft.com/office/drawing/2014/main" id="{8609ACD7-2D86-E18C-9811-1D9F22329866}"/>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993F92-A282-5090-4295-A5E3255FC997}"/>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9158" name="Rectangle 1">
            <a:extLst>
              <a:ext uri="{FF2B5EF4-FFF2-40B4-BE49-F238E27FC236}">
                <a16:creationId xmlns:a16="http://schemas.microsoft.com/office/drawing/2014/main" id="{26F3FA36-2397-501A-5FBE-67A13AB51B95}"/>
              </a:ext>
            </a:extLst>
          </p:cNvPr>
          <p:cNvSpPr>
            <a:spLocks noChangeArrowheads="1"/>
          </p:cNvSpPr>
          <p:nvPr/>
        </p:nvSpPr>
        <p:spPr bwMode="auto">
          <a:xfrm>
            <a:off x="3498850" y="3244850"/>
            <a:ext cx="214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bg1"/>
                </a:solidFill>
                <a:latin typeface="Delicious SmallCaps" pitchFamily="50" charset="0"/>
              </a:rPr>
              <a:t>3 Types of discussion</a:t>
            </a:r>
          </a:p>
        </p:txBody>
      </p:sp>
      <p:sp>
        <p:nvSpPr>
          <p:cNvPr id="49159" name="Rectangle 2">
            <a:extLst>
              <a:ext uri="{FF2B5EF4-FFF2-40B4-BE49-F238E27FC236}">
                <a16:creationId xmlns:a16="http://schemas.microsoft.com/office/drawing/2014/main" id="{7A7A5200-B4ED-9564-5ACD-24409C61EFC9}"/>
              </a:ext>
            </a:extLst>
          </p:cNvPr>
          <p:cNvSpPr>
            <a:spLocks noChangeArrowheads="1"/>
          </p:cNvSpPr>
          <p:nvPr/>
        </p:nvSpPr>
        <p:spPr bwMode="auto">
          <a:xfrm>
            <a:off x="3498850" y="3244850"/>
            <a:ext cx="214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bg1"/>
                </a:solidFill>
                <a:latin typeface="Delicious SmallCaps" pitchFamily="50" charset="0"/>
              </a:rPr>
              <a:t>3 Types of discussion</a:t>
            </a:r>
          </a:p>
        </p:txBody>
      </p:sp>
      <p:sp>
        <p:nvSpPr>
          <p:cNvPr id="11" name="Content Placeholder 2">
            <a:extLst>
              <a:ext uri="{FF2B5EF4-FFF2-40B4-BE49-F238E27FC236}">
                <a16:creationId xmlns:a16="http://schemas.microsoft.com/office/drawing/2014/main" id="{63EF883B-6BC5-4E40-B60B-31104764F24A}"/>
              </a:ext>
            </a:extLst>
          </p:cNvPr>
          <p:cNvSpPr txBox="1">
            <a:spLocks/>
          </p:cNvSpPr>
          <p:nvPr/>
        </p:nvSpPr>
        <p:spPr>
          <a:xfrm>
            <a:off x="152400" y="1828800"/>
            <a:ext cx="8382000" cy="4953000"/>
          </a:xfrm>
          <a:prstGeom prst="rect">
            <a:avLst/>
          </a:prstGeom>
        </p:spPr>
        <p:txBody>
          <a:bodyPr lIns="91440" tIns="45720" rIns="91440" bIns="45720" anchor="t">
            <a:normAutofit/>
          </a:bodyPr>
          <a:lstStyle/>
          <a:p>
            <a:pPr>
              <a:defRPr/>
            </a:pPr>
            <a:r>
              <a:rPr lang="en-US" sz="2800" dirty="0">
                <a:latin typeface="Arial"/>
                <a:ea typeface="ＭＳ Ｐゴシック"/>
                <a:cs typeface="Arial"/>
              </a:rPr>
              <a:t>Uptake of text and of prior student contributions</a:t>
            </a:r>
            <a:endParaRPr lang="en-US" sz="2800" dirty="0"/>
          </a:p>
          <a:p>
            <a:pPr>
              <a:defRPr/>
            </a:pPr>
            <a:endParaRPr lang="en-US" sz="2800" dirty="0"/>
          </a:p>
          <a:p>
            <a:pPr>
              <a:defRPr/>
            </a:pPr>
            <a:r>
              <a:rPr lang="en-US" sz="2800" dirty="0">
                <a:latin typeface="Arial"/>
                <a:ea typeface="ＭＳ Ｐゴシック"/>
                <a:cs typeface="Arial"/>
              </a:rPr>
              <a:t>High ratio of uptake to number of turns (81%)</a:t>
            </a:r>
            <a:endParaRPr lang="en-US" sz="2800" dirty="0">
              <a:cs typeface="Arial"/>
            </a:endParaRPr>
          </a:p>
          <a:p>
            <a:pPr>
              <a:defRPr/>
            </a:pPr>
            <a:endParaRPr lang="en-US" sz="2800" dirty="0"/>
          </a:p>
          <a:p>
            <a:pPr>
              <a:defRPr/>
            </a:pPr>
            <a:r>
              <a:rPr lang="en-US" sz="2800" dirty="0">
                <a:latin typeface="Arial"/>
                <a:ea typeface="ＭＳ Ｐゴシック"/>
                <a:cs typeface="Arial"/>
              </a:rPr>
              <a:t>Overcame</a:t>
            </a:r>
            <a:r>
              <a:rPr lang="en-US" sz="2800" dirty="0">
                <a:solidFill>
                  <a:srgbClr val="FF0000"/>
                </a:solidFill>
                <a:latin typeface="Arial"/>
                <a:ea typeface="ＭＳ Ｐゴシック"/>
                <a:cs typeface="Arial"/>
              </a:rPr>
              <a:t> </a:t>
            </a:r>
            <a:r>
              <a:rPr lang="en-US" sz="2800" dirty="0">
                <a:solidFill>
                  <a:schemeClr val="bg2">
                    <a:lumMod val="50000"/>
                  </a:schemeClr>
                </a:solidFill>
                <a:latin typeface="Arial"/>
                <a:ea typeface="ＭＳ Ｐゴシック"/>
                <a:cs typeface="Arial"/>
              </a:rPr>
              <a:t>tangles </a:t>
            </a:r>
            <a:r>
              <a:rPr lang="en-US" sz="2800" dirty="0">
                <a:latin typeface="Arial"/>
                <a:ea typeface="ＭＳ Ｐゴシック"/>
                <a:cs typeface="Arial"/>
              </a:rPr>
              <a:t>and </a:t>
            </a:r>
            <a:endParaRPr lang="en-US" sz="2800" dirty="0">
              <a:cs typeface="Arial"/>
            </a:endParaRPr>
          </a:p>
          <a:p>
            <a:pPr>
              <a:defRPr/>
            </a:pPr>
            <a:r>
              <a:rPr lang="en-US" sz="2800" dirty="0">
                <a:latin typeface="Arial"/>
                <a:ea typeface="ＭＳ Ｐゴシック"/>
                <a:cs typeface="Arial"/>
              </a:rPr>
              <a:t>remained in dialogue in order to </a:t>
            </a:r>
            <a:endParaRPr lang="en-US" sz="2800">
              <a:cs typeface="Arial"/>
            </a:endParaRPr>
          </a:p>
          <a:p>
            <a:pPr>
              <a:defRPr/>
            </a:pPr>
            <a:r>
              <a:rPr lang="en-US" sz="2800" dirty="0">
                <a:latin typeface="Arial"/>
                <a:ea typeface="ＭＳ Ｐゴシック"/>
                <a:cs typeface="Arial"/>
              </a:rPr>
              <a:t>compose collaborative writing</a:t>
            </a:r>
            <a:endParaRPr lang="en-US" sz="2800" dirty="0">
              <a:cs typeface="Arial"/>
            </a:endParaRPr>
          </a:p>
          <a:p>
            <a:pPr marL="152400">
              <a:defRPr/>
            </a:pPr>
            <a:endParaRPr lang="en-US" sz="700" b="1" dirty="0">
              <a:latin typeface="Delicious" pitchFamily="50" charset="0"/>
              <a:ea typeface="+mn-ea"/>
            </a:endParaRPr>
          </a:p>
        </p:txBody>
      </p:sp>
      <p:sp>
        <p:nvSpPr>
          <p:cNvPr id="13" name="TextBox 12">
            <a:extLst>
              <a:ext uri="{FF2B5EF4-FFF2-40B4-BE49-F238E27FC236}">
                <a16:creationId xmlns:a16="http://schemas.microsoft.com/office/drawing/2014/main" id="{63C18AB9-C87A-5848-A035-34A20AFEDFB3}"/>
              </a:ext>
            </a:extLst>
          </p:cNvPr>
          <p:cNvSpPr txBox="1"/>
          <p:nvPr/>
        </p:nvSpPr>
        <p:spPr>
          <a:xfrm>
            <a:off x="7968535" y="1921230"/>
            <a:ext cx="804862" cy="307975"/>
          </a:xfrm>
          <a:prstGeom prst="rect">
            <a:avLst/>
          </a:prstGeom>
          <a:noFill/>
          <a:ln>
            <a:solidFill>
              <a:schemeClr val="accent5">
                <a:lumMod val="50000"/>
              </a:schemeClr>
            </a:solidFill>
          </a:ln>
        </p:spPr>
        <p:txBody>
          <a:bodyPr>
            <a:spAutoFit/>
          </a:bodyPr>
          <a:lstStyle/>
          <a:p>
            <a:pPr>
              <a:defRPr/>
            </a:pPr>
            <a:r>
              <a:rPr lang="en-US" dirty="0">
                <a:solidFill>
                  <a:schemeClr val="accent5">
                    <a:lumMod val="50000"/>
                  </a:schemeClr>
                </a:solidFill>
              </a:rPr>
              <a:t>Post</a:t>
            </a:r>
          </a:p>
        </p:txBody>
      </p:sp>
      <p:sp>
        <p:nvSpPr>
          <p:cNvPr id="14" name="TextBox 13">
            <a:extLst>
              <a:ext uri="{FF2B5EF4-FFF2-40B4-BE49-F238E27FC236}">
                <a16:creationId xmlns:a16="http://schemas.microsoft.com/office/drawing/2014/main" id="{BDE36C05-AEA0-D443-9554-87C6E08C2144}"/>
              </a:ext>
            </a:extLst>
          </p:cNvPr>
          <p:cNvSpPr txBox="1"/>
          <p:nvPr/>
        </p:nvSpPr>
        <p:spPr>
          <a:xfrm>
            <a:off x="7968535" y="2432405"/>
            <a:ext cx="957262" cy="369332"/>
          </a:xfrm>
          <a:prstGeom prst="rect">
            <a:avLst/>
          </a:prstGeom>
          <a:noFill/>
          <a:ln>
            <a:solidFill>
              <a:schemeClr val="accent5">
                <a:lumMod val="50000"/>
              </a:schemeClr>
            </a:solidFill>
          </a:ln>
        </p:spPr>
        <p:txBody>
          <a:bodyPr wrap="square">
            <a:spAutoFit/>
          </a:bodyPr>
          <a:lstStyle/>
          <a:p>
            <a:pPr>
              <a:defRPr/>
            </a:pPr>
            <a:r>
              <a:rPr lang="en-US" dirty="0">
                <a:solidFill>
                  <a:schemeClr val="accent5">
                    <a:lumMod val="50000"/>
                  </a:schemeClr>
                </a:solidFill>
              </a:rPr>
              <a:t>Reply1</a:t>
            </a:r>
          </a:p>
        </p:txBody>
      </p:sp>
      <p:cxnSp>
        <p:nvCxnSpPr>
          <p:cNvPr id="15" name="Straight Connector 14">
            <a:extLst>
              <a:ext uri="{FF2B5EF4-FFF2-40B4-BE49-F238E27FC236}">
                <a16:creationId xmlns:a16="http://schemas.microsoft.com/office/drawing/2014/main" id="{700B4DA5-6354-4B45-A9A7-3049590F3D5D}"/>
              </a:ext>
            </a:extLst>
          </p:cNvPr>
          <p:cNvCxnSpPr>
            <a:cxnSpLocks/>
          </p:cNvCxnSpPr>
          <p:nvPr/>
        </p:nvCxnSpPr>
        <p:spPr>
          <a:xfrm flipH="1">
            <a:off x="8370172" y="2229205"/>
            <a:ext cx="794" cy="21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F3524C0-080E-A546-AEA5-A972821D5C43}"/>
              </a:ext>
            </a:extLst>
          </p:cNvPr>
          <p:cNvCxnSpPr>
            <a:cxnSpLocks/>
          </p:cNvCxnSpPr>
          <p:nvPr/>
        </p:nvCxnSpPr>
        <p:spPr>
          <a:xfrm>
            <a:off x="8370172" y="2740380"/>
            <a:ext cx="0" cy="23495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9869B7-3426-BE4B-BD28-41D2C10BC94A}"/>
              </a:ext>
            </a:extLst>
          </p:cNvPr>
          <p:cNvSpPr txBox="1"/>
          <p:nvPr/>
        </p:nvSpPr>
        <p:spPr>
          <a:xfrm>
            <a:off x="7968535" y="4032605"/>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1">
                    <a:lumMod val="50000"/>
                  </a:schemeClr>
                </a:solidFill>
              </a:rPr>
              <a:t>Reply3</a:t>
            </a:r>
          </a:p>
        </p:txBody>
      </p:sp>
      <p:sp>
        <p:nvSpPr>
          <p:cNvPr id="18" name="TextBox 17">
            <a:extLst>
              <a:ext uri="{FF2B5EF4-FFF2-40B4-BE49-F238E27FC236}">
                <a16:creationId xmlns:a16="http://schemas.microsoft.com/office/drawing/2014/main" id="{8504CC27-457F-5F4F-A9CA-38954CF08FB0}"/>
              </a:ext>
            </a:extLst>
          </p:cNvPr>
          <p:cNvSpPr txBox="1"/>
          <p:nvPr/>
        </p:nvSpPr>
        <p:spPr>
          <a:xfrm>
            <a:off x="7945288" y="3476850"/>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4">
                    <a:lumMod val="50000"/>
                  </a:schemeClr>
                </a:solidFill>
              </a:rPr>
              <a:t>Reply2</a:t>
            </a:r>
          </a:p>
        </p:txBody>
      </p:sp>
      <p:cxnSp>
        <p:nvCxnSpPr>
          <p:cNvPr id="19" name="Straight Connector 18">
            <a:extLst>
              <a:ext uri="{FF2B5EF4-FFF2-40B4-BE49-F238E27FC236}">
                <a16:creationId xmlns:a16="http://schemas.microsoft.com/office/drawing/2014/main" id="{C18CA2B1-5CE7-5F45-971C-663345B9FB24}"/>
              </a:ext>
            </a:extLst>
          </p:cNvPr>
          <p:cNvCxnSpPr>
            <a:cxnSpLocks/>
          </p:cNvCxnSpPr>
          <p:nvPr/>
        </p:nvCxnSpPr>
        <p:spPr>
          <a:xfrm>
            <a:off x="8370172" y="3797655"/>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3947023-0CF7-1343-897A-DBF41CA46CE0}"/>
              </a:ext>
            </a:extLst>
          </p:cNvPr>
          <p:cNvSpPr txBox="1"/>
          <p:nvPr/>
        </p:nvSpPr>
        <p:spPr>
          <a:xfrm>
            <a:off x="7945288" y="2982452"/>
            <a:ext cx="804862" cy="369332"/>
          </a:xfrm>
          <a:prstGeom prst="rect">
            <a:avLst/>
          </a:prstGeom>
          <a:noFill/>
          <a:ln>
            <a:solidFill>
              <a:schemeClr val="accent3"/>
            </a:solidFill>
          </a:ln>
        </p:spPr>
        <p:txBody>
          <a:bodyPr lIns="91440" tIns="45720" rIns="91440" bIns="45720" anchor="t">
            <a:spAutoFit/>
          </a:bodyPr>
          <a:lstStyle/>
          <a:p>
            <a:pPr>
              <a:defRPr/>
            </a:pPr>
            <a:r>
              <a:rPr lang="en-US" dirty="0">
                <a:solidFill>
                  <a:schemeClr val="bg2">
                    <a:lumMod val="50000"/>
                  </a:schemeClr>
                </a:solidFill>
                <a:latin typeface="Arial"/>
                <a:ea typeface="ＭＳ Ｐゴシック"/>
                <a:cs typeface="Arial"/>
              </a:rPr>
              <a:t>Post</a:t>
            </a:r>
          </a:p>
        </p:txBody>
      </p:sp>
      <p:cxnSp>
        <p:nvCxnSpPr>
          <p:cNvPr id="22" name="Straight Connector 21">
            <a:extLst>
              <a:ext uri="{FF2B5EF4-FFF2-40B4-BE49-F238E27FC236}">
                <a16:creationId xmlns:a16="http://schemas.microsoft.com/office/drawing/2014/main" id="{EBCBE6BB-243D-4949-B21C-6734C20B8A30}"/>
              </a:ext>
            </a:extLst>
          </p:cNvPr>
          <p:cNvCxnSpPr>
            <a:cxnSpLocks/>
          </p:cNvCxnSpPr>
          <p:nvPr/>
        </p:nvCxnSpPr>
        <p:spPr>
          <a:xfrm>
            <a:off x="8370172" y="3303943"/>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244CFD1-EEDD-FE47-9461-AC418A7393A0}"/>
              </a:ext>
            </a:extLst>
          </p:cNvPr>
          <p:cNvSpPr txBox="1"/>
          <p:nvPr/>
        </p:nvSpPr>
        <p:spPr>
          <a:xfrm>
            <a:off x="7377960" y="4712414"/>
            <a:ext cx="1586902" cy="1200329"/>
          </a:xfrm>
          <a:prstGeom prst="rect">
            <a:avLst/>
          </a:prstGeom>
          <a:noFill/>
          <a:ln>
            <a:solidFill>
              <a:schemeClr val="accent4">
                <a:lumMod val="50000"/>
              </a:schemeClr>
            </a:solidFill>
          </a:ln>
        </p:spPr>
        <p:txBody>
          <a:bodyPr wrap="square">
            <a:spAutoFit/>
          </a:bodyPr>
          <a:lstStyle/>
          <a:p>
            <a:pPr>
              <a:defRPr/>
            </a:pPr>
            <a:r>
              <a:rPr lang="en-US" dirty="0">
                <a:solidFill>
                  <a:schemeClr val="accent1">
                    <a:lumMod val="50000"/>
                  </a:schemeClr>
                </a:solidFill>
              </a:rPr>
              <a:t>Collaborative Writing in response to the prompts</a:t>
            </a:r>
          </a:p>
        </p:txBody>
      </p:sp>
    </p:spTree>
    <p:extLst>
      <p:ext uri="{BB962C8B-B14F-4D97-AF65-F5344CB8AC3E}">
        <p14:creationId xmlns:p14="http://schemas.microsoft.com/office/powerpoint/2010/main" val="394627811"/>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8E05F6-609D-FE49-9326-98301D2C2FB2}"/>
              </a:ext>
            </a:extLst>
          </p:cNvPr>
          <p:cNvSpPr/>
          <p:nvPr/>
        </p:nvSpPr>
        <p:spPr>
          <a:xfrm>
            <a:off x="0" y="762000"/>
            <a:ext cx="9144000" cy="914400"/>
          </a:xfrm>
          <a:prstGeom prst="rect">
            <a:avLst/>
          </a:prstGeom>
          <a:solidFill>
            <a:srgbClr val="B7D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5" name="Straight Connector 4">
            <a:extLst>
              <a:ext uri="{FF2B5EF4-FFF2-40B4-BE49-F238E27FC236}">
                <a16:creationId xmlns:a16="http://schemas.microsoft.com/office/drawing/2014/main" id="{EE0CA223-3B16-56E2-0955-01F93199E620}"/>
              </a:ext>
            </a:extLst>
          </p:cNvPr>
          <p:cNvCxnSpPr/>
          <p:nvPr/>
        </p:nvCxnSpPr>
        <p:spPr>
          <a:xfrm>
            <a:off x="0" y="16764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9B9490B-A076-87B7-D23A-E6D349A5D2E3}"/>
              </a:ext>
            </a:extLst>
          </p:cNvPr>
          <p:cNvCxnSpPr/>
          <p:nvPr/>
        </p:nvCxnSpPr>
        <p:spPr>
          <a:xfrm>
            <a:off x="0" y="7620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CABB1C47-70A6-F42F-AE6D-F74320AE8536}"/>
              </a:ext>
            </a:extLst>
          </p:cNvPr>
          <p:cNvSpPr txBox="1">
            <a:spLocks/>
          </p:cNvSpPr>
          <p:nvPr/>
        </p:nvSpPr>
        <p:spPr>
          <a:xfrm>
            <a:off x="0" y="762000"/>
            <a:ext cx="8991600" cy="762000"/>
          </a:xfrm>
          <a:prstGeom prst="rect">
            <a:avLst/>
          </a:prstGeom>
        </p:spPr>
        <p:txBody>
          <a:bodyPr/>
          <a:lstStyle/>
          <a:p>
            <a:pPr algn="ctr" eaLnBrk="1" fontAlgn="auto" hangingPunct="1">
              <a:spcBef>
                <a:spcPts val="0"/>
              </a:spcBef>
              <a:spcAft>
                <a:spcPts val="0"/>
              </a:spcAft>
              <a:defRPr/>
            </a:pPr>
            <a:r>
              <a:rPr lang="en-US" sz="4800" dirty="0">
                <a:latin typeface="Delicious SmallCaps" pitchFamily="50" charset="0"/>
                <a:ea typeface="+mj-ea"/>
                <a:cs typeface="+mj-cs"/>
              </a:rPr>
              <a:t>Online Discussions: Students</a:t>
            </a:r>
          </a:p>
        </p:txBody>
      </p:sp>
      <p:sp>
        <p:nvSpPr>
          <p:cNvPr id="24582" name="Content Placeholder 2">
            <a:extLst>
              <a:ext uri="{FF2B5EF4-FFF2-40B4-BE49-F238E27FC236}">
                <a16:creationId xmlns:a16="http://schemas.microsoft.com/office/drawing/2014/main" id="{19654A6D-3F86-948C-6C6F-D1EAE066529B}"/>
              </a:ext>
            </a:extLst>
          </p:cNvPr>
          <p:cNvSpPr txBox="1">
            <a:spLocks/>
          </p:cNvSpPr>
          <p:nvPr/>
        </p:nvSpPr>
        <p:spPr bwMode="auto">
          <a:xfrm>
            <a:off x="152400" y="1905000"/>
            <a:ext cx="8839200" cy="4800600"/>
          </a:xfrm>
          <a:prstGeom prst="rect">
            <a:avLst/>
          </a:prstGeom>
          <a:noFill/>
          <a:ln>
            <a:noFill/>
          </a:ln>
        </p:spPr>
        <p:txBody>
          <a:bodyPr lIns="91440" tIns="45720" rIns="91440" bIns="45720" anchor="t"/>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a:spcBef>
                <a:spcPct val="20000"/>
              </a:spcBef>
              <a:defRPr/>
            </a:pPr>
            <a:r>
              <a:rPr lang="en-US" sz="3200" b="1">
                <a:solidFill>
                  <a:schemeClr val="accent5"/>
                </a:solidFill>
                <a:latin typeface="Arial"/>
                <a:ea typeface="ＭＳ Ｐゴシック"/>
                <a:cs typeface="Arial"/>
              </a:rPr>
              <a:t>Prior research online discussions</a:t>
            </a:r>
            <a:endParaRPr lang="en-US">
              <a:solidFill>
                <a:schemeClr val="accent5"/>
              </a:solidFill>
              <a:latin typeface="Arial"/>
              <a:ea typeface="ＭＳ Ｐゴシック"/>
              <a:cs typeface="Arial"/>
            </a:endParaRPr>
          </a:p>
          <a:p>
            <a:pPr marL="457200" indent="-457200">
              <a:spcBef>
                <a:spcPct val="20000"/>
              </a:spcBef>
              <a:buFont typeface="Arial" panose="020B0604020202020204" pitchFamily="34" charset="0"/>
              <a:buChar char="•"/>
              <a:defRPr/>
            </a:pPr>
            <a:r>
              <a:rPr lang="en-US" sz="3200" b="1" dirty="0">
                <a:solidFill>
                  <a:schemeClr val="bg2">
                    <a:lumMod val="50000"/>
                  </a:schemeClr>
                </a:solidFill>
                <a:latin typeface="Delicious-Bold"/>
                <a:ea typeface="ＭＳ Ｐゴシック"/>
                <a:cs typeface="Delicious-Bold"/>
              </a:rPr>
              <a:t>Interactions that promote students’ social engagement </a:t>
            </a:r>
            <a:r>
              <a:rPr lang="en-US" sz="2000" b="1" dirty="0">
                <a:latin typeface="Delicious-Bold"/>
                <a:ea typeface="ＭＳ Ｐゴシック"/>
                <a:cs typeface="Delicious-Bold"/>
              </a:rPr>
              <a:t>(Chen, Chang, Ouyang, &amp; Zhou, 2018; </a:t>
            </a:r>
            <a:r>
              <a:rPr lang="en-US" sz="2000" b="1" dirty="0" err="1">
                <a:latin typeface="Delicious-Bold"/>
                <a:ea typeface="ＭＳ Ｐゴシック"/>
                <a:cs typeface="Delicious-Bold"/>
              </a:rPr>
              <a:t>Morueta</a:t>
            </a:r>
            <a:r>
              <a:rPr lang="en-US" sz="2000" b="1" dirty="0">
                <a:latin typeface="Delicious-Bold"/>
                <a:ea typeface="ＭＳ Ｐゴシック"/>
                <a:cs typeface="Delicious-Bold"/>
              </a:rPr>
              <a:t>, Lopez, Gomez, &amp; Harris, 2016) )</a:t>
            </a:r>
            <a:r>
              <a:rPr lang="en-US" sz="2800" b="1" dirty="0">
                <a:solidFill>
                  <a:schemeClr val="bg2">
                    <a:lumMod val="50000"/>
                  </a:schemeClr>
                </a:solidFill>
                <a:latin typeface="Delicious-Bold"/>
                <a:ea typeface="ＭＳ Ｐゴシック"/>
                <a:cs typeface="Delicious-Bold"/>
              </a:rPr>
              <a:t> </a:t>
            </a:r>
            <a:endParaRPr lang="en-US" sz="2800" b="1">
              <a:solidFill>
                <a:schemeClr val="bg2">
                  <a:lumMod val="50000"/>
                </a:schemeClr>
              </a:solidFill>
              <a:latin typeface="Delicious-Bold"/>
              <a:cs typeface="Delicious-Bold"/>
            </a:endParaRPr>
          </a:p>
          <a:p>
            <a:pPr marL="457200" indent="-457200" eaLnBrk="1" hangingPunct="1">
              <a:spcBef>
                <a:spcPct val="20000"/>
              </a:spcBef>
              <a:buFont typeface="Arial" panose="020B0604020202020204" pitchFamily="34" charset="0"/>
              <a:buChar char="•"/>
              <a:defRPr/>
            </a:pPr>
            <a:r>
              <a:rPr lang="en-US" sz="3200" b="1">
                <a:solidFill>
                  <a:schemeClr val="bg2">
                    <a:lumMod val="50000"/>
                  </a:schemeClr>
                </a:solidFill>
                <a:latin typeface="Delicious-Bold"/>
                <a:ea typeface="ＭＳ Ｐゴシック"/>
                <a:cs typeface="Delicious-Bold"/>
              </a:rPr>
              <a:t>Quality</a:t>
            </a:r>
            <a:r>
              <a:rPr lang="en-US" sz="3200" b="1" dirty="0">
                <a:solidFill>
                  <a:schemeClr val="bg2">
                    <a:lumMod val="50000"/>
                  </a:schemeClr>
                </a:solidFill>
                <a:latin typeface="Delicious-Bold"/>
                <a:ea typeface="ＭＳ Ｐゴシック"/>
                <a:cs typeface="Delicious-Bold"/>
              </a:rPr>
              <a:t> of student contributions to online discussions, including higher-order thinking and argumentation skills </a:t>
            </a:r>
            <a:r>
              <a:rPr lang="en-US" sz="2000" b="1" dirty="0">
                <a:latin typeface="Delicious-Bold"/>
                <a:ea typeface="ＭＳ Ｐゴシック"/>
                <a:cs typeface="Delicious-Bold"/>
              </a:rPr>
              <a:t>(Beers, </a:t>
            </a:r>
            <a:r>
              <a:rPr lang="en-US" sz="2000" b="1" dirty="0" err="1">
                <a:latin typeface="Delicious-Bold"/>
                <a:ea typeface="ＭＳ Ｐゴシック"/>
                <a:cs typeface="Delicious-Bold"/>
              </a:rPr>
              <a:t>Boshuizen</a:t>
            </a:r>
            <a:r>
              <a:rPr lang="en-US" sz="2000" b="1" dirty="0">
                <a:latin typeface="Delicious-Bold"/>
                <a:ea typeface="ＭＳ Ｐゴシック"/>
                <a:cs typeface="Delicious-Bold"/>
              </a:rPr>
              <a:t>, Kirschner, &amp; </a:t>
            </a:r>
            <a:r>
              <a:rPr lang="en-US" sz="2000" b="1" dirty="0" err="1">
                <a:latin typeface="Delicious-Bold"/>
                <a:ea typeface="ＭＳ Ｐゴシック"/>
                <a:cs typeface="Delicious-Bold"/>
              </a:rPr>
              <a:t>Gijselaers</a:t>
            </a:r>
            <a:r>
              <a:rPr lang="en-US" sz="2000" b="1" dirty="0">
                <a:latin typeface="Delicious-Bold"/>
                <a:ea typeface="ＭＳ Ｐゴシック"/>
                <a:cs typeface="Delicious-Bold"/>
              </a:rPr>
              <a:t>, 2005; Felton et al., 2019; Pena-Shaff &amp; Nicholls, 2004; Weinberger &amp; Fisher, 2006) </a:t>
            </a:r>
            <a:r>
              <a:rPr lang="en-US" b="1" dirty="0">
                <a:latin typeface="Delicious-Bold"/>
                <a:ea typeface="ＭＳ Ｐゴシック"/>
                <a:cs typeface="Delicious-Bold"/>
              </a:rPr>
              <a:t> </a:t>
            </a:r>
            <a:endParaRPr lang="en-US" b="1" dirty="0">
              <a:latin typeface="Delicious-Bold"/>
              <a:cs typeface="Delicious-Bold"/>
            </a:endParaRPr>
          </a:p>
        </p:txBody>
      </p:sp>
      <p:pic>
        <p:nvPicPr>
          <p:cNvPr id="18438" name="Picture 8">
            <a:extLst>
              <a:ext uri="{FF2B5EF4-FFF2-40B4-BE49-F238E27FC236}">
                <a16:creationId xmlns:a16="http://schemas.microsoft.com/office/drawing/2014/main" id="{508CE8CF-63AD-E371-2DC0-16576AF9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07" r="9682" b="88828"/>
          <a:stretch>
            <a:fillRect/>
          </a:stretch>
        </p:blipFill>
        <p:spPr bwMode="auto">
          <a:xfrm>
            <a:off x="0" y="-4763"/>
            <a:ext cx="91440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9E0844-69BD-F6F0-114F-D173FFF9587A}"/>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Content Placeholder 2">
            <a:extLst>
              <a:ext uri="{FF2B5EF4-FFF2-40B4-BE49-F238E27FC236}">
                <a16:creationId xmlns:a16="http://schemas.microsoft.com/office/drawing/2014/main" id="{5AAF95D7-B055-DC87-C8A5-4F098AB4C26D}"/>
              </a:ext>
            </a:extLst>
          </p:cNvPr>
          <p:cNvSpPr txBox="1">
            <a:spLocks/>
          </p:cNvSpPr>
          <p:nvPr/>
        </p:nvSpPr>
        <p:spPr>
          <a:xfrm>
            <a:off x="152400" y="1828800"/>
            <a:ext cx="8991600" cy="4953000"/>
          </a:xfrm>
          <a:prstGeom prst="rect">
            <a:avLst/>
          </a:prstGeom>
        </p:spPr>
        <p:txBody>
          <a:bodyPr>
            <a:normAutofit/>
          </a:bodyPr>
          <a:lstStyle/>
          <a:p>
            <a:pPr>
              <a:defRPr/>
            </a:pPr>
            <a:endParaRPr lang="en-US" sz="3200" dirty="0">
              <a:solidFill>
                <a:schemeClr val="dk1"/>
              </a:solidFill>
            </a:endParaRPr>
          </a:p>
        </p:txBody>
      </p:sp>
      <p:cxnSp>
        <p:nvCxnSpPr>
          <p:cNvPr id="7" name="Straight Connector 6">
            <a:extLst>
              <a:ext uri="{FF2B5EF4-FFF2-40B4-BE49-F238E27FC236}">
                <a16:creationId xmlns:a16="http://schemas.microsoft.com/office/drawing/2014/main" id="{8609ACD7-2D86-E18C-9811-1D9F22329866}"/>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993F92-A282-5090-4295-A5E3255FC997}"/>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9158" name="Rectangle 1">
            <a:extLst>
              <a:ext uri="{FF2B5EF4-FFF2-40B4-BE49-F238E27FC236}">
                <a16:creationId xmlns:a16="http://schemas.microsoft.com/office/drawing/2014/main" id="{26F3FA36-2397-501A-5FBE-67A13AB51B95}"/>
              </a:ext>
            </a:extLst>
          </p:cNvPr>
          <p:cNvSpPr>
            <a:spLocks noChangeArrowheads="1"/>
          </p:cNvSpPr>
          <p:nvPr/>
        </p:nvSpPr>
        <p:spPr bwMode="auto">
          <a:xfrm>
            <a:off x="3498850" y="3244850"/>
            <a:ext cx="214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bg1"/>
                </a:solidFill>
                <a:latin typeface="Delicious SmallCaps" pitchFamily="50" charset="0"/>
              </a:rPr>
              <a:t>3 Types of discussion</a:t>
            </a:r>
          </a:p>
        </p:txBody>
      </p:sp>
      <p:sp>
        <p:nvSpPr>
          <p:cNvPr id="49159" name="Rectangle 2">
            <a:extLst>
              <a:ext uri="{FF2B5EF4-FFF2-40B4-BE49-F238E27FC236}">
                <a16:creationId xmlns:a16="http://schemas.microsoft.com/office/drawing/2014/main" id="{7A7A5200-B4ED-9564-5ACD-24409C61EFC9}"/>
              </a:ext>
            </a:extLst>
          </p:cNvPr>
          <p:cNvSpPr>
            <a:spLocks noChangeArrowheads="1"/>
          </p:cNvSpPr>
          <p:nvPr/>
        </p:nvSpPr>
        <p:spPr bwMode="auto">
          <a:xfrm>
            <a:off x="3498850" y="3244850"/>
            <a:ext cx="214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bg1"/>
                </a:solidFill>
                <a:latin typeface="Delicious SmallCaps" pitchFamily="50" charset="0"/>
              </a:rPr>
              <a:t>3 Types of discussion</a:t>
            </a:r>
          </a:p>
        </p:txBody>
      </p:sp>
      <p:sp>
        <p:nvSpPr>
          <p:cNvPr id="13" name="TextBox 12">
            <a:extLst>
              <a:ext uri="{FF2B5EF4-FFF2-40B4-BE49-F238E27FC236}">
                <a16:creationId xmlns:a16="http://schemas.microsoft.com/office/drawing/2014/main" id="{63C18AB9-C87A-5848-A035-34A20AFEDFB3}"/>
              </a:ext>
            </a:extLst>
          </p:cNvPr>
          <p:cNvSpPr txBox="1"/>
          <p:nvPr/>
        </p:nvSpPr>
        <p:spPr>
          <a:xfrm>
            <a:off x="7968535" y="1818530"/>
            <a:ext cx="804862" cy="307975"/>
          </a:xfrm>
          <a:prstGeom prst="rect">
            <a:avLst/>
          </a:prstGeom>
          <a:noFill/>
          <a:ln>
            <a:solidFill>
              <a:schemeClr val="accent5">
                <a:lumMod val="50000"/>
              </a:schemeClr>
            </a:solidFill>
          </a:ln>
        </p:spPr>
        <p:txBody>
          <a:bodyPr>
            <a:spAutoFit/>
          </a:bodyPr>
          <a:lstStyle/>
          <a:p>
            <a:pPr>
              <a:defRPr/>
            </a:pPr>
            <a:r>
              <a:rPr lang="en-US" dirty="0">
                <a:solidFill>
                  <a:schemeClr val="accent5">
                    <a:lumMod val="50000"/>
                  </a:schemeClr>
                </a:solidFill>
              </a:rPr>
              <a:t>Post</a:t>
            </a:r>
          </a:p>
        </p:txBody>
      </p:sp>
      <p:sp>
        <p:nvSpPr>
          <p:cNvPr id="14" name="TextBox 13">
            <a:extLst>
              <a:ext uri="{FF2B5EF4-FFF2-40B4-BE49-F238E27FC236}">
                <a16:creationId xmlns:a16="http://schemas.microsoft.com/office/drawing/2014/main" id="{BDE36C05-AEA0-D443-9554-87C6E08C2144}"/>
              </a:ext>
            </a:extLst>
          </p:cNvPr>
          <p:cNvSpPr txBox="1"/>
          <p:nvPr/>
        </p:nvSpPr>
        <p:spPr>
          <a:xfrm>
            <a:off x="7968535" y="2329705"/>
            <a:ext cx="957262" cy="369332"/>
          </a:xfrm>
          <a:prstGeom prst="rect">
            <a:avLst/>
          </a:prstGeom>
          <a:noFill/>
          <a:ln>
            <a:solidFill>
              <a:schemeClr val="accent5">
                <a:lumMod val="50000"/>
              </a:schemeClr>
            </a:solidFill>
          </a:ln>
        </p:spPr>
        <p:txBody>
          <a:bodyPr wrap="square">
            <a:spAutoFit/>
          </a:bodyPr>
          <a:lstStyle/>
          <a:p>
            <a:pPr>
              <a:defRPr/>
            </a:pPr>
            <a:r>
              <a:rPr lang="en-US" dirty="0">
                <a:solidFill>
                  <a:schemeClr val="accent5">
                    <a:lumMod val="50000"/>
                  </a:schemeClr>
                </a:solidFill>
              </a:rPr>
              <a:t>Reply1</a:t>
            </a:r>
          </a:p>
        </p:txBody>
      </p:sp>
      <p:cxnSp>
        <p:nvCxnSpPr>
          <p:cNvPr id="15" name="Straight Connector 14">
            <a:extLst>
              <a:ext uri="{FF2B5EF4-FFF2-40B4-BE49-F238E27FC236}">
                <a16:creationId xmlns:a16="http://schemas.microsoft.com/office/drawing/2014/main" id="{700B4DA5-6354-4B45-A9A7-3049590F3D5D}"/>
              </a:ext>
            </a:extLst>
          </p:cNvPr>
          <p:cNvCxnSpPr>
            <a:cxnSpLocks/>
          </p:cNvCxnSpPr>
          <p:nvPr/>
        </p:nvCxnSpPr>
        <p:spPr>
          <a:xfrm flipH="1">
            <a:off x="8370172" y="2126505"/>
            <a:ext cx="794" cy="21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F3524C0-080E-A546-AEA5-A972821D5C43}"/>
              </a:ext>
            </a:extLst>
          </p:cNvPr>
          <p:cNvCxnSpPr>
            <a:cxnSpLocks/>
          </p:cNvCxnSpPr>
          <p:nvPr/>
        </p:nvCxnSpPr>
        <p:spPr>
          <a:xfrm>
            <a:off x="8370172" y="2637680"/>
            <a:ext cx="0" cy="23495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9869B7-3426-BE4B-BD28-41D2C10BC94A}"/>
              </a:ext>
            </a:extLst>
          </p:cNvPr>
          <p:cNvSpPr txBox="1"/>
          <p:nvPr/>
        </p:nvSpPr>
        <p:spPr>
          <a:xfrm>
            <a:off x="7968535" y="3929905"/>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1">
                    <a:lumMod val="50000"/>
                  </a:schemeClr>
                </a:solidFill>
              </a:rPr>
              <a:t>Reply3</a:t>
            </a:r>
          </a:p>
        </p:txBody>
      </p:sp>
      <p:sp>
        <p:nvSpPr>
          <p:cNvPr id="18" name="TextBox 17">
            <a:extLst>
              <a:ext uri="{FF2B5EF4-FFF2-40B4-BE49-F238E27FC236}">
                <a16:creationId xmlns:a16="http://schemas.microsoft.com/office/drawing/2014/main" id="{8504CC27-457F-5F4F-A9CA-38954CF08FB0}"/>
              </a:ext>
            </a:extLst>
          </p:cNvPr>
          <p:cNvSpPr txBox="1"/>
          <p:nvPr/>
        </p:nvSpPr>
        <p:spPr>
          <a:xfrm>
            <a:off x="7945288" y="3374151"/>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4">
                    <a:lumMod val="50000"/>
                  </a:schemeClr>
                </a:solidFill>
              </a:rPr>
              <a:t>Reply2</a:t>
            </a:r>
          </a:p>
        </p:txBody>
      </p:sp>
      <p:cxnSp>
        <p:nvCxnSpPr>
          <p:cNvPr id="19" name="Straight Connector 18">
            <a:extLst>
              <a:ext uri="{FF2B5EF4-FFF2-40B4-BE49-F238E27FC236}">
                <a16:creationId xmlns:a16="http://schemas.microsoft.com/office/drawing/2014/main" id="{C18CA2B1-5CE7-5F45-971C-663345B9FB24}"/>
              </a:ext>
            </a:extLst>
          </p:cNvPr>
          <p:cNvCxnSpPr>
            <a:cxnSpLocks/>
          </p:cNvCxnSpPr>
          <p:nvPr/>
        </p:nvCxnSpPr>
        <p:spPr>
          <a:xfrm>
            <a:off x="8370172" y="3694955"/>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3947023-0CF7-1343-897A-DBF41CA46CE0}"/>
              </a:ext>
            </a:extLst>
          </p:cNvPr>
          <p:cNvSpPr txBox="1"/>
          <p:nvPr/>
        </p:nvSpPr>
        <p:spPr>
          <a:xfrm>
            <a:off x="7945288" y="2879752"/>
            <a:ext cx="804862" cy="369332"/>
          </a:xfrm>
          <a:prstGeom prst="rect">
            <a:avLst/>
          </a:prstGeom>
          <a:noFill/>
          <a:ln>
            <a:solidFill>
              <a:schemeClr val="accent3"/>
            </a:solidFill>
          </a:ln>
        </p:spPr>
        <p:txBody>
          <a:bodyPr lIns="91440" tIns="45720" rIns="91440" bIns="45720" anchor="t">
            <a:spAutoFit/>
          </a:bodyPr>
          <a:lstStyle/>
          <a:p>
            <a:pPr>
              <a:defRPr/>
            </a:pPr>
            <a:r>
              <a:rPr lang="en-US" dirty="0">
                <a:solidFill>
                  <a:schemeClr val="bg2">
                    <a:lumMod val="50000"/>
                  </a:schemeClr>
                </a:solidFill>
                <a:latin typeface="Arial"/>
                <a:ea typeface="ＭＳ Ｐゴシック"/>
                <a:cs typeface="Arial"/>
              </a:rPr>
              <a:t>Post</a:t>
            </a:r>
          </a:p>
        </p:txBody>
      </p:sp>
      <p:cxnSp>
        <p:nvCxnSpPr>
          <p:cNvPr id="22" name="Straight Connector 21">
            <a:extLst>
              <a:ext uri="{FF2B5EF4-FFF2-40B4-BE49-F238E27FC236}">
                <a16:creationId xmlns:a16="http://schemas.microsoft.com/office/drawing/2014/main" id="{EBCBE6BB-243D-4949-B21C-6734C20B8A30}"/>
              </a:ext>
            </a:extLst>
          </p:cNvPr>
          <p:cNvCxnSpPr>
            <a:cxnSpLocks/>
          </p:cNvCxnSpPr>
          <p:nvPr/>
        </p:nvCxnSpPr>
        <p:spPr>
          <a:xfrm>
            <a:off x="8370172" y="3201243"/>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244CFD1-EEDD-FE47-9461-AC418A7393A0}"/>
              </a:ext>
            </a:extLst>
          </p:cNvPr>
          <p:cNvSpPr txBox="1"/>
          <p:nvPr/>
        </p:nvSpPr>
        <p:spPr>
          <a:xfrm>
            <a:off x="7404424" y="4629553"/>
            <a:ext cx="1533584" cy="1200329"/>
          </a:xfrm>
          <a:prstGeom prst="rect">
            <a:avLst/>
          </a:prstGeom>
          <a:noFill/>
          <a:ln>
            <a:solidFill>
              <a:schemeClr val="accent4">
                <a:lumMod val="50000"/>
              </a:schemeClr>
            </a:solidFill>
          </a:ln>
        </p:spPr>
        <p:txBody>
          <a:bodyPr wrap="square">
            <a:spAutoFit/>
          </a:bodyPr>
          <a:lstStyle/>
          <a:p>
            <a:pPr>
              <a:defRPr/>
            </a:pPr>
            <a:r>
              <a:rPr lang="en-US" dirty="0">
                <a:solidFill>
                  <a:schemeClr val="accent1">
                    <a:lumMod val="50000"/>
                  </a:schemeClr>
                </a:solidFill>
              </a:rPr>
              <a:t>Collaborative Writing in response to the prompts</a:t>
            </a:r>
          </a:p>
        </p:txBody>
      </p:sp>
      <p:graphicFrame>
        <p:nvGraphicFramePr>
          <p:cNvPr id="5" name="Table 4">
            <a:extLst>
              <a:ext uri="{FF2B5EF4-FFF2-40B4-BE49-F238E27FC236}">
                <a16:creationId xmlns:a16="http://schemas.microsoft.com/office/drawing/2014/main" id="{98A5372E-D28A-73F6-995B-F96B8A6CB9DE}"/>
              </a:ext>
            </a:extLst>
          </p:cNvPr>
          <p:cNvGraphicFramePr>
            <a:graphicFrameLocks noGrp="1"/>
          </p:cNvGraphicFramePr>
          <p:nvPr>
            <p:extLst>
              <p:ext uri="{D42A27DB-BD31-4B8C-83A1-F6EECF244321}">
                <p14:modId xmlns:p14="http://schemas.microsoft.com/office/powerpoint/2010/main" val="2145016299"/>
              </p:ext>
            </p:extLst>
          </p:nvPr>
        </p:nvGraphicFramePr>
        <p:xfrm>
          <a:off x="179947" y="1692333"/>
          <a:ext cx="7098631" cy="5059680"/>
        </p:xfrm>
        <a:graphic>
          <a:graphicData uri="http://schemas.openxmlformats.org/drawingml/2006/table">
            <a:tbl>
              <a:tblPr firstRow="1" firstCol="1" bandRow="1">
                <a:tableStyleId>{5C22544A-7EE6-4342-B048-85BDC9FD1C3A}</a:tableStyleId>
              </a:tblPr>
              <a:tblGrid>
                <a:gridCol w="855062">
                  <a:extLst>
                    <a:ext uri="{9D8B030D-6E8A-4147-A177-3AD203B41FA5}">
                      <a16:colId xmlns:a16="http://schemas.microsoft.com/office/drawing/2014/main" val="2983635264"/>
                    </a:ext>
                  </a:extLst>
                </a:gridCol>
                <a:gridCol w="6243569">
                  <a:extLst>
                    <a:ext uri="{9D8B030D-6E8A-4147-A177-3AD203B41FA5}">
                      <a16:colId xmlns:a16="http://schemas.microsoft.com/office/drawing/2014/main" val="229147861"/>
                    </a:ext>
                  </a:extLst>
                </a:gridCol>
              </a:tblGrid>
              <a:tr h="365760">
                <a:tc>
                  <a:txBody>
                    <a:bodyPr/>
                    <a:lstStyle/>
                    <a:p>
                      <a:pPr lvl="0">
                        <a:buNone/>
                      </a:pPr>
                      <a:r>
                        <a:rPr lang="en-US" sz="1400" dirty="0">
                          <a:effectLst/>
                        </a:rPr>
                        <a:t>Ella</a:t>
                      </a:r>
                    </a:p>
                  </a:txBody>
                  <a:tcPr marL="68580" marR="68580" marT="0" marB="0" anchor="b"/>
                </a:tc>
                <a:tc>
                  <a:txBody>
                    <a:bodyPr/>
                    <a:lstStyle/>
                    <a:p>
                      <a:pPr lvl="0">
                        <a:buNone/>
                      </a:pPr>
                      <a:r>
                        <a:rPr lang="en-US" sz="1400" b="0" dirty="0">
                          <a:solidFill>
                            <a:schemeClr val="tx1"/>
                          </a:solidFill>
                          <a:effectLst/>
                        </a:rPr>
                        <a:t>Max u write the second thesis?</a:t>
                      </a:r>
                    </a:p>
                  </a:txBody>
                  <a:tcPr marL="68580" marR="68580" marT="0" marB="0" anchor="b">
                    <a:solidFill>
                      <a:schemeClr val="accent1">
                        <a:lumMod val="20000"/>
                        <a:lumOff val="80000"/>
                      </a:schemeClr>
                    </a:solidFill>
                  </a:tcPr>
                </a:tc>
                <a:extLst>
                  <a:ext uri="{0D108BD9-81ED-4DB2-BD59-A6C34878D82A}">
                    <a16:rowId xmlns:a16="http://schemas.microsoft.com/office/drawing/2014/main" val="3519816577"/>
                  </a:ext>
                </a:extLst>
              </a:tr>
              <a:tr h="887520">
                <a:tc>
                  <a:txBody>
                    <a:bodyPr/>
                    <a:lstStyle/>
                    <a:p>
                      <a:r>
                        <a:rPr lang="en-US" sz="1400" dirty="0">
                          <a:effectLst/>
                        </a:rPr>
                        <a:t>Maximo</a:t>
                      </a:r>
                    </a:p>
                  </a:txBody>
                  <a:tcPr marL="68580" marR="68580" marT="0" marB="0" anchor="b"/>
                </a:tc>
                <a:tc>
                  <a:txBody>
                    <a:bodyPr/>
                    <a:lstStyle/>
                    <a:p>
                      <a:r>
                        <a:rPr lang="en-US" sz="1400" dirty="0">
                          <a:effectLst/>
                        </a:rPr>
                        <a:t>I don't think I can because I'm still pretty confused on the entire article, it's obvious the pollution is from the production and waste of the food but I don't see how else people can increase the sustainability of agriculture especially in the meat industry. since with so many companies using land for their own livestock and vegetation how can the demand of more products just be lowered.</a:t>
                      </a:r>
                    </a:p>
                  </a:txBody>
                  <a:tcPr marL="68580" marR="68580" marT="0" marB="0" anchor="b"/>
                </a:tc>
                <a:extLst>
                  <a:ext uri="{0D108BD9-81ED-4DB2-BD59-A6C34878D82A}">
                    <a16:rowId xmlns:a16="http://schemas.microsoft.com/office/drawing/2014/main" val="707669339"/>
                  </a:ext>
                </a:extLst>
              </a:tr>
              <a:tr h="175167">
                <a:tc>
                  <a:txBody>
                    <a:bodyPr/>
                    <a:lstStyle/>
                    <a:p>
                      <a:r>
                        <a:rPr lang="en-US" sz="1400" dirty="0">
                          <a:effectLst/>
                        </a:rPr>
                        <a:t>Jenna</a:t>
                      </a:r>
                    </a:p>
                  </a:txBody>
                  <a:tcPr marL="68580" marR="68580" marT="0" marB="0" anchor="b"/>
                </a:tc>
                <a:tc>
                  <a:txBody>
                    <a:bodyPr/>
                    <a:lstStyle/>
                    <a:p>
                      <a:r>
                        <a:rPr lang="en-US" sz="1400" dirty="0">
                          <a:effectLst/>
                        </a:rPr>
                        <a:t>darn</a:t>
                      </a:r>
                    </a:p>
                  </a:txBody>
                  <a:tcPr marL="68580" marR="68580" marT="0" marB="0" anchor="b"/>
                </a:tc>
                <a:extLst>
                  <a:ext uri="{0D108BD9-81ED-4DB2-BD59-A6C34878D82A}">
                    <a16:rowId xmlns:a16="http://schemas.microsoft.com/office/drawing/2014/main" val="1827395855"/>
                  </a:ext>
                </a:extLst>
              </a:tr>
              <a:tr h="175167">
                <a:tc>
                  <a:txBody>
                    <a:bodyPr/>
                    <a:lstStyle/>
                    <a:p>
                      <a:r>
                        <a:rPr lang="en-US" sz="1400" dirty="0">
                          <a:effectLst/>
                        </a:rPr>
                        <a:t>Ella</a:t>
                      </a:r>
                    </a:p>
                  </a:txBody>
                  <a:tcPr marL="68580" marR="68580" marT="0" marB="0" anchor="b"/>
                </a:tc>
                <a:tc>
                  <a:txBody>
                    <a:bodyPr/>
                    <a:lstStyle/>
                    <a:p>
                      <a:r>
                        <a:rPr lang="en-US" sz="1400" dirty="0">
                          <a:effectLst/>
                        </a:rPr>
                        <a:t>👀</a:t>
                      </a:r>
                      <a:r>
                        <a:rPr lang="en-US" sz="1400" dirty="0" err="1">
                          <a:effectLst/>
                        </a:rPr>
                        <a:t>i</a:t>
                      </a:r>
                      <a:r>
                        <a:rPr lang="en-US" sz="1400" dirty="0">
                          <a:effectLst/>
                        </a:rPr>
                        <a:t> did it</a:t>
                      </a:r>
                    </a:p>
                  </a:txBody>
                  <a:tcPr marL="68580" marR="68580" marT="0" marB="0" anchor="b"/>
                </a:tc>
                <a:extLst>
                  <a:ext uri="{0D108BD9-81ED-4DB2-BD59-A6C34878D82A}">
                    <a16:rowId xmlns:a16="http://schemas.microsoft.com/office/drawing/2014/main" val="3378141650"/>
                  </a:ext>
                </a:extLst>
              </a:tr>
              <a:tr h="537183">
                <a:tc>
                  <a:txBody>
                    <a:bodyPr/>
                    <a:lstStyle/>
                    <a:p>
                      <a:r>
                        <a:rPr lang="en-US" sz="1400" dirty="0">
                          <a:effectLst/>
                        </a:rPr>
                        <a:t>Maximo</a:t>
                      </a:r>
                    </a:p>
                  </a:txBody>
                  <a:tcPr marL="68580" marR="68580" marT="0" marB="0" anchor="b"/>
                </a:tc>
                <a:tc>
                  <a:txBody>
                    <a:bodyPr/>
                    <a:lstStyle/>
                    <a:p>
                      <a:r>
                        <a:rPr lang="en-US" sz="1400" dirty="0">
                          <a:effectLst/>
                        </a:rPr>
                        <a:t>also with the actual idea of supply and demand, if you take into account the need to find efficient ways to grow and process food to maintain the sustainability then it seems almost impossible.</a:t>
                      </a:r>
                    </a:p>
                  </a:txBody>
                  <a:tcPr marL="68580" marR="68580" marT="0" marB="0" anchor="b"/>
                </a:tc>
                <a:extLst>
                  <a:ext uri="{0D108BD9-81ED-4DB2-BD59-A6C34878D82A}">
                    <a16:rowId xmlns:a16="http://schemas.microsoft.com/office/drawing/2014/main" val="3713412942"/>
                  </a:ext>
                </a:extLst>
              </a:tr>
              <a:tr h="175167">
                <a:tc>
                  <a:txBody>
                    <a:bodyPr/>
                    <a:lstStyle/>
                    <a:p>
                      <a:r>
                        <a:rPr lang="en-US" sz="1400" dirty="0">
                          <a:effectLst/>
                        </a:rPr>
                        <a:t>Jenna</a:t>
                      </a:r>
                    </a:p>
                  </a:txBody>
                  <a:tcPr marL="68580" marR="68580" marT="0" marB="0" anchor="b"/>
                </a:tc>
                <a:tc>
                  <a:txBody>
                    <a:bodyPr/>
                    <a:lstStyle/>
                    <a:p>
                      <a:r>
                        <a:rPr lang="en-US" sz="1400" dirty="0">
                          <a:effectLst/>
                        </a:rPr>
                        <a:t>😂</a:t>
                      </a:r>
                    </a:p>
                  </a:txBody>
                  <a:tcPr marL="68580" marR="68580" marT="0" marB="0" anchor="b"/>
                </a:tc>
                <a:extLst>
                  <a:ext uri="{0D108BD9-81ED-4DB2-BD59-A6C34878D82A}">
                    <a16:rowId xmlns:a16="http://schemas.microsoft.com/office/drawing/2014/main" val="4244264809"/>
                  </a:ext>
                </a:extLst>
              </a:tr>
              <a:tr h="175167">
                <a:tc>
                  <a:txBody>
                    <a:bodyPr/>
                    <a:lstStyle/>
                    <a:p>
                      <a:r>
                        <a:rPr lang="en-US" sz="1400" dirty="0">
                          <a:effectLst/>
                        </a:rPr>
                        <a:t>Maximo</a:t>
                      </a:r>
                    </a:p>
                  </a:txBody>
                  <a:tcPr marL="68580" marR="68580" marT="0" marB="0" anchor="b"/>
                </a:tc>
                <a:tc>
                  <a:txBody>
                    <a:bodyPr/>
                    <a:lstStyle/>
                    <a:p>
                      <a:r>
                        <a:rPr lang="en-US" sz="1400" dirty="0">
                          <a:effectLst/>
                        </a:rPr>
                        <a:t>what</a:t>
                      </a:r>
                    </a:p>
                  </a:txBody>
                  <a:tcPr marL="68580" marR="68580" marT="0" marB="0" anchor="b"/>
                </a:tc>
                <a:extLst>
                  <a:ext uri="{0D108BD9-81ED-4DB2-BD59-A6C34878D82A}">
                    <a16:rowId xmlns:a16="http://schemas.microsoft.com/office/drawing/2014/main" val="2645019423"/>
                  </a:ext>
                </a:extLst>
              </a:tr>
              <a:tr h="537183">
                <a:tc>
                  <a:txBody>
                    <a:bodyPr/>
                    <a:lstStyle/>
                    <a:p>
                      <a:r>
                        <a:rPr lang="en-US" sz="1400" dirty="0">
                          <a:effectLst/>
                        </a:rPr>
                        <a:t>Ella</a:t>
                      </a:r>
                    </a:p>
                  </a:txBody>
                  <a:tcPr marL="68580" marR="68580" marT="0" marB="0" anchor="b"/>
                </a:tc>
                <a:tc>
                  <a:txBody>
                    <a:bodyPr/>
                    <a:lstStyle/>
                    <a:p>
                      <a:r>
                        <a:rPr lang="en-US" sz="1400" dirty="0">
                          <a:effectLst/>
                        </a:rPr>
                        <a:t>honestly for the reasons it is bad you could just make a general statement on sustainability and how it doesn't matter where the food is from, it's still the actual production of that food that is hurting the environment</a:t>
                      </a:r>
                    </a:p>
                  </a:txBody>
                  <a:tcPr marL="68580" marR="68580" marT="0" marB="0" anchor="b"/>
                </a:tc>
                <a:extLst>
                  <a:ext uri="{0D108BD9-81ED-4DB2-BD59-A6C34878D82A}">
                    <a16:rowId xmlns:a16="http://schemas.microsoft.com/office/drawing/2014/main" val="16774094"/>
                  </a:ext>
                </a:extLst>
              </a:tr>
              <a:tr h="175167">
                <a:tc>
                  <a:txBody>
                    <a:bodyPr/>
                    <a:lstStyle/>
                    <a:p>
                      <a:r>
                        <a:rPr lang="en-US" sz="1400" dirty="0">
                          <a:effectLst/>
                        </a:rPr>
                        <a:t>Jenna</a:t>
                      </a:r>
                    </a:p>
                  </a:txBody>
                  <a:tcPr marL="68580" marR="68580" marT="0" marB="0" anchor="b"/>
                </a:tc>
                <a:tc>
                  <a:txBody>
                    <a:bodyPr/>
                    <a:lstStyle/>
                    <a:p>
                      <a:r>
                        <a:rPr lang="en-US" sz="1400" dirty="0" err="1">
                          <a:effectLst/>
                        </a:rPr>
                        <a:t>ya</a:t>
                      </a:r>
                      <a:endParaRPr lang="en-US" sz="1400" dirty="0">
                        <a:effectLst/>
                      </a:endParaRPr>
                    </a:p>
                  </a:txBody>
                  <a:tcPr marL="68580" marR="68580" marT="0" marB="0" anchor="b"/>
                </a:tc>
                <a:extLst>
                  <a:ext uri="{0D108BD9-81ED-4DB2-BD59-A6C34878D82A}">
                    <a16:rowId xmlns:a16="http://schemas.microsoft.com/office/drawing/2014/main" val="180138586"/>
                  </a:ext>
                </a:extLst>
              </a:tr>
              <a:tr h="350337">
                <a:tc>
                  <a:txBody>
                    <a:bodyPr/>
                    <a:lstStyle/>
                    <a:p>
                      <a:r>
                        <a:rPr lang="en-US" sz="1400" dirty="0">
                          <a:effectLst/>
                        </a:rPr>
                        <a:t>Ella</a:t>
                      </a:r>
                    </a:p>
                  </a:txBody>
                  <a:tcPr marL="68580" marR="68580" marT="0" marB="0" anchor="b"/>
                </a:tc>
                <a:tc>
                  <a:txBody>
                    <a:bodyPr/>
                    <a:lstStyle/>
                    <a:p>
                      <a:r>
                        <a:rPr lang="en-US" sz="1400" dirty="0">
                          <a:effectLst/>
                        </a:rPr>
                        <a:t>because the argument that it's better if its local makes sense but for some food it's only better because the transportation distance is smaller</a:t>
                      </a:r>
                    </a:p>
                  </a:txBody>
                  <a:tcPr marL="68580" marR="68580" marT="0" marB="0" anchor="b"/>
                </a:tc>
                <a:extLst>
                  <a:ext uri="{0D108BD9-81ED-4DB2-BD59-A6C34878D82A}">
                    <a16:rowId xmlns:a16="http://schemas.microsoft.com/office/drawing/2014/main" val="2347215238"/>
                  </a:ext>
                </a:extLst>
              </a:tr>
              <a:tr h="175167">
                <a:tc>
                  <a:txBody>
                    <a:bodyPr/>
                    <a:lstStyle/>
                    <a:p>
                      <a:r>
                        <a:rPr lang="en-US" sz="1400" dirty="0">
                          <a:effectLst/>
                        </a:rPr>
                        <a:t>Ella</a:t>
                      </a:r>
                    </a:p>
                  </a:txBody>
                  <a:tcPr marL="68580" marR="68580" marT="0" marB="0" anchor="b"/>
                </a:tc>
                <a:tc>
                  <a:txBody>
                    <a:bodyPr/>
                    <a:lstStyle/>
                    <a:p>
                      <a:r>
                        <a:rPr lang="en-US" sz="1400" dirty="0">
                          <a:effectLst/>
                        </a:rPr>
                        <a:t>yeah that thesis is good though (⊙_(⊙_⊙)_⊙)(｡･∀･)</a:t>
                      </a:r>
                      <a:r>
                        <a:rPr lang="ja-JP" altLang="en-US" sz="1400">
                          <a:effectLst/>
                        </a:rPr>
                        <a:t>ﾉﾞ</a:t>
                      </a:r>
                      <a:r>
                        <a:rPr lang="en-US" sz="1400" dirty="0">
                          <a:effectLst/>
                        </a:rPr>
                        <a:t>🐱‍👓✔😃</a:t>
                      </a:r>
                    </a:p>
                  </a:txBody>
                  <a:tcPr marL="68580" marR="68580" marT="0" marB="0" anchor="b"/>
                </a:tc>
                <a:extLst>
                  <a:ext uri="{0D108BD9-81ED-4DB2-BD59-A6C34878D82A}">
                    <a16:rowId xmlns:a16="http://schemas.microsoft.com/office/drawing/2014/main" val="1990910950"/>
                  </a:ext>
                </a:extLst>
              </a:tr>
              <a:tr h="175167">
                <a:tc>
                  <a:txBody>
                    <a:bodyPr/>
                    <a:lstStyle/>
                    <a:p>
                      <a:r>
                        <a:rPr lang="en-US" sz="1400" dirty="0">
                          <a:effectLst/>
                        </a:rPr>
                        <a:t>Maximo</a:t>
                      </a:r>
                    </a:p>
                  </a:txBody>
                  <a:tcPr marL="68580" marR="68580" marT="0" marB="0" anchor="b"/>
                </a:tc>
                <a:tc>
                  <a:txBody>
                    <a:bodyPr/>
                    <a:lstStyle/>
                    <a:p>
                      <a:r>
                        <a:rPr lang="en-US" sz="1400" dirty="0">
                          <a:effectLst/>
                        </a:rPr>
                        <a:t>you are right about the local food being better because of the process to get it there</a:t>
                      </a:r>
                    </a:p>
                  </a:txBody>
                  <a:tcPr marL="68580" marR="68580" marT="0" marB="0" anchor="b"/>
                </a:tc>
                <a:extLst>
                  <a:ext uri="{0D108BD9-81ED-4DB2-BD59-A6C34878D82A}">
                    <a16:rowId xmlns:a16="http://schemas.microsoft.com/office/drawing/2014/main" val="283945358"/>
                  </a:ext>
                </a:extLst>
              </a:tr>
              <a:tr h="350337">
                <a:tc>
                  <a:txBody>
                    <a:bodyPr/>
                    <a:lstStyle/>
                    <a:p>
                      <a:r>
                        <a:rPr lang="en-US" sz="1400" dirty="0">
                          <a:effectLst/>
                        </a:rPr>
                        <a:t>Ella</a:t>
                      </a:r>
                    </a:p>
                  </a:txBody>
                  <a:tcPr marL="68580" marR="68580" marT="0" marB="0" anchor="b"/>
                </a:tc>
                <a:tc>
                  <a:txBody>
                    <a:bodyPr/>
                    <a:lstStyle/>
                    <a:p>
                      <a:r>
                        <a:rPr lang="en-US" sz="1400" dirty="0">
                          <a:effectLst/>
                        </a:rPr>
                        <a:t>ok. so now someone either </a:t>
                      </a:r>
                      <a:r>
                        <a:rPr lang="en-US" sz="1400" dirty="0" err="1">
                          <a:effectLst/>
                        </a:rPr>
                        <a:t>cole</a:t>
                      </a:r>
                      <a:r>
                        <a:rPr lang="en-US" sz="1400" dirty="0">
                          <a:effectLst/>
                        </a:rPr>
                        <a:t> or </a:t>
                      </a:r>
                      <a:r>
                        <a:rPr lang="en-US" sz="1400" dirty="0" err="1">
                          <a:effectLst/>
                        </a:rPr>
                        <a:t>jenna</a:t>
                      </a:r>
                      <a:r>
                        <a:rPr lang="en-US" sz="1400" dirty="0">
                          <a:effectLst/>
                        </a:rPr>
                        <a:t> you have to say why both of those arguments are compelling</a:t>
                      </a:r>
                    </a:p>
                  </a:txBody>
                  <a:tcPr marL="68580" marR="68580" marT="0" marB="0" anchor="b"/>
                </a:tc>
                <a:extLst>
                  <a:ext uri="{0D108BD9-81ED-4DB2-BD59-A6C34878D82A}">
                    <a16:rowId xmlns:a16="http://schemas.microsoft.com/office/drawing/2014/main" val="3783592598"/>
                  </a:ext>
                </a:extLst>
              </a:tr>
            </a:tbl>
          </a:graphicData>
        </a:graphic>
      </p:graphicFrame>
      <p:sp>
        <p:nvSpPr>
          <p:cNvPr id="8" name="TextBox 7">
            <a:extLst>
              <a:ext uri="{FF2B5EF4-FFF2-40B4-BE49-F238E27FC236}">
                <a16:creationId xmlns:a16="http://schemas.microsoft.com/office/drawing/2014/main" id="{E33BC2F0-717D-1D30-174F-338EBAAF9321}"/>
              </a:ext>
            </a:extLst>
          </p:cNvPr>
          <p:cNvSpPr txBox="1"/>
          <p:nvPr/>
        </p:nvSpPr>
        <p:spPr>
          <a:xfrm>
            <a:off x="2014079" y="40801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65DE6108-493A-13D3-4F15-3936A7FDC520}"/>
              </a:ext>
            </a:extLst>
          </p:cNvPr>
          <p:cNvSpPr txBox="1">
            <a:spLocks noChangeArrowheads="1"/>
          </p:cNvSpPr>
          <p:nvPr/>
        </p:nvSpPr>
        <p:spPr bwMode="auto">
          <a:xfrm>
            <a:off x="76200" y="104274"/>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600" b="1" dirty="0">
                <a:solidFill>
                  <a:schemeClr val="bg1"/>
                </a:solidFill>
                <a:latin typeface="Calibri"/>
                <a:ea typeface="ＭＳ Ｐゴシック"/>
                <a:cs typeface="Calibri"/>
              </a:rPr>
              <a:t>Findings</a:t>
            </a:r>
            <a:r>
              <a:rPr lang="en-US" altLang="en-US" sz="3600" dirty="0">
                <a:solidFill>
                  <a:schemeClr val="bg1"/>
                </a:solidFill>
                <a:latin typeface="Calibri"/>
                <a:ea typeface="ＭＳ Ｐゴシック"/>
                <a:cs typeface="Calibri"/>
              </a:rPr>
              <a:t>: </a:t>
            </a:r>
            <a:r>
              <a:rPr lang="en-US" altLang="en-US" b="1" dirty="0">
                <a:solidFill>
                  <a:schemeClr val="bg1"/>
                </a:solidFill>
                <a:latin typeface="Calibri"/>
                <a:ea typeface="ＭＳ Ｐゴシック"/>
                <a:cs typeface="Calibri"/>
              </a:rPr>
              <a:t>Collaborative Responsive Writing (CREW)</a:t>
            </a:r>
          </a:p>
          <a:p>
            <a:pPr>
              <a:spcBef>
                <a:spcPct val="0"/>
              </a:spcBef>
              <a:buNone/>
            </a:pPr>
            <a:r>
              <a:rPr lang="en-US" altLang="en-US" b="1" dirty="0">
                <a:solidFill>
                  <a:schemeClr val="bg1"/>
                </a:solidFill>
                <a:latin typeface="Calibri"/>
                <a:ea typeface="ＭＳ Ｐゴシック"/>
                <a:cs typeface="Calibri"/>
              </a:rPr>
              <a:t>(Period 6: n=506)</a:t>
            </a:r>
          </a:p>
        </p:txBody>
      </p:sp>
    </p:spTree>
    <p:extLst>
      <p:ext uri="{BB962C8B-B14F-4D97-AF65-F5344CB8AC3E}">
        <p14:creationId xmlns:p14="http://schemas.microsoft.com/office/powerpoint/2010/main" val="287400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9E0844-69BD-F6F0-114F-D173FFF9587A}"/>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154" name="Title 1">
            <a:extLst>
              <a:ext uri="{FF2B5EF4-FFF2-40B4-BE49-F238E27FC236}">
                <a16:creationId xmlns:a16="http://schemas.microsoft.com/office/drawing/2014/main" id="{47C642A4-1A98-FCFC-2EBA-C11BC04EFB60}"/>
              </a:ext>
            </a:extLst>
          </p:cNvPr>
          <p:cNvSpPr txBox="1">
            <a:spLocks noChangeArrowheads="1"/>
          </p:cNvSpPr>
          <p:nvPr/>
        </p:nvSpPr>
        <p:spPr bwMode="auto">
          <a:xfrm>
            <a:off x="76200" y="304800"/>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600" dirty="0">
                <a:solidFill>
                  <a:schemeClr val="bg1"/>
                </a:solidFill>
              </a:rPr>
              <a:t>Findings: </a:t>
            </a:r>
            <a:r>
              <a:rPr lang="en-US" altLang="en-US" b="1" dirty="0">
                <a:solidFill>
                  <a:schemeClr val="bg1"/>
                </a:solidFill>
              </a:rPr>
              <a:t>Collaborative Responsive Writing (CREW)</a:t>
            </a:r>
            <a:endParaRPr lang="en-US" altLang="en-US" sz="2400" dirty="0">
              <a:solidFill>
                <a:schemeClr val="bg1"/>
              </a:solidFill>
              <a:latin typeface="Delicious SmallCaps" pitchFamily="50" charset="0"/>
            </a:endParaRPr>
          </a:p>
        </p:txBody>
      </p:sp>
      <p:cxnSp>
        <p:nvCxnSpPr>
          <p:cNvPr id="7" name="Straight Connector 6">
            <a:extLst>
              <a:ext uri="{FF2B5EF4-FFF2-40B4-BE49-F238E27FC236}">
                <a16:creationId xmlns:a16="http://schemas.microsoft.com/office/drawing/2014/main" id="{8609ACD7-2D86-E18C-9811-1D9F22329866}"/>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993F92-A282-5090-4295-A5E3255FC997}"/>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9158" name="Rectangle 1">
            <a:extLst>
              <a:ext uri="{FF2B5EF4-FFF2-40B4-BE49-F238E27FC236}">
                <a16:creationId xmlns:a16="http://schemas.microsoft.com/office/drawing/2014/main" id="{26F3FA36-2397-501A-5FBE-67A13AB51B95}"/>
              </a:ext>
            </a:extLst>
          </p:cNvPr>
          <p:cNvSpPr>
            <a:spLocks noChangeArrowheads="1"/>
          </p:cNvSpPr>
          <p:nvPr/>
        </p:nvSpPr>
        <p:spPr bwMode="auto">
          <a:xfrm>
            <a:off x="3498850" y="3244850"/>
            <a:ext cx="214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chemeClr val="bg1"/>
                </a:solidFill>
                <a:latin typeface="Delicious SmallCaps" pitchFamily="50" charset="0"/>
              </a:rPr>
              <a:t>3 Types of discussion</a:t>
            </a:r>
          </a:p>
        </p:txBody>
      </p:sp>
      <p:sp>
        <p:nvSpPr>
          <p:cNvPr id="11" name="TextBox 10">
            <a:extLst>
              <a:ext uri="{FF2B5EF4-FFF2-40B4-BE49-F238E27FC236}">
                <a16:creationId xmlns:a16="http://schemas.microsoft.com/office/drawing/2014/main" id="{99E0A6C8-39BB-E049-B6E8-4A5503DEECA8}"/>
              </a:ext>
            </a:extLst>
          </p:cNvPr>
          <p:cNvSpPr txBox="1"/>
          <p:nvPr/>
        </p:nvSpPr>
        <p:spPr>
          <a:xfrm>
            <a:off x="8008640" y="1921230"/>
            <a:ext cx="804862" cy="307975"/>
          </a:xfrm>
          <a:prstGeom prst="rect">
            <a:avLst/>
          </a:prstGeom>
          <a:noFill/>
          <a:ln>
            <a:solidFill>
              <a:schemeClr val="accent5">
                <a:lumMod val="50000"/>
              </a:schemeClr>
            </a:solidFill>
          </a:ln>
        </p:spPr>
        <p:txBody>
          <a:bodyPr>
            <a:spAutoFit/>
          </a:bodyPr>
          <a:lstStyle/>
          <a:p>
            <a:pPr>
              <a:defRPr/>
            </a:pPr>
            <a:r>
              <a:rPr lang="en-US" dirty="0">
                <a:solidFill>
                  <a:schemeClr val="accent5">
                    <a:lumMod val="50000"/>
                  </a:schemeClr>
                </a:solidFill>
              </a:rPr>
              <a:t>Post</a:t>
            </a:r>
          </a:p>
        </p:txBody>
      </p:sp>
      <p:sp>
        <p:nvSpPr>
          <p:cNvPr id="12" name="TextBox 11">
            <a:extLst>
              <a:ext uri="{FF2B5EF4-FFF2-40B4-BE49-F238E27FC236}">
                <a16:creationId xmlns:a16="http://schemas.microsoft.com/office/drawing/2014/main" id="{615F64FF-D988-E34B-8CBD-1B800E473428}"/>
              </a:ext>
            </a:extLst>
          </p:cNvPr>
          <p:cNvSpPr txBox="1"/>
          <p:nvPr/>
        </p:nvSpPr>
        <p:spPr>
          <a:xfrm>
            <a:off x="8008640" y="2432405"/>
            <a:ext cx="957262" cy="369332"/>
          </a:xfrm>
          <a:prstGeom prst="rect">
            <a:avLst/>
          </a:prstGeom>
          <a:noFill/>
          <a:ln>
            <a:solidFill>
              <a:schemeClr val="accent5">
                <a:lumMod val="50000"/>
              </a:schemeClr>
            </a:solidFill>
          </a:ln>
        </p:spPr>
        <p:txBody>
          <a:bodyPr wrap="square">
            <a:spAutoFit/>
          </a:bodyPr>
          <a:lstStyle/>
          <a:p>
            <a:pPr>
              <a:defRPr/>
            </a:pPr>
            <a:r>
              <a:rPr lang="en-US" dirty="0">
                <a:solidFill>
                  <a:schemeClr val="accent5">
                    <a:lumMod val="50000"/>
                  </a:schemeClr>
                </a:solidFill>
              </a:rPr>
              <a:t>Reply1</a:t>
            </a:r>
          </a:p>
        </p:txBody>
      </p:sp>
      <p:cxnSp>
        <p:nvCxnSpPr>
          <p:cNvPr id="13" name="Straight Connector 12">
            <a:extLst>
              <a:ext uri="{FF2B5EF4-FFF2-40B4-BE49-F238E27FC236}">
                <a16:creationId xmlns:a16="http://schemas.microsoft.com/office/drawing/2014/main" id="{C896C4DC-69DC-E345-8A1D-28C62C3D73F9}"/>
              </a:ext>
            </a:extLst>
          </p:cNvPr>
          <p:cNvCxnSpPr>
            <a:cxnSpLocks/>
          </p:cNvCxnSpPr>
          <p:nvPr/>
        </p:nvCxnSpPr>
        <p:spPr>
          <a:xfrm flipH="1">
            <a:off x="8410277" y="2229205"/>
            <a:ext cx="794" cy="21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4AEDCAE-1BC7-3846-A634-F12CCFF0E370}"/>
              </a:ext>
            </a:extLst>
          </p:cNvPr>
          <p:cNvCxnSpPr>
            <a:cxnSpLocks/>
          </p:cNvCxnSpPr>
          <p:nvPr/>
        </p:nvCxnSpPr>
        <p:spPr>
          <a:xfrm>
            <a:off x="8410277" y="2740380"/>
            <a:ext cx="0" cy="23495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B31252-C238-4945-9F8D-D7E4EEB04CC4}"/>
              </a:ext>
            </a:extLst>
          </p:cNvPr>
          <p:cNvSpPr txBox="1"/>
          <p:nvPr/>
        </p:nvSpPr>
        <p:spPr>
          <a:xfrm>
            <a:off x="8008640" y="4032605"/>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1">
                    <a:lumMod val="50000"/>
                  </a:schemeClr>
                </a:solidFill>
              </a:rPr>
              <a:t>Reply3</a:t>
            </a:r>
          </a:p>
        </p:txBody>
      </p:sp>
      <p:sp>
        <p:nvSpPr>
          <p:cNvPr id="18" name="TextBox 17">
            <a:extLst>
              <a:ext uri="{FF2B5EF4-FFF2-40B4-BE49-F238E27FC236}">
                <a16:creationId xmlns:a16="http://schemas.microsoft.com/office/drawing/2014/main" id="{0AA4E918-28D9-E944-8ABA-F065F814DFEB}"/>
              </a:ext>
            </a:extLst>
          </p:cNvPr>
          <p:cNvSpPr txBox="1"/>
          <p:nvPr/>
        </p:nvSpPr>
        <p:spPr>
          <a:xfrm>
            <a:off x="7985393" y="3476850"/>
            <a:ext cx="957262" cy="369332"/>
          </a:xfrm>
          <a:prstGeom prst="rect">
            <a:avLst/>
          </a:prstGeom>
          <a:noFill/>
          <a:ln>
            <a:solidFill>
              <a:schemeClr val="accent4">
                <a:lumMod val="50000"/>
              </a:schemeClr>
            </a:solidFill>
          </a:ln>
        </p:spPr>
        <p:txBody>
          <a:bodyPr wrap="square">
            <a:spAutoFit/>
          </a:bodyPr>
          <a:lstStyle/>
          <a:p>
            <a:pPr>
              <a:defRPr/>
            </a:pPr>
            <a:r>
              <a:rPr lang="en-US" dirty="0">
                <a:solidFill>
                  <a:schemeClr val="accent4">
                    <a:lumMod val="50000"/>
                  </a:schemeClr>
                </a:solidFill>
              </a:rPr>
              <a:t>Reply2</a:t>
            </a:r>
          </a:p>
        </p:txBody>
      </p:sp>
      <p:cxnSp>
        <p:nvCxnSpPr>
          <p:cNvPr id="19" name="Straight Connector 18">
            <a:extLst>
              <a:ext uri="{FF2B5EF4-FFF2-40B4-BE49-F238E27FC236}">
                <a16:creationId xmlns:a16="http://schemas.microsoft.com/office/drawing/2014/main" id="{5FF1471C-6302-3145-8BC4-7F00C2E6988B}"/>
              </a:ext>
            </a:extLst>
          </p:cNvPr>
          <p:cNvCxnSpPr>
            <a:cxnSpLocks/>
          </p:cNvCxnSpPr>
          <p:nvPr/>
        </p:nvCxnSpPr>
        <p:spPr>
          <a:xfrm>
            <a:off x="8410277" y="3797655"/>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B66CEC3-B6EB-1447-95C2-4F8CF0AE2A1F}"/>
              </a:ext>
            </a:extLst>
          </p:cNvPr>
          <p:cNvSpPr txBox="1"/>
          <p:nvPr/>
        </p:nvSpPr>
        <p:spPr>
          <a:xfrm>
            <a:off x="7985393" y="2982452"/>
            <a:ext cx="804862" cy="307975"/>
          </a:xfrm>
          <a:prstGeom prst="rect">
            <a:avLst/>
          </a:prstGeom>
          <a:noFill/>
          <a:ln>
            <a:solidFill>
              <a:schemeClr val="accent3"/>
            </a:solidFill>
          </a:ln>
        </p:spPr>
        <p:txBody>
          <a:bodyPr>
            <a:spAutoFit/>
          </a:bodyPr>
          <a:lstStyle/>
          <a:p>
            <a:pPr>
              <a:defRPr/>
            </a:pPr>
            <a:r>
              <a:rPr lang="en-US" dirty="0">
                <a:solidFill>
                  <a:srgbClr val="FF0000"/>
                </a:solidFill>
              </a:rPr>
              <a:t>Post</a:t>
            </a:r>
          </a:p>
        </p:txBody>
      </p:sp>
      <p:cxnSp>
        <p:nvCxnSpPr>
          <p:cNvPr id="23" name="Straight Connector 22">
            <a:extLst>
              <a:ext uri="{FF2B5EF4-FFF2-40B4-BE49-F238E27FC236}">
                <a16:creationId xmlns:a16="http://schemas.microsoft.com/office/drawing/2014/main" id="{E53721C9-E000-4240-A921-4B0915D39123}"/>
              </a:ext>
            </a:extLst>
          </p:cNvPr>
          <p:cNvCxnSpPr>
            <a:cxnSpLocks/>
          </p:cNvCxnSpPr>
          <p:nvPr/>
        </p:nvCxnSpPr>
        <p:spPr>
          <a:xfrm>
            <a:off x="8410277" y="3303943"/>
            <a:ext cx="0" cy="23495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0B22CF-CC7B-D241-BFA6-CA4B91D15D3A}"/>
              </a:ext>
            </a:extLst>
          </p:cNvPr>
          <p:cNvSpPr txBox="1"/>
          <p:nvPr/>
        </p:nvSpPr>
        <p:spPr>
          <a:xfrm>
            <a:off x="7377960" y="4812677"/>
            <a:ext cx="1586902" cy="1200329"/>
          </a:xfrm>
          <a:prstGeom prst="rect">
            <a:avLst/>
          </a:prstGeom>
          <a:noFill/>
          <a:ln>
            <a:solidFill>
              <a:schemeClr val="accent4">
                <a:lumMod val="50000"/>
              </a:schemeClr>
            </a:solidFill>
          </a:ln>
        </p:spPr>
        <p:txBody>
          <a:bodyPr wrap="square">
            <a:spAutoFit/>
          </a:bodyPr>
          <a:lstStyle/>
          <a:p>
            <a:pPr>
              <a:defRPr/>
            </a:pPr>
            <a:r>
              <a:rPr lang="en-US" dirty="0">
                <a:solidFill>
                  <a:schemeClr val="accent1">
                    <a:lumMod val="50000"/>
                  </a:schemeClr>
                </a:solidFill>
              </a:rPr>
              <a:t>Collaborative Writing in response to the prompts</a:t>
            </a:r>
          </a:p>
        </p:txBody>
      </p:sp>
      <p:sp>
        <p:nvSpPr>
          <p:cNvPr id="2" name="TextBox 1">
            <a:extLst>
              <a:ext uri="{FF2B5EF4-FFF2-40B4-BE49-F238E27FC236}">
                <a16:creationId xmlns:a16="http://schemas.microsoft.com/office/drawing/2014/main" id="{D65817C1-201F-DE0E-E996-A83EA009981F}"/>
              </a:ext>
            </a:extLst>
          </p:cNvPr>
          <p:cNvSpPr txBox="1"/>
          <p:nvPr/>
        </p:nvSpPr>
        <p:spPr>
          <a:xfrm>
            <a:off x="78875" y="3300663"/>
            <a:ext cx="716814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cs typeface="Arial"/>
              </a:rPr>
              <a:t>The compelling arguments that agree that eating locally sourced food is better environmentally are the ideas that long-distance shipping creates a need for more fuel, that local food is healthier, and that because agriculture methods are taking a toll on the world's health, eating locally will have better long-term impacts on the environment as a whole.</a:t>
            </a:r>
          </a:p>
          <a:p>
            <a:r>
              <a:rPr lang="en-US" dirty="0">
                <a:latin typeface="Arial"/>
                <a:ea typeface="ＭＳ Ｐゴシック"/>
                <a:cs typeface="Arial"/>
              </a:rPr>
              <a:t>The compelling arguments that are against the idea that eating locally sourced food is better environmentally are that the benefits for eating locally sourced foods are very misleading. The problem is not buying your food non-local, it’s buying big-emission foods in general.</a:t>
            </a:r>
          </a:p>
        </p:txBody>
      </p:sp>
      <p:graphicFrame>
        <p:nvGraphicFramePr>
          <p:cNvPr id="6" name="Table 5">
            <a:extLst>
              <a:ext uri="{FF2B5EF4-FFF2-40B4-BE49-F238E27FC236}">
                <a16:creationId xmlns:a16="http://schemas.microsoft.com/office/drawing/2014/main" id="{0DCE09EC-6FF5-B002-2406-EEE8A0166EF7}"/>
              </a:ext>
            </a:extLst>
          </p:cNvPr>
          <p:cNvGraphicFramePr>
            <a:graphicFrameLocks noGrp="1"/>
          </p:cNvGraphicFramePr>
          <p:nvPr>
            <p:extLst>
              <p:ext uri="{D42A27DB-BD31-4B8C-83A1-F6EECF244321}">
                <p14:modId xmlns:p14="http://schemas.microsoft.com/office/powerpoint/2010/main" val="1117147944"/>
              </p:ext>
            </p:extLst>
          </p:nvPr>
        </p:nvGraphicFramePr>
        <p:xfrm>
          <a:off x="120315" y="1925052"/>
          <a:ext cx="7744854" cy="1127760"/>
        </p:xfrm>
        <a:graphic>
          <a:graphicData uri="http://schemas.openxmlformats.org/drawingml/2006/table">
            <a:tbl>
              <a:tblPr firstRow="1" bandRow="1">
                <a:tableStyleId>{5C22544A-7EE6-4342-B048-85BDC9FD1C3A}</a:tableStyleId>
              </a:tblPr>
              <a:tblGrid>
                <a:gridCol w="1042736">
                  <a:extLst>
                    <a:ext uri="{9D8B030D-6E8A-4147-A177-3AD203B41FA5}">
                      <a16:colId xmlns:a16="http://schemas.microsoft.com/office/drawing/2014/main" val="2121308447"/>
                    </a:ext>
                  </a:extLst>
                </a:gridCol>
                <a:gridCol w="6702118">
                  <a:extLst>
                    <a:ext uri="{9D8B030D-6E8A-4147-A177-3AD203B41FA5}">
                      <a16:colId xmlns:a16="http://schemas.microsoft.com/office/drawing/2014/main" val="1256271122"/>
                    </a:ext>
                  </a:extLst>
                </a:gridCol>
              </a:tblGrid>
              <a:tr h="124806">
                <a:tc>
                  <a:txBody>
                    <a:bodyPr/>
                    <a:lstStyle/>
                    <a:p>
                      <a:pPr algn="l" rtl="0" fontAlgn="base"/>
                      <a:r>
                        <a:rPr lang="en-US" sz="1400" dirty="0">
                          <a:effectLst/>
                        </a:rPr>
                        <a:t>Ella​</a:t>
                      </a:r>
                      <a:endParaRPr lang="en-US" sz="1400" b="1" i="0">
                        <a:solidFill>
                          <a:srgbClr val="FFFFFF"/>
                        </a:solidFill>
                        <a:effectLst/>
                      </a:endParaRPr>
                    </a:p>
                  </a:txBody>
                  <a:tcPr anchor="b"/>
                </a:tc>
                <a:tc>
                  <a:txBody>
                    <a:bodyPr/>
                    <a:lstStyle/>
                    <a:p>
                      <a:pPr algn="l" rtl="0" fontAlgn="base"/>
                      <a:r>
                        <a:rPr lang="en-US" sz="1400" dirty="0">
                          <a:effectLst/>
                        </a:rPr>
                        <a:t>yeah that thesis is good though (⊙_(⊙_⊙)_⊙)(｡･∀･)</a:t>
                      </a:r>
                      <a:r>
                        <a:rPr lang="ja-JP" altLang="en-US" sz="1400">
                          <a:effectLst/>
                        </a:rPr>
                        <a:t>ﾉﾞ</a:t>
                      </a:r>
                      <a:r>
                        <a:rPr lang="en-US" sz="1400" dirty="0">
                          <a:effectLst/>
                        </a:rPr>
                        <a:t>🐱‍👓✔😃​</a:t>
                      </a:r>
                      <a:endParaRPr lang="en-US" sz="1400" b="0" i="0">
                        <a:solidFill>
                          <a:srgbClr val="000000"/>
                        </a:solidFill>
                        <a:effectLst/>
                      </a:endParaRPr>
                    </a:p>
                  </a:txBody>
                  <a:tcPr anchor="b"/>
                </a:tc>
                <a:extLst>
                  <a:ext uri="{0D108BD9-81ED-4DB2-BD59-A6C34878D82A}">
                    <a16:rowId xmlns:a16="http://schemas.microsoft.com/office/drawing/2014/main" val="680782513"/>
                  </a:ext>
                </a:extLst>
              </a:tr>
              <a:tr h="124806">
                <a:tc>
                  <a:txBody>
                    <a:bodyPr/>
                    <a:lstStyle/>
                    <a:p>
                      <a:pPr algn="l" rtl="0" fontAlgn="base"/>
                      <a:r>
                        <a:rPr lang="en-US" sz="1400" dirty="0">
                          <a:effectLst/>
                        </a:rPr>
                        <a:t>Maximo​</a:t>
                      </a:r>
                      <a:endParaRPr lang="en-US" sz="1400" b="1" i="0">
                        <a:solidFill>
                          <a:srgbClr val="FFFFFF"/>
                        </a:solidFill>
                        <a:effectLst/>
                      </a:endParaRPr>
                    </a:p>
                  </a:txBody>
                  <a:tcPr anchor="b"/>
                </a:tc>
                <a:tc>
                  <a:txBody>
                    <a:bodyPr/>
                    <a:lstStyle/>
                    <a:p>
                      <a:pPr algn="l" rtl="0" fontAlgn="base"/>
                      <a:r>
                        <a:rPr lang="en-US" sz="1400" dirty="0">
                          <a:effectLst/>
                        </a:rPr>
                        <a:t>you are right about the local food being better because of the process to get it there​</a:t>
                      </a:r>
                      <a:endParaRPr lang="en-US" sz="1400" b="0" i="0">
                        <a:solidFill>
                          <a:srgbClr val="000000"/>
                        </a:solidFill>
                        <a:effectLst/>
                      </a:endParaRPr>
                    </a:p>
                  </a:txBody>
                  <a:tcPr anchor="b"/>
                </a:tc>
                <a:extLst>
                  <a:ext uri="{0D108BD9-81ED-4DB2-BD59-A6C34878D82A}">
                    <a16:rowId xmlns:a16="http://schemas.microsoft.com/office/drawing/2014/main" val="2190743972"/>
                  </a:ext>
                </a:extLst>
              </a:tr>
              <a:tr h="249612">
                <a:tc>
                  <a:txBody>
                    <a:bodyPr/>
                    <a:lstStyle/>
                    <a:p>
                      <a:pPr algn="l" rtl="0" fontAlgn="base"/>
                      <a:r>
                        <a:rPr lang="en-US" sz="1400" dirty="0">
                          <a:effectLst/>
                        </a:rPr>
                        <a:t>Ella​</a:t>
                      </a:r>
                      <a:endParaRPr lang="en-US" sz="1400" b="1" i="0">
                        <a:solidFill>
                          <a:srgbClr val="FFFFFF"/>
                        </a:solidFill>
                        <a:effectLst/>
                      </a:endParaRPr>
                    </a:p>
                  </a:txBody>
                  <a:tcPr anchor="b"/>
                </a:tc>
                <a:tc>
                  <a:txBody>
                    <a:bodyPr/>
                    <a:lstStyle/>
                    <a:p>
                      <a:pPr algn="l" rtl="0" fontAlgn="base"/>
                      <a:r>
                        <a:rPr lang="en-US" sz="1400" dirty="0">
                          <a:effectLst/>
                        </a:rPr>
                        <a:t>ok. so now someone either </a:t>
                      </a:r>
                      <a:r>
                        <a:rPr lang="en-US" sz="1400" dirty="0" err="1">
                          <a:effectLst/>
                        </a:rPr>
                        <a:t>cole</a:t>
                      </a:r>
                      <a:r>
                        <a:rPr lang="en-US" sz="1400" dirty="0">
                          <a:effectLst/>
                        </a:rPr>
                        <a:t> or </a:t>
                      </a:r>
                      <a:r>
                        <a:rPr lang="en-US" sz="1400" dirty="0" err="1">
                          <a:effectLst/>
                        </a:rPr>
                        <a:t>jenna</a:t>
                      </a:r>
                      <a:r>
                        <a:rPr lang="en-US" sz="1400" dirty="0">
                          <a:effectLst/>
                        </a:rPr>
                        <a:t> you have to say why both of those arguments are compelling​</a:t>
                      </a:r>
                      <a:endParaRPr lang="en-US" sz="1400" b="0" i="0">
                        <a:solidFill>
                          <a:srgbClr val="000000"/>
                        </a:solidFill>
                        <a:effectLst/>
                      </a:endParaRPr>
                    </a:p>
                  </a:txBody>
                  <a:tcPr anchor="b"/>
                </a:tc>
                <a:extLst>
                  <a:ext uri="{0D108BD9-81ED-4DB2-BD59-A6C34878D82A}">
                    <a16:rowId xmlns:a16="http://schemas.microsoft.com/office/drawing/2014/main" val="140317225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8">
            <a:extLst>
              <a:ext uri="{FF2B5EF4-FFF2-40B4-BE49-F238E27FC236}">
                <a16:creationId xmlns:a16="http://schemas.microsoft.com/office/drawing/2014/main" id="{28629221-09CB-3149-A5E1-18D2B1E2B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07" r="9682" b="88828"/>
          <a:stretch>
            <a:fillRect/>
          </a:stretch>
        </p:blipFill>
        <p:spPr bwMode="auto">
          <a:xfrm>
            <a:off x="0" y="-4763"/>
            <a:ext cx="91440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5D589D2-F45B-E84F-87D9-DE07B5A5598B}"/>
              </a:ext>
            </a:extLst>
          </p:cNvPr>
          <p:cNvSpPr/>
          <p:nvPr/>
        </p:nvSpPr>
        <p:spPr>
          <a:xfrm>
            <a:off x="0" y="762000"/>
            <a:ext cx="9144000" cy="914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5" name="Straight Connector 4">
            <a:extLst>
              <a:ext uri="{FF2B5EF4-FFF2-40B4-BE49-F238E27FC236}">
                <a16:creationId xmlns:a16="http://schemas.microsoft.com/office/drawing/2014/main" id="{9B4B1BFE-8B37-1F47-BC53-7D92D167FC23}"/>
              </a:ext>
            </a:extLst>
          </p:cNvPr>
          <p:cNvCxnSpPr/>
          <p:nvPr/>
        </p:nvCxnSpPr>
        <p:spPr>
          <a:xfrm>
            <a:off x="0" y="16764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24587C4-6C1D-9249-93C6-1EBCAF3B95CC}"/>
              </a:ext>
            </a:extLst>
          </p:cNvPr>
          <p:cNvCxnSpPr/>
          <p:nvPr/>
        </p:nvCxnSpPr>
        <p:spPr>
          <a:xfrm>
            <a:off x="0" y="7620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6DF86CC7-63C4-C140-BB5A-7AD5D80F7415}"/>
              </a:ext>
            </a:extLst>
          </p:cNvPr>
          <p:cNvSpPr txBox="1">
            <a:spLocks/>
          </p:cNvSpPr>
          <p:nvPr/>
        </p:nvSpPr>
        <p:spPr>
          <a:xfrm>
            <a:off x="-228600" y="762000"/>
            <a:ext cx="8991600" cy="762000"/>
          </a:xfrm>
          <a:prstGeom prst="rect">
            <a:avLst/>
          </a:prstGeom>
        </p:spPr>
        <p:txBody>
          <a:bodyPr/>
          <a:lstStyle/>
          <a:p>
            <a:pPr algn="ctr" eaLnBrk="1" fontAlgn="auto" hangingPunct="1">
              <a:spcBef>
                <a:spcPts val="0"/>
              </a:spcBef>
              <a:spcAft>
                <a:spcPts val="0"/>
              </a:spcAft>
              <a:defRPr/>
            </a:pPr>
            <a:r>
              <a:rPr lang="en-US" sz="4800" dirty="0">
                <a:latin typeface="Delicious SmallCaps" pitchFamily="50" charset="0"/>
                <a:ea typeface="+mj-ea"/>
                <a:cs typeface="+mj-cs"/>
              </a:rPr>
              <a:t>Discussion</a:t>
            </a:r>
          </a:p>
        </p:txBody>
      </p:sp>
      <p:sp>
        <p:nvSpPr>
          <p:cNvPr id="24582" name="Content Placeholder 2">
            <a:extLst>
              <a:ext uri="{FF2B5EF4-FFF2-40B4-BE49-F238E27FC236}">
                <a16:creationId xmlns:a16="http://schemas.microsoft.com/office/drawing/2014/main" id="{B5265C44-3FF8-0E43-8E67-A30BCD6A8819}"/>
              </a:ext>
            </a:extLst>
          </p:cNvPr>
          <p:cNvSpPr txBox="1">
            <a:spLocks/>
          </p:cNvSpPr>
          <p:nvPr/>
        </p:nvSpPr>
        <p:spPr bwMode="auto">
          <a:xfrm>
            <a:off x="127000" y="1811421"/>
            <a:ext cx="9057105" cy="4800600"/>
          </a:xfrm>
          <a:prstGeom prst="rect">
            <a:avLst/>
          </a:prstGeom>
          <a:noFill/>
          <a:ln>
            <a:noFill/>
          </a:ln>
          <a:extLst>
            <a:ext uri="{909E8E84-426E-40dd-AFC4-6F175D3DCCD1}"/>
            <a:ext uri="{91240B29-F687-4f45-9708-019B960494DF}"/>
          </a:extLst>
        </p:spPr>
        <p:txBody>
          <a:bodyPr lIns="91440" tIns="45720" rIns="91440" bIns="45720" anchor="t"/>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r>
              <a:rPr lang="en-US" sz="3200" b="1" dirty="0">
                <a:solidFill>
                  <a:srgbClr val="764600"/>
                </a:solidFill>
                <a:latin typeface="Delicious-Bold"/>
                <a:ea typeface="ＭＳ Ｐゴシック"/>
                <a:cs typeface="Delicious-Bold"/>
              </a:rPr>
              <a:t>Previous research: alternative types of forums can support or limit participation </a:t>
            </a:r>
            <a:r>
              <a:rPr lang="en-US" b="1" dirty="0">
                <a:latin typeface="Delicious-Bold"/>
                <a:ea typeface="ＭＳ Ｐゴシック"/>
                <a:cs typeface="Delicious-Bold"/>
              </a:rPr>
              <a:t>(</a:t>
            </a:r>
            <a:r>
              <a:rPr lang="en-US" b="1" dirty="0">
                <a:latin typeface="Delicious-Bold"/>
                <a:ea typeface="ＭＳ Ｐゴシック"/>
                <a:cs typeface="Arial"/>
              </a:rPr>
              <a:t>Adams &amp; Wilson, 2020; </a:t>
            </a:r>
            <a:r>
              <a:rPr lang="en-US" b="1" dirty="0" err="1">
                <a:latin typeface="Arial"/>
                <a:ea typeface="ＭＳ Ｐゴシック"/>
                <a:cs typeface="Arial"/>
              </a:rPr>
              <a:t>Arvaja</a:t>
            </a:r>
            <a:r>
              <a:rPr lang="en-US" b="1" dirty="0">
                <a:latin typeface="Arial"/>
                <a:ea typeface="ＭＳ Ｐゴシック"/>
                <a:cs typeface="Arial"/>
              </a:rPr>
              <a:t> and Hämäläinen, 2021</a:t>
            </a:r>
            <a:r>
              <a:rPr lang="en-US" b="1" dirty="0">
                <a:latin typeface="Delicious-Bold"/>
                <a:ea typeface="ＭＳ Ｐゴシック"/>
                <a:cs typeface="Arial"/>
              </a:rPr>
              <a:t>)</a:t>
            </a:r>
          </a:p>
          <a:p>
            <a:pPr marL="0" indent="0">
              <a:spcBef>
                <a:spcPct val="20000"/>
              </a:spcBef>
            </a:pPr>
            <a:endParaRPr lang="en-US" b="1" dirty="0">
              <a:solidFill>
                <a:srgbClr val="000000"/>
              </a:solidFill>
              <a:latin typeface="Delicious-Bold"/>
              <a:ea typeface="ＭＳ Ｐゴシック"/>
              <a:cs typeface="Arial"/>
            </a:endParaRPr>
          </a:p>
          <a:p>
            <a:r>
              <a:rPr lang="en-US" sz="2600" dirty="0">
                <a:solidFill>
                  <a:schemeClr val="accent1"/>
                </a:solidFill>
                <a:latin typeface="Arial"/>
                <a:ea typeface="ＭＳ Ｐゴシック"/>
              </a:rPr>
              <a:t>The design of two alternative types of forums supported and </a:t>
            </a:r>
            <a:endParaRPr lang="en-US" sz="2600" dirty="0">
              <a:solidFill>
                <a:schemeClr val="accent1"/>
              </a:solidFill>
            </a:endParaRPr>
          </a:p>
          <a:p>
            <a:r>
              <a:rPr lang="en-US" sz="2600" dirty="0">
                <a:solidFill>
                  <a:schemeClr val="accent1"/>
                </a:solidFill>
                <a:latin typeface="Arial"/>
                <a:ea typeface="ＭＳ Ｐゴシック"/>
              </a:rPr>
              <a:t>limited collaborative argumentation</a:t>
            </a:r>
            <a:endParaRPr lang="en-US" sz="2600" dirty="0">
              <a:solidFill>
                <a:schemeClr val="accent1"/>
              </a:solidFill>
            </a:endParaRPr>
          </a:p>
          <a:p>
            <a:pPr>
              <a:buFont typeface="Arial"/>
              <a:buChar char="•"/>
            </a:pPr>
            <a:r>
              <a:rPr lang="en-US" sz="2600" dirty="0">
                <a:solidFill>
                  <a:schemeClr val="accent1"/>
                </a:solidFill>
                <a:latin typeface="Arial"/>
                <a:ea typeface="ＭＳ Ｐゴシック"/>
              </a:rPr>
              <a:t>High uptake (72-81%), disagreement--&gt;dialogic spells</a:t>
            </a:r>
          </a:p>
          <a:p>
            <a:pPr>
              <a:buFont typeface="Arial"/>
              <a:buChar char="•"/>
            </a:pPr>
            <a:r>
              <a:rPr lang="en-US" sz="2600" dirty="0">
                <a:solidFill>
                  <a:schemeClr val="accent1"/>
                </a:solidFill>
                <a:latin typeface="Arial"/>
                <a:ea typeface="ＭＳ Ｐゴシック"/>
              </a:rPr>
              <a:t>But sometimes </a:t>
            </a:r>
            <a:r>
              <a:rPr lang="en-US" sz="2600" dirty="0">
                <a:solidFill>
                  <a:schemeClr val="bg2">
                    <a:lumMod val="50000"/>
                  </a:schemeClr>
                </a:solidFill>
                <a:latin typeface="Arial"/>
                <a:ea typeface="ＭＳ Ｐゴシック"/>
              </a:rPr>
              <a:t>tangles </a:t>
            </a:r>
            <a:r>
              <a:rPr lang="en-US" sz="2600" dirty="0">
                <a:solidFill>
                  <a:schemeClr val="tx2">
                    <a:lumMod val="60000"/>
                    <a:lumOff val="40000"/>
                  </a:schemeClr>
                </a:solidFill>
                <a:latin typeface="Arial"/>
                <a:ea typeface="ＭＳ Ｐゴシック"/>
              </a:rPr>
              <a:t>as </a:t>
            </a:r>
            <a:r>
              <a:rPr lang="en-US" sz="2600" dirty="0">
                <a:solidFill>
                  <a:schemeClr val="accent1"/>
                </a:solidFill>
                <a:latin typeface="Arial"/>
                <a:ea typeface="ＭＳ Ｐゴシック"/>
              </a:rPr>
              <a:t>students </a:t>
            </a:r>
            <a:r>
              <a:rPr lang="en-US" sz="2600" dirty="0">
                <a:solidFill>
                  <a:schemeClr val="bg2">
                    <a:lumMod val="50000"/>
                  </a:schemeClr>
                </a:solidFill>
                <a:latin typeface="Arial"/>
                <a:ea typeface="ＭＳ Ｐゴシック"/>
              </a:rPr>
              <a:t>floated </a:t>
            </a:r>
            <a:r>
              <a:rPr lang="en-US" sz="2600" dirty="0">
                <a:solidFill>
                  <a:schemeClr val="tx2">
                    <a:lumMod val="60000"/>
                    <a:lumOff val="40000"/>
                  </a:schemeClr>
                </a:solidFill>
                <a:latin typeface="Arial"/>
                <a:ea typeface="ＭＳ Ｐゴシック"/>
              </a:rPr>
              <a:t>to other quote</a:t>
            </a:r>
            <a:endParaRPr lang="en-US" sz="2600" dirty="0">
              <a:solidFill>
                <a:schemeClr val="tx2">
                  <a:lumMod val="60000"/>
                  <a:lumOff val="40000"/>
                </a:schemeClr>
              </a:solidFill>
              <a:cs typeface="Arial"/>
            </a:endParaRPr>
          </a:p>
          <a:p>
            <a:pPr>
              <a:buFont typeface="Arial"/>
              <a:buChar char="•"/>
            </a:pPr>
            <a:r>
              <a:rPr lang="en-US" sz="2600" dirty="0">
                <a:solidFill>
                  <a:schemeClr val="accent1"/>
                </a:solidFill>
                <a:latin typeface="Arial"/>
                <a:ea typeface="ＭＳ Ｐゴシック"/>
                <a:cs typeface="Arial"/>
              </a:rPr>
              <a:t>CREW forum's focus on collaborative writing may have encouraged students to resolve disagreement to compose together</a:t>
            </a:r>
            <a:endParaRPr lang="en-US" sz="2600">
              <a:solidFill>
                <a:schemeClr val="accent1"/>
              </a:solidFill>
              <a:cs typeface="Arial"/>
            </a:endParaRPr>
          </a:p>
          <a:p>
            <a:pPr marL="0" indent="0"/>
            <a:endParaRPr lang="en-US" sz="2600" dirty="0">
              <a:solidFill>
                <a:schemeClr val="tx2">
                  <a:lumMod val="60000"/>
                  <a:lumOff val="40000"/>
                </a:schemeClr>
              </a:solidFill>
            </a:endParaRPr>
          </a:p>
        </p:txBody>
      </p:sp>
    </p:spTree>
    <p:extLst>
      <p:ext uri="{BB962C8B-B14F-4D97-AF65-F5344CB8AC3E}">
        <p14:creationId xmlns:p14="http://schemas.microsoft.com/office/powerpoint/2010/main" val="3071672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8">
            <a:extLst>
              <a:ext uri="{FF2B5EF4-FFF2-40B4-BE49-F238E27FC236}">
                <a16:creationId xmlns:a16="http://schemas.microsoft.com/office/drawing/2014/main" id="{28629221-09CB-3149-A5E1-18D2B1E2B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07" r="9682" b="88828"/>
          <a:stretch>
            <a:fillRect/>
          </a:stretch>
        </p:blipFill>
        <p:spPr bwMode="auto">
          <a:xfrm>
            <a:off x="0" y="-4763"/>
            <a:ext cx="91440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5D589D2-F45B-E84F-87D9-DE07B5A5598B}"/>
              </a:ext>
            </a:extLst>
          </p:cNvPr>
          <p:cNvSpPr/>
          <p:nvPr/>
        </p:nvSpPr>
        <p:spPr>
          <a:xfrm>
            <a:off x="0" y="762000"/>
            <a:ext cx="9144000" cy="914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5" name="Straight Connector 4">
            <a:extLst>
              <a:ext uri="{FF2B5EF4-FFF2-40B4-BE49-F238E27FC236}">
                <a16:creationId xmlns:a16="http://schemas.microsoft.com/office/drawing/2014/main" id="{9B4B1BFE-8B37-1F47-BC53-7D92D167FC23}"/>
              </a:ext>
            </a:extLst>
          </p:cNvPr>
          <p:cNvCxnSpPr/>
          <p:nvPr/>
        </p:nvCxnSpPr>
        <p:spPr>
          <a:xfrm>
            <a:off x="0" y="16764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24587C4-6C1D-9249-93C6-1EBCAF3B95CC}"/>
              </a:ext>
            </a:extLst>
          </p:cNvPr>
          <p:cNvCxnSpPr/>
          <p:nvPr/>
        </p:nvCxnSpPr>
        <p:spPr>
          <a:xfrm>
            <a:off x="0" y="7620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6DF86CC7-63C4-C140-BB5A-7AD5D80F7415}"/>
              </a:ext>
            </a:extLst>
          </p:cNvPr>
          <p:cNvSpPr txBox="1">
            <a:spLocks/>
          </p:cNvSpPr>
          <p:nvPr/>
        </p:nvSpPr>
        <p:spPr>
          <a:xfrm>
            <a:off x="-228600" y="762000"/>
            <a:ext cx="8991600" cy="762000"/>
          </a:xfrm>
          <a:prstGeom prst="rect">
            <a:avLst/>
          </a:prstGeom>
        </p:spPr>
        <p:txBody>
          <a:bodyPr/>
          <a:lstStyle/>
          <a:p>
            <a:pPr algn="ctr" eaLnBrk="1" fontAlgn="auto" hangingPunct="1">
              <a:spcBef>
                <a:spcPts val="0"/>
              </a:spcBef>
              <a:spcAft>
                <a:spcPts val="0"/>
              </a:spcAft>
              <a:defRPr/>
            </a:pPr>
            <a:r>
              <a:rPr lang="en-US" sz="4800" dirty="0">
                <a:latin typeface="Delicious SmallCaps" pitchFamily="50" charset="0"/>
                <a:ea typeface="+mj-ea"/>
                <a:cs typeface="+mj-cs"/>
              </a:rPr>
              <a:t>Discussion</a:t>
            </a:r>
          </a:p>
        </p:txBody>
      </p:sp>
      <p:sp>
        <p:nvSpPr>
          <p:cNvPr id="24582" name="Content Placeholder 2">
            <a:extLst>
              <a:ext uri="{FF2B5EF4-FFF2-40B4-BE49-F238E27FC236}">
                <a16:creationId xmlns:a16="http://schemas.microsoft.com/office/drawing/2014/main" id="{B5265C44-3FF8-0E43-8E67-A30BCD6A8819}"/>
              </a:ext>
            </a:extLst>
          </p:cNvPr>
          <p:cNvSpPr txBox="1">
            <a:spLocks/>
          </p:cNvSpPr>
          <p:nvPr/>
        </p:nvSpPr>
        <p:spPr bwMode="auto">
          <a:xfrm>
            <a:off x="127000" y="1811421"/>
            <a:ext cx="9057105" cy="4800600"/>
          </a:xfrm>
          <a:prstGeom prst="rect">
            <a:avLst/>
          </a:prstGeom>
          <a:noFill/>
          <a:ln>
            <a:noFill/>
          </a:ln>
          <a:extLst>
            <a:ext uri="{909E8E84-426E-40dd-AFC4-6F175D3DCCD1}"/>
            <a:ext uri="{91240B29-F687-4f45-9708-019B960494DF}"/>
          </a:extLst>
        </p:spPr>
        <p:txBody>
          <a:bodyPr lIns="91440" tIns="45720" rIns="91440" bIns="45720" anchor="t"/>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r>
              <a:rPr lang="en-US" sz="3200" b="1" dirty="0">
                <a:solidFill>
                  <a:srgbClr val="764600"/>
                </a:solidFill>
                <a:latin typeface="Delicious-Bold"/>
                <a:ea typeface="ＭＳ Ｐゴシック"/>
                <a:cs typeface="Delicious-Bold"/>
              </a:rPr>
              <a:t>Prior research: platforms are not "neutral"; </a:t>
            </a:r>
            <a:r>
              <a:rPr lang="en-US" sz="3200" b="1">
                <a:solidFill>
                  <a:srgbClr val="764600"/>
                </a:solidFill>
                <a:latin typeface="Delicious-Bold"/>
                <a:ea typeface="ＭＳ Ｐゴシック"/>
                <a:cs typeface="Delicious-Bold"/>
              </a:rPr>
              <a:t>disagreement can cause participants to </a:t>
            </a:r>
            <a:r>
              <a:rPr lang="en-US" sz="3200" b="1" dirty="0">
                <a:solidFill>
                  <a:srgbClr val="764600"/>
                </a:solidFill>
                <a:latin typeface="Delicious-Bold"/>
                <a:ea typeface="ＭＳ Ｐゴシック"/>
                <a:cs typeface="Delicious-Bold"/>
              </a:rPr>
              <a:t>"talk past each other" </a:t>
            </a:r>
            <a:r>
              <a:rPr lang="en-US" b="1" dirty="0">
                <a:latin typeface="Delicious-Bold"/>
                <a:ea typeface="ＭＳ Ｐゴシック"/>
                <a:cs typeface="Delicious-Bold"/>
              </a:rPr>
              <a:t>(</a:t>
            </a:r>
            <a:r>
              <a:rPr lang="en-US" b="1" dirty="0">
                <a:latin typeface="Delicious-Bold"/>
                <a:ea typeface="ＭＳ Ｐゴシック"/>
                <a:cs typeface="Arial"/>
              </a:rPr>
              <a:t>Nichols &amp; </a:t>
            </a:r>
            <a:r>
              <a:rPr lang="en-US" b="1" dirty="0" err="1">
                <a:latin typeface="Delicious-Bold"/>
                <a:ea typeface="ＭＳ Ｐゴシック"/>
                <a:cs typeface="Arial"/>
              </a:rPr>
              <a:t>Stornaiuolo</a:t>
            </a:r>
            <a:r>
              <a:rPr lang="en-US" b="1" dirty="0">
                <a:latin typeface="Delicious-Bold"/>
                <a:ea typeface="ＭＳ Ｐゴシック"/>
                <a:cs typeface="Arial"/>
              </a:rPr>
              <a:t>, 2019; Tannen, 1998; </a:t>
            </a:r>
            <a:r>
              <a:rPr lang="en-US" b="1" dirty="0">
                <a:latin typeface="Arial"/>
                <a:ea typeface="ＭＳ Ｐゴシック"/>
                <a:cs typeface="Arial"/>
              </a:rPr>
              <a:t>Sherry, 2014</a:t>
            </a:r>
            <a:r>
              <a:rPr lang="en-US" b="1" dirty="0">
                <a:latin typeface="Delicious-Bold"/>
                <a:ea typeface="ＭＳ Ｐゴシック"/>
                <a:cs typeface="Arial"/>
              </a:rPr>
              <a:t>)</a:t>
            </a:r>
          </a:p>
          <a:p>
            <a:pPr marL="0" indent="0">
              <a:spcBef>
                <a:spcPct val="20000"/>
              </a:spcBef>
            </a:pPr>
            <a:r>
              <a:rPr lang="en-US" sz="2600" dirty="0">
                <a:solidFill>
                  <a:schemeClr val="accent1"/>
                </a:solidFill>
                <a:latin typeface="Arial"/>
                <a:ea typeface="ＭＳ Ｐゴシック"/>
              </a:rPr>
              <a:t>We propose:</a:t>
            </a:r>
            <a:endParaRPr lang="en-US" sz="2600" dirty="0">
              <a:solidFill>
                <a:schemeClr val="accent1"/>
              </a:solidFill>
            </a:endParaRPr>
          </a:p>
          <a:p>
            <a:pPr marL="457200" indent="-457200">
              <a:spcBef>
                <a:spcPct val="20000"/>
              </a:spcBef>
              <a:buFont typeface="Arial"/>
              <a:buChar char="•"/>
            </a:pPr>
            <a:r>
              <a:rPr lang="en-US" sz="2600" dirty="0">
                <a:solidFill>
                  <a:schemeClr val="accent1"/>
                </a:solidFill>
                <a:latin typeface="Arial"/>
                <a:ea typeface="ＭＳ Ｐゴシック"/>
              </a:rPr>
              <a:t>Threaded forums: separate conflicting perspectives</a:t>
            </a:r>
            <a:endParaRPr lang="en-US" sz="2600">
              <a:solidFill>
                <a:schemeClr val="accent1"/>
              </a:solidFill>
              <a:latin typeface="Arial"/>
              <a:ea typeface="ＭＳ Ｐゴシック"/>
            </a:endParaRPr>
          </a:p>
          <a:p>
            <a:pPr marL="457200" indent="-457200">
              <a:buFont typeface="Arial"/>
              <a:buChar char="•"/>
            </a:pPr>
            <a:r>
              <a:rPr lang="en-US" sz="2600" dirty="0">
                <a:solidFill>
                  <a:schemeClr val="accent1"/>
                </a:solidFill>
                <a:latin typeface="Arial"/>
                <a:ea typeface="ＭＳ Ｐゴシック"/>
              </a:rPr>
              <a:t>Chat forums: create tangles when students float past disagreement</a:t>
            </a:r>
            <a:endParaRPr lang="en-US" sz="2600" dirty="0">
              <a:solidFill>
                <a:schemeClr val="accent1"/>
              </a:solidFill>
            </a:endParaRPr>
          </a:p>
          <a:p>
            <a:pPr marL="457200" indent="-457200">
              <a:buFont typeface="Arial"/>
              <a:buChar char="•"/>
            </a:pPr>
            <a:r>
              <a:rPr lang="en-US" sz="2600" dirty="0">
                <a:solidFill>
                  <a:schemeClr val="accent1"/>
                </a:solidFill>
                <a:latin typeface="Arial"/>
                <a:ea typeface="ＭＳ Ｐゴシック"/>
              </a:rPr>
              <a:t>CREW forums (requiring collaborative composing): encourage participants to resolve tangles and negotiate disagreement</a:t>
            </a:r>
            <a:endParaRPr lang="en-US" sz="2600" dirty="0">
              <a:solidFill>
                <a:schemeClr val="accent1"/>
              </a:solidFill>
            </a:endParaRPr>
          </a:p>
          <a:p>
            <a:endParaRPr lang="en-US" sz="2600" dirty="0">
              <a:solidFill>
                <a:schemeClr val="accent1"/>
              </a:solidFill>
            </a:endParaRPr>
          </a:p>
          <a:p>
            <a:endParaRPr lang="en-US" sz="2600" dirty="0">
              <a:solidFill>
                <a:schemeClr val="accent1"/>
              </a:solidFill>
            </a:endParaRPr>
          </a:p>
        </p:txBody>
      </p:sp>
    </p:spTree>
    <p:extLst>
      <p:ext uri="{BB962C8B-B14F-4D97-AF65-F5344CB8AC3E}">
        <p14:creationId xmlns:p14="http://schemas.microsoft.com/office/powerpoint/2010/main" val="55373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8E05F6-609D-FE49-9326-98301D2C2FB2}"/>
              </a:ext>
            </a:extLst>
          </p:cNvPr>
          <p:cNvSpPr/>
          <p:nvPr/>
        </p:nvSpPr>
        <p:spPr>
          <a:xfrm>
            <a:off x="0" y="762000"/>
            <a:ext cx="9144000" cy="914400"/>
          </a:xfrm>
          <a:prstGeom prst="rect">
            <a:avLst/>
          </a:prstGeom>
          <a:solidFill>
            <a:srgbClr val="B7DF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5" name="Straight Connector 4">
            <a:extLst>
              <a:ext uri="{FF2B5EF4-FFF2-40B4-BE49-F238E27FC236}">
                <a16:creationId xmlns:a16="http://schemas.microsoft.com/office/drawing/2014/main" id="{EE0CA223-3B16-56E2-0955-01F93199E620}"/>
              </a:ext>
            </a:extLst>
          </p:cNvPr>
          <p:cNvCxnSpPr/>
          <p:nvPr/>
        </p:nvCxnSpPr>
        <p:spPr>
          <a:xfrm>
            <a:off x="0" y="16764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9B9490B-A076-87B7-D23A-E6D349A5D2E3}"/>
              </a:ext>
            </a:extLst>
          </p:cNvPr>
          <p:cNvCxnSpPr/>
          <p:nvPr/>
        </p:nvCxnSpPr>
        <p:spPr>
          <a:xfrm>
            <a:off x="0" y="762000"/>
            <a:ext cx="91440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CABB1C47-70A6-F42F-AE6D-F74320AE8536}"/>
              </a:ext>
            </a:extLst>
          </p:cNvPr>
          <p:cNvSpPr txBox="1">
            <a:spLocks/>
          </p:cNvSpPr>
          <p:nvPr/>
        </p:nvSpPr>
        <p:spPr>
          <a:xfrm>
            <a:off x="0" y="762000"/>
            <a:ext cx="8991600" cy="762000"/>
          </a:xfrm>
          <a:prstGeom prst="rect">
            <a:avLst/>
          </a:prstGeom>
        </p:spPr>
        <p:txBody>
          <a:bodyPr/>
          <a:lstStyle/>
          <a:p>
            <a:pPr algn="ctr" eaLnBrk="1" fontAlgn="auto" hangingPunct="1">
              <a:spcBef>
                <a:spcPts val="0"/>
              </a:spcBef>
              <a:spcAft>
                <a:spcPts val="0"/>
              </a:spcAft>
              <a:defRPr/>
            </a:pPr>
            <a:r>
              <a:rPr lang="en-US" sz="4800" dirty="0">
                <a:latin typeface="Delicious SmallCaps" pitchFamily="50" charset="0"/>
                <a:ea typeface="+mj-ea"/>
                <a:cs typeface="+mj-cs"/>
              </a:rPr>
              <a:t>Online Discussions: Dialogism</a:t>
            </a:r>
          </a:p>
        </p:txBody>
      </p:sp>
      <p:sp>
        <p:nvSpPr>
          <p:cNvPr id="24582" name="Content Placeholder 2">
            <a:extLst>
              <a:ext uri="{FF2B5EF4-FFF2-40B4-BE49-F238E27FC236}">
                <a16:creationId xmlns:a16="http://schemas.microsoft.com/office/drawing/2014/main" id="{19654A6D-3F86-948C-6C6F-D1EAE066529B}"/>
              </a:ext>
            </a:extLst>
          </p:cNvPr>
          <p:cNvSpPr txBox="1">
            <a:spLocks/>
          </p:cNvSpPr>
          <p:nvPr/>
        </p:nvSpPr>
        <p:spPr bwMode="auto">
          <a:xfrm>
            <a:off x="45453" y="1905000"/>
            <a:ext cx="9098547" cy="4800600"/>
          </a:xfrm>
          <a:prstGeom prst="rect">
            <a:avLst/>
          </a:prstGeom>
          <a:noFill/>
          <a:ln>
            <a:noFill/>
          </a:ln>
        </p:spPr>
        <p:txBody>
          <a:bodyPr lIns="91440" tIns="45720" rIns="91440" bIns="45720" anchor="t"/>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r>
              <a:rPr lang="en-US" sz="3200" b="1" dirty="0">
                <a:solidFill>
                  <a:schemeClr val="accent5"/>
                </a:solidFill>
                <a:latin typeface="Delicious-Bold"/>
                <a:ea typeface="ＭＳ Ｐゴシック"/>
                <a:cs typeface="Delicious-Bold"/>
              </a:rPr>
              <a:t>Research on dialogic discussions has found</a:t>
            </a:r>
            <a:endParaRPr lang="en-US" sz="3200" b="1" dirty="0">
              <a:solidFill>
                <a:schemeClr val="accent5"/>
              </a:solidFill>
              <a:latin typeface="Delicious-Bold"/>
              <a:cs typeface="Delicious-Bold"/>
            </a:endParaRPr>
          </a:p>
          <a:p>
            <a:pPr marL="0" indent="0" eaLnBrk="1" hangingPunct="1">
              <a:spcBef>
                <a:spcPct val="20000"/>
              </a:spcBef>
              <a:defRPr/>
            </a:pPr>
            <a:endParaRPr lang="en-US" sz="1100" b="1" dirty="0">
              <a:solidFill>
                <a:schemeClr val="bg2">
                  <a:lumMod val="50000"/>
                </a:schemeClr>
              </a:solidFill>
              <a:latin typeface="Delicious-Bold"/>
              <a:cs typeface="Delicious-Bold"/>
            </a:endParaRPr>
          </a:p>
          <a:p>
            <a:pPr marL="457200" indent="-457200" eaLnBrk="1" hangingPunct="1">
              <a:spcBef>
                <a:spcPct val="20000"/>
              </a:spcBef>
              <a:buFont typeface="Arial" panose="020B0604020202020204" pitchFamily="34" charset="0"/>
              <a:buChar char="•"/>
              <a:defRPr/>
            </a:pPr>
            <a:r>
              <a:rPr lang="en-US" sz="3200" b="1" dirty="0">
                <a:solidFill>
                  <a:schemeClr val="bg2">
                    <a:lumMod val="50000"/>
                  </a:schemeClr>
                </a:solidFill>
                <a:latin typeface="Delicious-Bold"/>
                <a:ea typeface="ＭＳ Ｐゴシック"/>
                <a:cs typeface="Delicious-Bold"/>
              </a:rPr>
              <a:t>Communal inquiry as students develop arguments and negotiate their social positions </a:t>
            </a:r>
            <a:r>
              <a:rPr lang="en-US" b="1" dirty="0">
                <a:latin typeface="Delicious-Bold"/>
                <a:ea typeface="ＭＳ Ｐゴシック"/>
                <a:cs typeface="Delicious-Bold"/>
              </a:rPr>
              <a:t>(</a:t>
            </a:r>
            <a:r>
              <a:rPr lang="en-US" b="1" dirty="0" err="1">
                <a:latin typeface="Delicious-Bold"/>
                <a:ea typeface="ＭＳ Ｐゴシック"/>
                <a:cs typeface="Delicious-Bold"/>
              </a:rPr>
              <a:t>Wegerif</a:t>
            </a:r>
            <a:r>
              <a:rPr lang="en-US" b="1" dirty="0">
                <a:latin typeface="Delicious-Bold"/>
                <a:ea typeface="ＭＳ Ｐゴシック"/>
                <a:cs typeface="Delicious-Bold"/>
              </a:rPr>
              <a:t>, 2019)</a:t>
            </a:r>
          </a:p>
          <a:p>
            <a:pPr marL="457200" indent="-457200" eaLnBrk="1" hangingPunct="1">
              <a:spcBef>
                <a:spcPct val="20000"/>
              </a:spcBef>
              <a:buFont typeface="Arial" panose="020B0604020202020204" pitchFamily="34" charset="0"/>
              <a:buChar char="•"/>
              <a:defRPr/>
            </a:pPr>
            <a:r>
              <a:rPr lang="en-US" sz="3200" b="1" dirty="0">
                <a:solidFill>
                  <a:schemeClr val="bg2">
                    <a:lumMod val="50000"/>
                  </a:schemeClr>
                </a:solidFill>
                <a:latin typeface="Delicious-Bold"/>
                <a:ea typeface="ＭＳ Ｐゴシック"/>
                <a:cs typeface="Delicious-Bold"/>
              </a:rPr>
              <a:t>“It is not possible to study collaborative interaction independently...from the conceptual and material tools that mediate that interaction” </a:t>
            </a:r>
            <a:r>
              <a:rPr lang="en-US" b="1" dirty="0">
                <a:latin typeface="Delicious-Bold"/>
                <a:ea typeface="ＭＳ Ｐゴシック"/>
                <a:cs typeface="Delicious-Bold"/>
              </a:rPr>
              <a:t>(</a:t>
            </a:r>
            <a:r>
              <a:rPr lang="en-US" b="1" dirty="0" err="1">
                <a:latin typeface="Delicious-Bold"/>
                <a:ea typeface="ＭＳ Ｐゴシック"/>
                <a:cs typeface="Delicious-Bold"/>
              </a:rPr>
              <a:t>Arvaja</a:t>
            </a:r>
            <a:r>
              <a:rPr lang="en-US" b="1" dirty="0">
                <a:latin typeface="Delicious-Bold"/>
                <a:ea typeface="ＭＳ Ｐゴシック"/>
                <a:cs typeface="Delicious-Bold"/>
              </a:rPr>
              <a:t> and Hämäläinen, 2021, p. 2)</a:t>
            </a:r>
            <a:r>
              <a:rPr lang="en-US" b="1" dirty="0">
                <a:solidFill>
                  <a:schemeClr val="bg2">
                    <a:lumMod val="50000"/>
                  </a:schemeClr>
                </a:solidFill>
                <a:latin typeface="Delicious-Bold"/>
                <a:ea typeface="ＭＳ Ｐゴシック"/>
                <a:cs typeface="Delicious-Bold"/>
              </a:rPr>
              <a:t> </a:t>
            </a:r>
            <a:endParaRPr lang="en-US" sz="3200" b="1" dirty="0">
              <a:solidFill>
                <a:schemeClr val="bg2">
                  <a:lumMod val="50000"/>
                </a:schemeClr>
              </a:solidFill>
              <a:latin typeface="Delicious-Bold"/>
              <a:cs typeface="Delicious-Bold"/>
            </a:endParaRPr>
          </a:p>
        </p:txBody>
      </p:sp>
      <p:pic>
        <p:nvPicPr>
          <p:cNvPr id="18438" name="Picture 8">
            <a:extLst>
              <a:ext uri="{FF2B5EF4-FFF2-40B4-BE49-F238E27FC236}">
                <a16:creationId xmlns:a16="http://schemas.microsoft.com/office/drawing/2014/main" id="{508CE8CF-63AD-E371-2DC0-16576AF9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07" r="9682" b="88828"/>
          <a:stretch>
            <a:fillRect/>
          </a:stretch>
        </p:blipFill>
        <p:spPr bwMode="auto">
          <a:xfrm>
            <a:off x="0" y="-4763"/>
            <a:ext cx="91440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57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151F-8722-44FE-8C84-8B9157454282}"/>
              </a:ext>
            </a:extLst>
          </p:cNvPr>
          <p:cNvSpPr txBox="1">
            <a:spLocks/>
          </p:cNvSpPr>
          <p:nvPr/>
        </p:nvSpPr>
        <p:spPr>
          <a:xfrm>
            <a:off x="228600" y="920602"/>
            <a:ext cx="8534400" cy="762000"/>
          </a:xfrm>
          <a:prstGeom prst="rect">
            <a:avLst/>
          </a:prstGeom>
        </p:spPr>
        <p:txBody>
          <a:bodyPr lIns="91440" tIns="45720" rIns="91440" bIns="45720" anchor="t"/>
          <a:lstStyle/>
          <a:p>
            <a:pPr eaLnBrk="1" fontAlgn="auto" hangingPunct="1">
              <a:spcBef>
                <a:spcPts val="0"/>
              </a:spcBef>
              <a:spcAft>
                <a:spcPts val="0"/>
              </a:spcAft>
              <a:defRPr/>
            </a:pPr>
            <a:r>
              <a:rPr lang="en-US" sz="3600" dirty="0">
                <a:solidFill>
                  <a:schemeClr val="bg1"/>
                </a:solidFill>
                <a:latin typeface="Delicious SmallCaps"/>
                <a:ea typeface="+mj-ea"/>
                <a:cs typeface="+mj-cs"/>
              </a:rPr>
              <a:t>Prior research has made it possible now to examine</a:t>
            </a:r>
          </a:p>
          <a:p>
            <a:pPr marL="571500" indent="-571500" eaLnBrk="1" fontAlgn="auto" hangingPunct="1">
              <a:spcBef>
                <a:spcPts val="0"/>
              </a:spcBef>
              <a:spcAft>
                <a:spcPts val="0"/>
              </a:spcAft>
              <a:buFont typeface="Arial" panose="020B0604020202020204" pitchFamily="34" charset="0"/>
              <a:buChar char="•"/>
              <a:defRPr/>
            </a:pPr>
            <a:r>
              <a:rPr lang="en-US" sz="3600" dirty="0">
                <a:solidFill>
                  <a:schemeClr val="bg1"/>
                </a:solidFill>
                <a:latin typeface="Delicious SmallCaps" pitchFamily="50" charset="0"/>
                <a:ea typeface="+mj-ea"/>
                <a:cs typeface="+mj-cs"/>
              </a:rPr>
              <a:t>How the design of online forums enables or inhibits collaborative argumentation</a:t>
            </a:r>
          </a:p>
          <a:p>
            <a:pPr eaLnBrk="1" fontAlgn="auto" hangingPunct="1">
              <a:spcBef>
                <a:spcPts val="0"/>
              </a:spcBef>
              <a:spcAft>
                <a:spcPts val="0"/>
              </a:spcAft>
              <a:defRPr/>
            </a:pPr>
            <a:endParaRPr lang="en-US" sz="2400" dirty="0">
              <a:solidFill>
                <a:schemeClr val="bg1"/>
              </a:solidFill>
              <a:latin typeface="Delicious SmallCaps" pitchFamily="50" charset="0"/>
              <a:ea typeface="+mj-ea"/>
              <a:cs typeface="+mj-cs"/>
            </a:endParaRPr>
          </a:p>
          <a:p>
            <a:pPr marL="1028700" lvl="1" indent="-571500" eaLnBrk="1" fontAlgn="auto" hangingPunct="1">
              <a:spcBef>
                <a:spcPts val="0"/>
              </a:spcBef>
              <a:spcAft>
                <a:spcPts val="0"/>
              </a:spcAft>
              <a:buFont typeface="+mj-lt"/>
              <a:buAutoNum type="arabicPeriod"/>
              <a:defRPr/>
            </a:pPr>
            <a:r>
              <a:rPr lang="en-US" sz="3200" dirty="0">
                <a:solidFill>
                  <a:schemeClr val="bg1"/>
                </a:solidFill>
                <a:latin typeface="Arial"/>
                <a:ea typeface="ＭＳ Ｐゴシック"/>
                <a:cs typeface="Arial"/>
              </a:rPr>
              <a:t>How does the online forum design shape student’s development of ideas?</a:t>
            </a:r>
          </a:p>
          <a:p>
            <a:pPr marL="1028700" lvl="1" indent="-571500">
              <a:spcBef>
                <a:spcPts val="0"/>
              </a:spcBef>
              <a:spcAft>
                <a:spcPts val="0"/>
              </a:spcAft>
              <a:buAutoNum type="arabicPeriod"/>
              <a:defRPr/>
            </a:pPr>
            <a:r>
              <a:rPr lang="en-US" sz="3200" dirty="0">
                <a:solidFill>
                  <a:schemeClr val="bg1"/>
                </a:solidFill>
                <a:latin typeface="Delicious SmallCaps"/>
                <a:ea typeface="ＭＳ Ｐゴシック"/>
              </a:rPr>
              <a:t>How does the online  forum design shape students’ negotiation of social interactions?</a:t>
            </a:r>
            <a:endParaRPr lang="en-US" sz="3200">
              <a:solidFill>
                <a:schemeClr val="bg1"/>
              </a:solidFill>
              <a:latin typeface="Delicious SmallCaps"/>
              <a:ea typeface="ＭＳ Ｐゴシック"/>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F791D4-A24B-ED32-53ED-838B3C2FFBC8}"/>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674" name="Title 1">
            <a:extLst>
              <a:ext uri="{FF2B5EF4-FFF2-40B4-BE49-F238E27FC236}">
                <a16:creationId xmlns:a16="http://schemas.microsoft.com/office/drawing/2014/main" id="{45190004-9892-11EF-ED4F-4E480422327C}"/>
              </a:ext>
            </a:extLst>
          </p:cNvPr>
          <p:cNvSpPr txBox="1">
            <a:spLocks noChangeArrowheads="1"/>
          </p:cNvSpPr>
          <p:nvPr/>
        </p:nvSpPr>
        <p:spPr bwMode="auto">
          <a:xfrm>
            <a:off x="76200" y="304800"/>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600" dirty="0">
                <a:solidFill>
                  <a:schemeClr val="bg1"/>
                </a:solidFill>
                <a:latin typeface="Delicious SmallCaps" pitchFamily="50" charset="0"/>
              </a:rPr>
              <a:t>Theoretical Framework: Dialogic Discourse</a:t>
            </a:r>
          </a:p>
        </p:txBody>
      </p:sp>
      <p:sp>
        <p:nvSpPr>
          <p:cNvPr id="6" name="Content Placeholder 2">
            <a:extLst>
              <a:ext uri="{FF2B5EF4-FFF2-40B4-BE49-F238E27FC236}">
                <a16:creationId xmlns:a16="http://schemas.microsoft.com/office/drawing/2014/main" id="{D3D98394-A59A-6785-9E5B-C024651E9523}"/>
              </a:ext>
            </a:extLst>
          </p:cNvPr>
          <p:cNvSpPr txBox="1">
            <a:spLocks/>
          </p:cNvSpPr>
          <p:nvPr/>
        </p:nvSpPr>
        <p:spPr>
          <a:xfrm>
            <a:off x="152400" y="1828800"/>
            <a:ext cx="8991600" cy="4953000"/>
          </a:xfrm>
          <a:prstGeom prst="rect">
            <a:avLst/>
          </a:prstGeom>
        </p:spPr>
        <p:txBody>
          <a:bodyPr>
            <a:normAutofit fontScale="92500" lnSpcReduction="20000"/>
          </a:bodyPr>
          <a:lstStyle/>
          <a:p>
            <a:pPr marL="152400">
              <a:defRPr/>
            </a:pPr>
            <a:r>
              <a:rPr lang="en-US" sz="3200" dirty="0"/>
              <a:t>In academic and public discourse beyond the classroom, participants can:</a:t>
            </a:r>
          </a:p>
          <a:p>
            <a:pPr marL="152400">
              <a:defRPr/>
            </a:pPr>
            <a:endParaRPr lang="en-US" dirty="0">
              <a:solidFill>
                <a:schemeClr val="bg2">
                  <a:lumMod val="50000"/>
                </a:schemeClr>
              </a:solidFill>
            </a:endParaRPr>
          </a:p>
          <a:p>
            <a:pPr marL="609600" indent="-457200">
              <a:buFont typeface="Arial" panose="020B0604020202020204" pitchFamily="34" charset="0"/>
              <a:buChar char="•"/>
              <a:defRPr/>
            </a:pPr>
            <a:r>
              <a:rPr lang="en-US" sz="3200" dirty="0">
                <a:solidFill>
                  <a:schemeClr val="bg2">
                    <a:lumMod val="50000"/>
                  </a:schemeClr>
                </a:solidFill>
              </a:rPr>
              <a:t>Interpret, cite, respond, disagree, deliberate, and develop ideas </a:t>
            </a:r>
            <a:r>
              <a:rPr lang="en-US" sz="2400" dirty="0"/>
              <a:t>(Parker, 2001; Sherry, 2021)</a:t>
            </a:r>
            <a:r>
              <a:rPr lang="en-US" sz="3200" dirty="0"/>
              <a:t> </a:t>
            </a:r>
          </a:p>
          <a:p>
            <a:pPr marL="152400">
              <a:defRPr/>
            </a:pPr>
            <a:endParaRPr lang="en-US" sz="2000" dirty="0"/>
          </a:p>
          <a:p>
            <a:pPr marL="609600" indent="-457200">
              <a:buFont typeface="Arial" panose="020B0604020202020204" pitchFamily="34" charset="0"/>
              <a:buChar char="•"/>
              <a:defRPr/>
            </a:pPr>
            <a:r>
              <a:rPr lang="en-US" sz="3200" dirty="0">
                <a:solidFill>
                  <a:schemeClr val="bg2">
                    <a:lumMod val="50000"/>
                  </a:schemeClr>
                </a:solidFill>
              </a:rPr>
              <a:t>Pose questions that are open-ended, inviting higher-order thinking (O-HOT) </a:t>
            </a:r>
            <a:r>
              <a:rPr lang="en-US" sz="2400" dirty="0"/>
              <a:t>(</a:t>
            </a:r>
            <a:r>
              <a:rPr lang="en-US" sz="2400" dirty="0" err="1"/>
              <a:t>Nystrand</a:t>
            </a:r>
            <a:r>
              <a:rPr lang="en-US" sz="2400" dirty="0"/>
              <a:t> et al., 1997; Sherry, 2017)</a:t>
            </a:r>
          </a:p>
          <a:p>
            <a:pPr marL="152400">
              <a:defRPr/>
            </a:pPr>
            <a:endParaRPr lang="en-US" sz="2400" dirty="0"/>
          </a:p>
          <a:p>
            <a:pPr marL="609600" indent="-457200">
              <a:buFont typeface="Arial" panose="020B0604020202020204" pitchFamily="34" charset="0"/>
              <a:buChar char="•"/>
              <a:defRPr/>
            </a:pPr>
            <a:r>
              <a:rPr lang="en-US" sz="3200" dirty="0">
                <a:solidFill>
                  <a:schemeClr val="bg2">
                    <a:lumMod val="50000"/>
                  </a:schemeClr>
                </a:solidFill>
              </a:rPr>
              <a:t>Respond with uptake of what others have already written or said </a:t>
            </a:r>
            <a:r>
              <a:rPr lang="en-US" sz="2600" dirty="0"/>
              <a:t>(Collins, 1982; Cambridge Review Trust, 2017)</a:t>
            </a:r>
          </a:p>
          <a:p>
            <a:pPr eaLnBrk="1" fontAlgn="auto" hangingPunct="1">
              <a:spcBef>
                <a:spcPct val="20000"/>
              </a:spcBef>
              <a:spcAft>
                <a:spcPts val="0"/>
              </a:spcAft>
              <a:defRPr/>
            </a:pPr>
            <a:r>
              <a:rPr lang="en-US" sz="3200" b="1" dirty="0">
                <a:latin typeface="Delicious" pitchFamily="50" charset="0"/>
                <a:ea typeface="+mn-ea"/>
                <a:sym typeface="Wingdings"/>
              </a:rPr>
              <a:t>   </a:t>
            </a:r>
            <a:endParaRPr lang="en-US" sz="700" b="1" dirty="0">
              <a:latin typeface="Delicious" pitchFamily="50" charset="0"/>
              <a:ea typeface="+mn-ea"/>
            </a:endParaRPr>
          </a:p>
        </p:txBody>
      </p:sp>
      <p:cxnSp>
        <p:nvCxnSpPr>
          <p:cNvPr id="7" name="Straight Connector 6">
            <a:extLst>
              <a:ext uri="{FF2B5EF4-FFF2-40B4-BE49-F238E27FC236}">
                <a16:creationId xmlns:a16="http://schemas.microsoft.com/office/drawing/2014/main" id="{47826754-3BD9-BDF0-DF29-558A52A0808E}"/>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A57B37-232E-FD24-8E89-D821191D0BF4}"/>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7B763D-7BEC-35B8-6859-4D1171272E1C}"/>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Content Placeholder 2">
            <a:extLst>
              <a:ext uri="{FF2B5EF4-FFF2-40B4-BE49-F238E27FC236}">
                <a16:creationId xmlns:a16="http://schemas.microsoft.com/office/drawing/2014/main" id="{ABB94682-5BB9-33DD-E9EF-C4FC6AECABFC}"/>
              </a:ext>
            </a:extLst>
          </p:cNvPr>
          <p:cNvSpPr txBox="1">
            <a:spLocks/>
          </p:cNvSpPr>
          <p:nvPr/>
        </p:nvSpPr>
        <p:spPr>
          <a:xfrm>
            <a:off x="152400" y="1828800"/>
            <a:ext cx="8991600" cy="4953000"/>
          </a:xfrm>
          <a:prstGeom prst="rect">
            <a:avLst/>
          </a:prstGeom>
        </p:spPr>
        <p:txBody>
          <a:bodyPr>
            <a:normAutofit/>
          </a:bodyPr>
          <a:lstStyle/>
          <a:p>
            <a:pPr eaLnBrk="1" fontAlgn="auto" hangingPunct="1">
              <a:spcBef>
                <a:spcPct val="20000"/>
              </a:spcBef>
              <a:spcAft>
                <a:spcPts val="0"/>
              </a:spcAft>
              <a:defRPr/>
            </a:pPr>
            <a:r>
              <a:rPr lang="en-US" sz="3200" dirty="0"/>
              <a:t>Typical “threaded” discussion forums can limit students’ </a:t>
            </a:r>
            <a:r>
              <a:rPr lang="en-US" sz="3200" dirty="0">
                <a:solidFill>
                  <a:schemeClr val="bg2">
                    <a:lumMod val="50000"/>
                  </a:schemeClr>
                </a:solidFill>
              </a:rPr>
              <a:t>uptake</a:t>
            </a:r>
            <a:r>
              <a:rPr lang="en-US" sz="3200" dirty="0"/>
              <a:t> because of hierarchy (</a:t>
            </a:r>
            <a:r>
              <a:rPr lang="en-US" sz="2400" dirty="0"/>
              <a:t>Hewitt, 2001; Sherry, 2017; Sun &amp; Gao, 2017)</a:t>
            </a:r>
            <a:r>
              <a:rPr lang="en-US" sz="3200" dirty="0"/>
              <a:t>. </a:t>
            </a:r>
            <a:endParaRPr lang="en-US" sz="3200" b="1" dirty="0">
              <a:latin typeface="Delicious" pitchFamily="50" charset="0"/>
              <a:ea typeface="+mn-ea"/>
              <a:sym typeface="Wingdings"/>
            </a:endParaRPr>
          </a:p>
          <a:p>
            <a:pPr eaLnBrk="1" fontAlgn="auto" hangingPunct="1">
              <a:spcBef>
                <a:spcPct val="20000"/>
              </a:spcBef>
              <a:spcAft>
                <a:spcPts val="0"/>
              </a:spcAft>
              <a:defRPr/>
            </a:pPr>
            <a:r>
              <a:rPr lang="en-US" sz="3200" b="1" dirty="0">
                <a:latin typeface="Delicious" pitchFamily="50" charset="0"/>
                <a:ea typeface="+mn-ea"/>
                <a:sym typeface="Wingdings"/>
              </a:rPr>
              <a:t>   </a:t>
            </a:r>
            <a:endParaRPr lang="en-US" sz="700" b="1" dirty="0">
              <a:latin typeface="Delicious" pitchFamily="50" charset="0"/>
              <a:ea typeface="+mn-ea"/>
            </a:endParaRPr>
          </a:p>
        </p:txBody>
      </p:sp>
      <p:cxnSp>
        <p:nvCxnSpPr>
          <p:cNvPr id="7" name="Straight Connector 6">
            <a:extLst>
              <a:ext uri="{FF2B5EF4-FFF2-40B4-BE49-F238E27FC236}">
                <a16:creationId xmlns:a16="http://schemas.microsoft.com/office/drawing/2014/main" id="{DF66A342-088A-9C05-0835-BB83B67B4C39}"/>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83C86F-A8BF-D5AE-7F88-0C783E0579BE}"/>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2534" name="image3.png">
            <a:extLst>
              <a:ext uri="{FF2B5EF4-FFF2-40B4-BE49-F238E27FC236}">
                <a16:creationId xmlns:a16="http://schemas.microsoft.com/office/drawing/2014/main" id="{06E7F849-2656-7755-F2A7-AEFD6072C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72" y="3262904"/>
            <a:ext cx="4705028" cy="337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429B910C-E486-1846-8C17-5DE09850BE07}"/>
              </a:ext>
            </a:extLst>
          </p:cNvPr>
          <p:cNvSpPr txBox="1">
            <a:spLocks noChangeArrowheads="1"/>
          </p:cNvSpPr>
          <p:nvPr/>
        </p:nvSpPr>
        <p:spPr bwMode="auto">
          <a:xfrm>
            <a:off x="76200" y="304800"/>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600" dirty="0">
                <a:solidFill>
                  <a:schemeClr val="bg1"/>
                </a:solidFill>
                <a:latin typeface="Delicious SmallCaps" pitchFamily="50" charset="0"/>
              </a:rPr>
              <a:t>Theoretical Framework: Dialogic Discourse</a:t>
            </a:r>
          </a:p>
        </p:txBody>
      </p:sp>
      <p:pic>
        <p:nvPicPr>
          <p:cNvPr id="3" name="Picture 2">
            <a:extLst>
              <a:ext uri="{FF2B5EF4-FFF2-40B4-BE49-F238E27FC236}">
                <a16:creationId xmlns:a16="http://schemas.microsoft.com/office/drawing/2014/main" id="{72CACD3C-FF0B-384C-B679-40DFDBF3E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966" y="3505200"/>
            <a:ext cx="4029866" cy="24958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7B763D-7BEC-35B8-6859-4D1171272E1C}"/>
              </a:ext>
            </a:extLst>
          </p:cNvPr>
          <p:cNvSpPr/>
          <p:nvPr/>
        </p:nvSpPr>
        <p:spPr>
          <a:xfrm>
            <a:off x="0" y="0"/>
            <a:ext cx="9144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Content Placeholder 2">
            <a:extLst>
              <a:ext uri="{FF2B5EF4-FFF2-40B4-BE49-F238E27FC236}">
                <a16:creationId xmlns:a16="http://schemas.microsoft.com/office/drawing/2014/main" id="{ABB94682-5BB9-33DD-E9EF-C4FC6AECABFC}"/>
              </a:ext>
            </a:extLst>
          </p:cNvPr>
          <p:cNvSpPr txBox="1">
            <a:spLocks/>
          </p:cNvSpPr>
          <p:nvPr/>
        </p:nvSpPr>
        <p:spPr>
          <a:xfrm>
            <a:off x="152400" y="1828800"/>
            <a:ext cx="8991600" cy="4953000"/>
          </a:xfrm>
          <a:prstGeom prst="rect">
            <a:avLst/>
          </a:prstGeom>
        </p:spPr>
        <p:txBody>
          <a:bodyPr>
            <a:normAutofit/>
          </a:bodyPr>
          <a:lstStyle/>
          <a:p>
            <a:pPr eaLnBrk="1" fontAlgn="auto" hangingPunct="1">
              <a:spcBef>
                <a:spcPct val="20000"/>
              </a:spcBef>
              <a:spcAft>
                <a:spcPts val="0"/>
              </a:spcAft>
              <a:defRPr/>
            </a:pPr>
            <a:r>
              <a:rPr lang="en-US" sz="3200" dirty="0"/>
              <a:t>Alternative “anchored” discussion forums can limit students’ </a:t>
            </a:r>
            <a:r>
              <a:rPr lang="en-US" sz="3200" dirty="0">
                <a:solidFill>
                  <a:schemeClr val="bg2">
                    <a:lumMod val="50000"/>
                  </a:schemeClr>
                </a:solidFill>
              </a:rPr>
              <a:t>uptake</a:t>
            </a:r>
            <a:r>
              <a:rPr lang="en-US" sz="3200" dirty="0"/>
              <a:t> because of isolation (</a:t>
            </a:r>
            <a:r>
              <a:rPr lang="en-US" sz="2400" dirty="0"/>
              <a:t>Sherry, 2017; Sun &amp; Gao, 2017)</a:t>
            </a:r>
            <a:r>
              <a:rPr lang="en-US" sz="3200" dirty="0"/>
              <a:t>. </a:t>
            </a:r>
            <a:endParaRPr lang="en-US" sz="3200" b="1" dirty="0">
              <a:latin typeface="Delicious" pitchFamily="50" charset="0"/>
              <a:ea typeface="+mn-ea"/>
              <a:sym typeface="Wingdings"/>
            </a:endParaRPr>
          </a:p>
          <a:p>
            <a:pPr eaLnBrk="1" fontAlgn="auto" hangingPunct="1">
              <a:spcBef>
                <a:spcPct val="20000"/>
              </a:spcBef>
              <a:spcAft>
                <a:spcPts val="0"/>
              </a:spcAft>
              <a:defRPr/>
            </a:pPr>
            <a:r>
              <a:rPr lang="en-US" sz="3200" b="1" dirty="0">
                <a:latin typeface="Delicious" pitchFamily="50" charset="0"/>
                <a:ea typeface="+mn-ea"/>
                <a:sym typeface="Wingdings"/>
              </a:rPr>
              <a:t>   </a:t>
            </a:r>
            <a:endParaRPr lang="en-US" sz="700" b="1" dirty="0">
              <a:latin typeface="Delicious" pitchFamily="50" charset="0"/>
              <a:ea typeface="+mn-ea"/>
            </a:endParaRPr>
          </a:p>
        </p:txBody>
      </p:sp>
      <p:cxnSp>
        <p:nvCxnSpPr>
          <p:cNvPr id="7" name="Straight Connector 6">
            <a:extLst>
              <a:ext uri="{FF2B5EF4-FFF2-40B4-BE49-F238E27FC236}">
                <a16:creationId xmlns:a16="http://schemas.microsoft.com/office/drawing/2014/main" id="{DF66A342-088A-9C05-0835-BB83B67B4C39}"/>
              </a:ext>
            </a:extLst>
          </p:cNvPr>
          <p:cNvCxnSpPr/>
          <p:nvPr/>
        </p:nvCxnSpPr>
        <p:spPr>
          <a:xfrm>
            <a:off x="0" y="14478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83C86F-A8BF-D5AE-7F88-0C783E0579BE}"/>
              </a:ext>
            </a:extLst>
          </p:cNvPr>
          <p:cNvCxnSpPr/>
          <p:nvPr/>
        </p:nvCxnSpPr>
        <p:spPr>
          <a:xfrm>
            <a:off x="0" y="1600200"/>
            <a:ext cx="9144000" cy="0"/>
          </a:xfrm>
          <a:prstGeom prst="line">
            <a:avLst/>
          </a:prstGeom>
          <a:ln w="635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429B910C-E486-1846-8C17-5DE09850BE07}"/>
              </a:ext>
            </a:extLst>
          </p:cNvPr>
          <p:cNvSpPr txBox="1">
            <a:spLocks noChangeArrowheads="1"/>
          </p:cNvSpPr>
          <p:nvPr/>
        </p:nvSpPr>
        <p:spPr bwMode="auto">
          <a:xfrm>
            <a:off x="76200" y="304800"/>
            <a:ext cx="899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3600" dirty="0">
                <a:solidFill>
                  <a:schemeClr val="bg1"/>
                </a:solidFill>
                <a:latin typeface="Delicious SmallCaps" pitchFamily="50" charset="0"/>
              </a:rPr>
              <a:t>Theoretical Framework: Dialogic Discourse</a:t>
            </a:r>
          </a:p>
        </p:txBody>
      </p:sp>
      <p:pic>
        <p:nvPicPr>
          <p:cNvPr id="3" name="Picture 2">
            <a:extLst>
              <a:ext uri="{FF2B5EF4-FFF2-40B4-BE49-F238E27FC236}">
                <a16:creationId xmlns:a16="http://schemas.microsoft.com/office/drawing/2014/main" id="{2948AB62-F04D-E849-9289-72D1ED549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50" y="3327506"/>
            <a:ext cx="5048250" cy="1589695"/>
          </a:xfrm>
          <a:prstGeom prst="rect">
            <a:avLst/>
          </a:prstGeom>
        </p:spPr>
      </p:pic>
      <p:pic>
        <p:nvPicPr>
          <p:cNvPr id="9" name="Picture 8">
            <a:extLst>
              <a:ext uri="{FF2B5EF4-FFF2-40B4-BE49-F238E27FC236}">
                <a16:creationId xmlns:a16="http://schemas.microsoft.com/office/drawing/2014/main" id="{45469793-469A-5040-9500-C84B5A16D9CA}"/>
              </a:ext>
            </a:extLst>
          </p:cNvPr>
          <p:cNvPicPr>
            <a:picLocks noChangeAspect="1"/>
          </p:cNvPicPr>
          <p:nvPr/>
        </p:nvPicPr>
        <p:blipFill rotWithShape="1">
          <a:blip r:embed="rId4">
            <a:extLst>
              <a:ext uri="{28A0092B-C50C-407E-A947-70E740481C1C}">
                <a14:useLocalDpi xmlns:a14="http://schemas.microsoft.com/office/drawing/2010/main" val="0"/>
              </a:ext>
            </a:extLst>
          </a:blip>
          <a:srcRect l="16984" t="6666" r="8980" b="54445"/>
          <a:stretch/>
        </p:blipFill>
        <p:spPr>
          <a:xfrm>
            <a:off x="162732" y="4362579"/>
            <a:ext cx="5114925" cy="2419221"/>
          </a:xfrm>
          <a:prstGeom prst="rect">
            <a:avLst/>
          </a:prstGeom>
        </p:spPr>
      </p:pic>
    </p:spTree>
    <p:extLst>
      <p:ext uri="{BB962C8B-B14F-4D97-AF65-F5344CB8AC3E}">
        <p14:creationId xmlns:p14="http://schemas.microsoft.com/office/powerpoint/2010/main" val="384759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215232" y="401052"/>
            <a:ext cx="8927431" cy="1046748"/>
          </a:xfrm>
          <a:prstGeom prst="rect">
            <a:avLst/>
          </a:prstGeom>
        </p:spPr>
        <p:txBody>
          <a:bodyPr lIns="91440" tIns="45720" rIns="91440" bIns="45720" anchor="t"/>
          <a:lstStyle/>
          <a:p>
            <a:pPr eaLnBrk="1" fontAlgn="auto" hangingPunct="1">
              <a:spcBef>
                <a:spcPts val="0"/>
              </a:spcBef>
              <a:spcAft>
                <a:spcPts val="0"/>
              </a:spcAft>
              <a:defRPr/>
            </a:pPr>
            <a:r>
              <a:rPr lang="en-US" sz="4000" dirty="0">
                <a:latin typeface="Delicious SmallCaps"/>
                <a:ea typeface="+mj-ea"/>
                <a:cs typeface="+mj-cs"/>
              </a:rPr>
              <a:t>Method: </a:t>
            </a:r>
            <a:r>
              <a:rPr lang="en-US" sz="3600" dirty="0">
                <a:latin typeface="Delicious SmallCaps"/>
                <a:ea typeface="+mj-ea"/>
                <a:cs typeface="+mj-cs"/>
              </a:rPr>
              <a:t>Qualitative Discourse Analysis</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9A91043-2BD8-584E-B9D7-555D32EC9370}"/>
              </a:ext>
            </a:extLst>
          </p:cNvPr>
          <p:cNvSpPr txBox="1">
            <a:spLocks/>
          </p:cNvSpPr>
          <p:nvPr/>
        </p:nvSpPr>
        <p:spPr bwMode="auto">
          <a:xfrm>
            <a:off x="190500" y="1524000"/>
            <a:ext cx="8763000" cy="4800600"/>
          </a:xfrm>
          <a:prstGeom prst="rect">
            <a:avLst/>
          </a:prstGeom>
          <a:noFill/>
          <a:ln>
            <a:noFill/>
          </a:ln>
          <a:extLst>
            <a:ext uri="{909E8E84-426E-40dd-AFC4-6F175D3DCCD1}"/>
            <a:ext uri="{91240B29-F687-4f45-9708-019B960494DF}"/>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b="1" dirty="0">
              <a:latin typeface="Delicious" charset="0"/>
              <a:cs typeface="ＭＳ Ｐゴシック" charset="0"/>
            </a:endParaRPr>
          </a:p>
        </p:txBody>
      </p:sp>
      <p:sp>
        <p:nvSpPr>
          <p:cNvPr id="10" name="Content Placeholder 2">
            <a:extLst>
              <a:ext uri="{FF2B5EF4-FFF2-40B4-BE49-F238E27FC236}">
                <a16:creationId xmlns:a16="http://schemas.microsoft.com/office/drawing/2014/main" id="{424F775D-9CE1-224E-B45D-BCD86A4391AB}"/>
              </a:ext>
            </a:extLst>
          </p:cNvPr>
          <p:cNvSpPr txBox="1">
            <a:spLocks/>
          </p:cNvSpPr>
          <p:nvPr/>
        </p:nvSpPr>
        <p:spPr>
          <a:xfrm>
            <a:off x="152400" y="1828800"/>
            <a:ext cx="8991600" cy="4953000"/>
          </a:xfrm>
          <a:prstGeom prst="rect">
            <a:avLst/>
          </a:prstGeom>
        </p:spPr>
        <p:txBody>
          <a:bodyPr lIns="91440" tIns="45720" rIns="91440" bIns="45720" anchor="t">
            <a:normAutofit fontScale="92500" lnSpcReduction="10000"/>
          </a:bodyPr>
          <a:lstStyle/>
          <a:p>
            <a:pPr>
              <a:defRPr/>
            </a:pPr>
            <a:r>
              <a:rPr lang="en-US" sz="3200" dirty="0"/>
              <a:t>Our analysis of different types of forums aims to</a:t>
            </a:r>
          </a:p>
          <a:p>
            <a:pPr>
              <a:defRPr/>
            </a:pPr>
            <a:endParaRPr lang="en-US" sz="3200" dirty="0"/>
          </a:p>
          <a:p>
            <a:pPr marL="457200" indent="-457200">
              <a:buFont typeface="Arial" panose="020B0604020202020204" pitchFamily="34" charset="0"/>
              <a:buChar char="•"/>
              <a:defRPr/>
            </a:pPr>
            <a:r>
              <a:rPr lang="en-US" sz="3200" dirty="0">
                <a:solidFill>
                  <a:schemeClr val="bg2">
                    <a:lumMod val="50000"/>
                  </a:schemeClr>
                </a:solidFill>
                <a:latin typeface="Arial"/>
                <a:ea typeface="ＭＳ Ｐゴシック"/>
                <a:cs typeface="Arial"/>
              </a:rPr>
              <a:t>Explore how the design enabled and inhibited participation in different, highly contextualized ways </a:t>
            </a:r>
            <a:r>
              <a:rPr lang="en-US" sz="2400" dirty="0">
                <a:latin typeface="Arial"/>
                <a:ea typeface="ＭＳ Ｐゴシック"/>
                <a:cs typeface="Arial"/>
              </a:rPr>
              <a:t>(e.g., </a:t>
            </a:r>
            <a:r>
              <a:rPr lang="en-US" sz="2400" dirty="0" err="1">
                <a:latin typeface="Arial"/>
                <a:ea typeface="ＭＳ Ｐゴシック"/>
                <a:cs typeface="Arial"/>
              </a:rPr>
              <a:t>Wegerif</a:t>
            </a:r>
            <a:r>
              <a:rPr lang="en-US" sz="2400" dirty="0">
                <a:latin typeface="Arial"/>
                <a:ea typeface="ＭＳ Ｐゴシック"/>
                <a:cs typeface="Arial"/>
              </a:rPr>
              <a:t>, 2016; Nichols &amp; </a:t>
            </a:r>
            <a:r>
              <a:rPr lang="en-US" sz="2400" dirty="0" err="1">
                <a:latin typeface="Arial"/>
                <a:ea typeface="ＭＳ Ｐゴシック"/>
                <a:cs typeface="Arial"/>
              </a:rPr>
              <a:t>Stornaiuolo</a:t>
            </a:r>
            <a:r>
              <a:rPr lang="en-US" sz="2400" dirty="0">
                <a:latin typeface="Arial"/>
                <a:ea typeface="ＭＳ Ｐゴシック"/>
                <a:cs typeface="Arial"/>
              </a:rPr>
              <a:t>, 2019)</a:t>
            </a:r>
            <a:endParaRPr lang="en-US" sz="3200" dirty="0"/>
          </a:p>
          <a:p>
            <a:pPr>
              <a:defRPr/>
            </a:pPr>
            <a:endParaRPr lang="en-US" sz="3200" dirty="0"/>
          </a:p>
          <a:p>
            <a:pPr marL="457200" indent="-457200">
              <a:buFont typeface="Arial" panose="020B0604020202020204" pitchFamily="34" charset="0"/>
              <a:buChar char="•"/>
              <a:defRPr/>
            </a:pPr>
            <a:r>
              <a:rPr lang="en-US" sz="3200" dirty="0">
                <a:solidFill>
                  <a:schemeClr val="bg2">
                    <a:lumMod val="50000"/>
                  </a:schemeClr>
                </a:solidFill>
                <a:latin typeface="Arial"/>
                <a:ea typeface="ＭＳ Ｐゴシック"/>
                <a:cs typeface="Arial"/>
              </a:rPr>
              <a:t>Reveal what is possible, rather than what is probable with an aim to offering generative (rather than generalizable) insights </a:t>
            </a:r>
            <a:r>
              <a:rPr lang="en-US" sz="2200" dirty="0">
                <a:latin typeface="Arial"/>
                <a:ea typeface="ＭＳ Ｐゴシック"/>
                <a:cs typeface="Arial"/>
              </a:rPr>
              <a:t>(e.g., Sherry &amp; Tremmel, 2012)</a:t>
            </a:r>
            <a:endParaRPr lang="en-US" sz="2200" b="1">
              <a:latin typeface="Arial"/>
              <a:ea typeface="ＭＳ Ｐゴシック"/>
              <a:cs typeface="Arial"/>
            </a:endParaRPr>
          </a:p>
          <a:p>
            <a:pPr eaLnBrk="1" fontAlgn="auto" hangingPunct="1">
              <a:spcBef>
                <a:spcPct val="20000"/>
              </a:spcBef>
              <a:spcAft>
                <a:spcPts val="0"/>
              </a:spcAft>
              <a:defRPr/>
            </a:pPr>
            <a:r>
              <a:rPr lang="en-US" sz="3200" b="1" dirty="0">
                <a:latin typeface="Delicious" pitchFamily="50" charset="0"/>
                <a:ea typeface="+mn-ea"/>
                <a:sym typeface="Wingdings"/>
              </a:rPr>
              <a:t>   </a:t>
            </a:r>
            <a:endParaRPr lang="en-US" sz="700" b="1" dirty="0">
              <a:latin typeface="Delicious" pitchFamily="50" charset="0"/>
              <a:ea typeface="+mn-ea"/>
            </a:endParaRPr>
          </a:p>
        </p:txBody>
      </p:sp>
    </p:spTree>
    <p:extLst>
      <p:ext uri="{BB962C8B-B14F-4D97-AF65-F5344CB8AC3E}">
        <p14:creationId xmlns:p14="http://schemas.microsoft.com/office/powerpoint/2010/main" val="250747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648779-A259-CB4F-A9E4-C89A56C75753}"/>
              </a:ext>
            </a:extLst>
          </p:cNvPr>
          <p:cNvSpPr/>
          <p:nvPr/>
        </p:nvSpPr>
        <p:spPr>
          <a:xfrm>
            <a:off x="0" y="457200"/>
            <a:ext cx="9144000"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5EE1D1A-C7B7-284A-8D39-F232B9379FBE}"/>
              </a:ext>
            </a:extLst>
          </p:cNvPr>
          <p:cNvSpPr txBox="1">
            <a:spLocks/>
          </p:cNvSpPr>
          <p:nvPr/>
        </p:nvSpPr>
        <p:spPr>
          <a:xfrm>
            <a:off x="228600" y="461211"/>
            <a:ext cx="8686800" cy="1066800"/>
          </a:xfrm>
          <a:prstGeom prst="rect">
            <a:avLst/>
          </a:prstGeom>
        </p:spPr>
        <p:txBody>
          <a:bodyPr lIns="91440" tIns="45720" rIns="91440" bIns="45720" anchor="t"/>
          <a:lstStyle/>
          <a:p>
            <a:pPr eaLnBrk="1" fontAlgn="auto" hangingPunct="1">
              <a:spcBef>
                <a:spcPts val="0"/>
              </a:spcBef>
              <a:spcAft>
                <a:spcPts val="0"/>
              </a:spcAft>
              <a:defRPr/>
            </a:pPr>
            <a:r>
              <a:rPr lang="en-US" sz="3600" dirty="0">
                <a:latin typeface="Delicious SmallCaps"/>
                <a:ea typeface="+mj-ea"/>
                <a:cs typeface="+mj-cs"/>
              </a:rPr>
              <a:t>Method: </a:t>
            </a:r>
            <a:r>
              <a:rPr lang="en-US" sz="3200" dirty="0">
                <a:latin typeface="Delicious SmallCaps"/>
                <a:ea typeface="+mj-ea"/>
                <a:cs typeface="+mj-cs"/>
              </a:rPr>
              <a:t>Alternative Types of Online Forums</a:t>
            </a:r>
          </a:p>
        </p:txBody>
      </p:sp>
      <p:cxnSp>
        <p:nvCxnSpPr>
          <p:cNvPr id="18" name="Straight Connector 17">
            <a:extLst>
              <a:ext uri="{FF2B5EF4-FFF2-40B4-BE49-F238E27FC236}">
                <a16:creationId xmlns:a16="http://schemas.microsoft.com/office/drawing/2014/main" id="{3B1383C4-58C8-AC4C-9555-C28B01D7F42C}"/>
              </a:ext>
            </a:extLst>
          </p:cNvPr>
          <p:cNvCxnSpPr/>
          <p:nvPr/>
        </p:nvCxnSpPr>
        <p:spPr>
          <a:xfrm>
            <a:off x="0" y="12954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DB8FC6-1377-014D-BA85-916403F9ABE4}"/>
              </a:ext>
            </a:extLst>
          </p:cNvPr>
          <p:cNvCxnSpPr/>
          <p:nvPr/>
        </p:nvCxnSpPr>
        <p:spPr>
          <a:xfrm>
            <a:off x="0" y="12192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0705F2-6371-AC40-A8F0-B9675648C49C}"/>
              </a:ext>
            </a:extLst>
          </p:cNvPr>
          <p:cNvCxnSpPr/>
          <p:nvPr/>
        </p:nvCxnSpPr>
        <p:spPr>
          <a:xfrm>
            <a:off x="0" y="3810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2F9DF-B166-424C-A9C3-8182511528C3}"/>
              </a:ext>
            </a:extLst>
          </p:cNvPr>
          <p:cNvCxnSpPr/>
          <p:nvPr/>
        </p:nvCxnSpPr>
        <p:spPr>
          <a:xfrm>
            <a:off x="0" y="304800"/>
            <a:ext cx="9144000"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9A91043-2BD8-584E-B9D7-555D32EC9370}"/>
              </a:ext>
            </a:extLst>
          </p:cNvPr>
          <p:cNvSpPr txBox="1">
            <a:spLocks/>
          </p:cNvSpPr>
          <p:nvPr/>
        </p:nvSpPr>
        <p:spPr bwMode="auto">
          <a:xfrm>
            <a:off x="190500" y="1524000"/>
            <a:ext cx="8763000" cy="4800600"/>
          </a:xfrm>
          <a:prstGeom prst="rect">
            <a:avLst/>
          </a:prstGeom>
          <a:noFill/>
          <a:ln>
            <a:noFill/>
          </a:ln>
          <a:extLst>
            <a:ext uri="{909E8E84-426E-40dd-AFC4-6F175D3DCCD1}"/>
            <a:ext uri="{91240B29-F687-4f45-9708-019B960494DF}"/>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ct val="20000"/>
              </a:spcBef>
              <a:defRPr/>
            </a:pPr>
            <a:endParaRPr lang="en-US" sz="2800" b="1" dirty="0">
              <a:latin typeface="Delicious" charset="0"/>
              <a:cs typeface="ＭＳ Ｐゴシック" charset="0"/>
            </a:endParaRPr>
          </a:p>
        </p:txBody>
      </p:sp>
      <p:sp>
        <p:nvSpPr>
          <p:cNvPr id="12" name="Content Placeholder 2">
            <a:extLst>
              <a:ext uri="{FF2B5EF4-FFF2-40B4-BE49-F238E27FC236}">
                <a16:creationId xmlns:a16="http://schemas.microsoft.com/office/drawing/2014/main" id="{43F66EA0-5D17-F542-B678-1A32A88E850D}"/>
              </a:ext>
            </a:extLst>
          </p:cNvPr>
          <p:cNvSpPr txBox="1">
            <a:spLocks/>
          </p:cNvSpPr>
          <p:nvPr/>
        </p:nvSpPr>
        <p:spPr>
          <a:xfrm>
            <a:off x="152400" y="1828800"/>
            <a:ext cx="8991600" cy="4953000"/>
          </a:xfrm>
          <a:prstGeom prst="rect">
            <a:avLst/>
          </a:prstGeom>
        </p:spPr>
        <p:txBody>
          <a:bodyPr>
            <a:normAutofit/>
          </a:bodyPr>
          <a:lstStyle/>
          <a:p>
            <a:pPr>
              <a:defRPr/>
            </a:pPr>
            <a:r>
              <a:rPr lang="en-US" sz="3200" dirty="0">
                <a:solidFill>
                  <a:schemeClr val="bg2">
                    <a:lumMod val="50000"/>
                  </a:schemeClr>
                </a:solidFill>
              </a:rPr>
              <a:t>Embedded:</a:t>
            </a:r>
            <a:r>
              <a:rPr lang="en-US" sz="3200" dirty="0"/>
              <a:t> interactive eBook </a:t>
            </a:r>
          </a:p>
          <a:p>
            <a:pPr>
              <a:defRPr/>
            </a:pPr>
            <a:endParaRPr lang="en-US" sz="3200" dirty="0"/>
          </a:p>
          <a:p>
            <a:pPr>
              <a:defRPr/>
            </a:pPr>
            <a:r>
              <a:rPr lang="en-US" sz="3200" dirty="0">
                <a:solidFill>
                  <a:schemeClr val="bg2">
                    <a:lumMod val="50000"/>
                  </a:schemeClr>
                </a:solidFill>
              </a:rPr>
              <a:t>Non-hierarchical:</a:t>
            </a:r>
            <a:r>
              <a:rPr lang="en-US" sz="3200" dirty="0"/>
              <a:t> linear chat-style discussions</a:t>
            </a:r>
          </a:p>
          <a:p>
            <a:pPr>
              <a:defRPr/>
            </a:pPr>
            <a:br>
              <a:rPr lang="en-US" sz="3200" dirty="0"/>
            </a:br>
            <a:r>
              <a:rPr lang="en-US" sz="3200" dirty="0">
                <a:solidFill>
                  <a:schemeClr val="bg2">
                    <a:lumMod val="50000"/>
                  </a:schemeClr>
                </a:solidFill>
              </a:rPr>
              <a:t>Purposeful</a:t>
            </a:r>
            <a:r>
              <a:rPr lang="en-US" sz="3200" dirty="0"/>
              <a:t>: culminating in Collaborative </a:t>
            </a:r>
            <a:r>
              <a:rPr lang="en-US" sz="3200" dirty="0" err="1"/>
              <a:t>REsponsive</a:t>
            </a:r>
            <a:r>
              <a:rPr lang="en-US" sz="3200" dirty="0"/>
              <a:t> Writing (CREW) </a:t>
            </a:r>
          </a:p>
          <a:p>
            <a:pPr marL="342900" indent="-342900" eaLnBrk="1" fontAlgn="auto" hangingPunct="1">
              <a:spcBef>
                <a:spcPct val="20000"/>
              </a:spcBef>
              <a:spcAft>
                <a:spcPts val="0"/>
              </a:spcAft>
              <a:buFont typeface="Wingdings" pitchFamily="2" charset="2"/>
              <a:buChar char="§"/>
              <a:defRPr/>
            </a:pPr>
            <a:endParaRPr lang="en-US" sz="3200" b="1" dirty="0">
              <a:latin typeface="Delicious" pitchFamily="50" charset="0"/>
              <a:ea typeface="+mn-ea"/>
              <a:sym typeface="Wingdings"/>
            </a:endParaRPr>
          </a:p>
          <a:p>
            <a:pPr eaLnBrk="1" fontAlgn="auto" hangingPunct="1">
              <a:spcBef>
                <a:spcPct val="20000"/>
              </a:spcBef>
              <a:spcAft>
                <a:spcPts val="0"/>
              </a:spcAft>
              <a:defRPr/>
            </a:pPr>
            <a:r>
              <a:rPr lang="en-US" sz="3200" b="1" dirty="0">
                <a:latin typeface="Delicious" pitchFamily="50" charset="0"/>
                <a:ea typeface="+mn-ea"/>
                <a:sym typeface="Wingdings"/>
              </a:rPr>
              <a:t>   </a:t>
            </a:r>
            <a:endParaRPr lang="en-US" sz="700" b="1" dirty="0">
              <a:latin typeface="Delicious" pitchFamily="50" charset="0"/>
              <a:ea typeface="+mn-ea"/>
            </a:endParaRPr>
          </a:p>
        </p:txBody>
      </p:sp>
    </p:spTree>
    <p:extLst>
      <p:ext uri="{BB962C8B-B14F-4D97-AF65-F5344CB8AC3E}">
        <p14:creationId xmlns:p14="http://schemas.microsoft.com/office/powerpoint/2010/main" val="428927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7142</TotalTime>
  <Words>2455</Words>
  <Application>Microsoft Office PowerPoint</Application>
  <PresentationFormat>On-screen Show (4:3)</PresentationFormat>
  <Paragraphs>309</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dc:creator>
  <cp:lastModifiedBy>Michael Sherry</cp:lastModifiedBy>
  <cp:revision>2321</cp:revision>
  <dcterms:created xsi:type="dcterms:W3CDTF">2011-02-16T11:56:41Z</dcterms:created>
  <dcterms:modified xsi:type="dcterms:W3CDTF">2022-12-07T22:04:07Z</dcterms:modified>
</cp:coreProperties>
</file>