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ariation_beneficiaries_childcareMex/Beneficiari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AFBAB2-4E12-4F3B-9A20-64D9F9695C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Variation_beneficiaries_childcareMex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487F2C-000C-450B-93AB-D0E2F66C51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4/27/2023 2:24:11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ciaries2" id="2" name="slide2">
            <a:extLst>
              <a:ext uri="{FF2B5EF4-FFF2-40B4-BE49-F238E27FC236}">
                <a16:creationId xmlns:a16="http://schemas.microsoft.com/office/drawing/2014/main" id="{3D00D097-0428-4CEE-BE34-9A57B78E5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ciaries3" id="3" name="slide3">
            <a:extLst>
              <a:ext uri="{FF2B5EF4-FFF2-40B4-BE49-F238E27FC236}">
                <a16:creationId xmlns:a16="http://schemas.microsoft.com/office/drawing/2014/main" id="{8478B38E-70AD-4071-B925-D1400E3B4B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2023-04-27T14:24:12Z</dcterms:created>
  <dcterms:modified xsi:type="dcterms:W3CDTF">2023-04-27T14:24:12Z</dcterms:modified>
</cp:coreProperties>
</file>