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ariation_workers_Mex/Historia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D994E5-5181-43DC-A5A0-E455EB54AE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Variation_workers_Mex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42FE1E-8EF1-4E48-9FC8-396ADFE03D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4/27/2023 2:23:48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2" name="slide2">
            <a:extLst>
              <a:ext uri="{FF2B5EF4-FFF2-40B4-BE49-F238E27FC236}">
                <a16:creationId xmlns:a16="http://schemas.microsoft.com/office/drawing/2014/main" id="{C5861C0F-61D3-4EB1-88AA-86B277E27E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428625"/>
            <a:ext cx="76866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2" id="3" name="slide3">
            <a:extLst>
              <a:ext uri="{FF2B5EF4-FFF2-40B4-BE49-F238E27FC236}">
                <a16:creationId xmlns:a16="http://schemas.microsoft.com/office/drawing/2014/main" id="{F8293483-DC15-43AA-BD84-A8BE5DD7A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428625"/>
            <a:ext cx="76866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3" id="4" name="slide4">
            <a:extLst>
              <a:ext uri="{FF2B5EF4-FFF2-40B4-BE49-F238E27FC236}">
                <a16:creationId xmlns:a16="http://schemas.microsoft.com/office/drawing/2014/main" id="{73A19AAD-C0FB-4D3A-A2DF-F5E69A136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428625"/>
            <a:ext cx="76866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4" id="5" name="slide5">
            <a:extLst>
              <a:ext uri="{FF2B5EF4-FFF2-40B4-BE49-F238E27FC236}">
                <a16:creationId xmlns:a16="http://schemas.microsoft.com/office/drawing/2014/main" id="{730DA4F4-8E29-4A9C-8BDC-B423B0AA3B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428625"/>
            <a:ext cx="76866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2023-04-27T14:23:51Z</dcterms:created>
  <dcterms:modified xsi:type="dcterms:W3CDTF">2023-04-27T14:23:51Z</dcterms:modified>
</cp:coreProperties>
</file>