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38" r:id="rId2"/>
    <p:sldId id="339" r:id="rId3"/>
    <p:sldId id="354" r:id="rId4"/>
    <p:sldId id="343" r:id="rId5"/>
    <p:sldId id="355" r:id="rId6"/>
    <p:sldId id="336" r:id="rId7"/>
    <p:sldId id="350" r:id="rId8"/>
    <p:sldId id="342" r:id="rId9"/>
    <p:sldId id="334" r:id="rId10"/>
    <p:sldId id="346" r:id="rId11"/>
    <p:sldId id="349" r:id="rId12"/>
    <p:sldId id="344" r:id="rId13"/>
    <p:sldId id="353" r:id="rId14"/>
    <p:sldId id="348" r:id="rId15"/>
    <p:sldId id="340" r:id="rId16"/>
    <p:sldId id="329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966"/>
    <a:srgbClr val="FFFEC8"/>
    <a:srgbClr val="3C0000"/>
    <a:srgbClr val="990000"/>
    <a:srgbClr val="000066"/>
    <a:srgbClr val="800000"/>
    <a:srgbClr val="520000"/>
    <a:srgbClr val="D0C8C2"/>
    <a:srgbClr val="54A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6" autoAdjust="0"/>
    <p:restoredTop sz="86400" autoAdjust="0"/>
  </p:normalViewPr>
  <p:slideViewPr>
    <p:cSldViewPr snapToGrid="0">
      <p:cViewPr>
        <p:scale>
          <a:sx n="66" d="100"/>
          <a:sy n="66" d="100"/>
        </p:scale>
        <p:origin x="101" y="55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54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83631-4140-485A-8318-165BF215F8A4}" type="doc">
      <dgm:prSet loTypeId="urn:microsoft.com/office/officeart/2005/8/layout/lProcess3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0C88263-2119-49B7-A5EB-9916B9F86A4F}">
      <dgm:prSet custT="1"/>
      <dgm:spPr/>
      <dgm:t>
        <a:bodyPr/>
        <a:lstStyle/>
        <a:p>
          <a:r>
            <a:rPr lang="en-GB" sz="1800" b="1" dirty="0" smtClean="0"/>
            <a:t>Identification </a:t>
          </a:r>
          <a:endParaRPr lang="en-GB" sz="1800" dirty="0"/>
        </a:p>
      </dgm:t>
    </dgm:pt>
    <dgm:pt modelId="{8D46E449-7BBB-48E5-903C-5B6D36DAF4FC}" type="parTrans" cxnId="{CFFA5662-BEFF-4AD0-985D-60A1CD0A6B3C}">
      <dgm:prSet/>
      <dgm:spPr/>
      <dgm:t>
        <a:bodyPr/>
        <a:lstStyle/>
        <a:p>
          <a:endParaRPr lang="en-GB" sz="2000"/>
        </a:p>
      </dgm:t>
    </dgm:pt>
    <dgm:pt modelId="{1C9C335F-4DF1-483A-841E-0349F0E43F24}" type="sibTrans" cxnId="{CFFA5662-BEFF-4AD0-985D-60A1CD0A6B3C}">
      <dgm:prSet/>
      <dgm:spPr/>
      <dgm:t>
        <a:bodyPr/>
        <a:lstStyle/>
        <a:p>
          <a:endParaRPr lang="en-GB" sz="2000"/>
        </a:p>
      </dgm:t>
    </dgm:pt>
    <dgm:pt modelId="{1F6C4E8C-D8CC-4248-ADE4-CA87A8E2AD75}">
      <dgm:prSet custT="1"/>
      <dgm:spPr/>
      <dgm:t>
        <a:bodyPr/>
        <a:lstStyle/>
        <a:p>
          <a:r>
            <a:rPr lang="en-GB" sz="1600" dirty="0" smtClean="0"/>
            <a:t>Question &amp; Topic</a:t>
          </a:r>
          <a:endParaRPr lang="en-GB" sz="1600" dirty="0"/>
        </a:p>
      </dgm:t>
    </dgm:pt>
    <dgm:pt modelId="{AEDC72CD-3966-406C-8A98-56D6C4615580}" type="parTrans" cxnId="{4AA9570E-016E-456D-A422-1905146E11DE}">
      <dgm:prSet/>
      <dgm:spPr/>
      <dgm:t>
        <a:bodyPr/>
        <a:lstStyle/>
        <a:p>
          <a:endParaRPr lang="en-GB"/>
        </a:p>
      </dgm:t>
    </dgm:pt>
    <dgm:pt modelId="{560A8521-7AD8-49A5-9E6D-DAA68FE56A77}" type="sibTrans" cxnId="{4AA9570E-016E-456D-A422-1905146E11DE}">
      <dgm:prSet/>
      <dgm:spPr/>
      <dgm:t>
        <a:bodyPr/>
        <a:lstStyle/>
        <a:p>
          <a:endParaRPr lang="en-GB"/>
        </a:p>
      </dgm:t>
    </dgm:pt>
    <dgm:pt modelId="{4ADE7DE6-B91F-4372-A51B-3F2ADB4A7B8A}">
      <dgm:prSet custT="1"/>
      <dgm:spPr/>
      <dgm:t>
        <a:bodyPr/>
        <a:lstStyle/>
        <a:p>
          <a:r>
            <a:rPr lang="en-GB" sz="1600" dirty="0" smtClean="0"/>
            <a:t>Aims</a:t>
          </a:r>
          <a:endParaRPr lang="en-GB" sz="1600" dirty="0"/>
        </a:p>
      </dgm:t>
    </dgm:pt>
    <dgm:pt modelId="{7CE65E57-0A8E-443E-BAB4-C047E5844656}" type="parTrans" cxnId="{3C3E5C87-DAD7-48A9-A4E1-E92E809A04AF}">
      <dgm:prSet/>
      <dgm:spPr/>
      <dgm:t>
        <a:bodyPr/>
        <a:lstStyle/>
        <a:p>
          <a:endParaRPr lang="en-GB"/>
        </a:p>
      </dgm:t>
    </dgm:pt>
    <dgm:pt modelId="{5E57AAD1-33F6-4B75-9D12-C8269251C5EC}" type="sibTrans" cxnId="{3C3E5C87-DAD7-48A9-A4E1-E92E809A04AF}">
      <dgm:prSet/>
      <dgm:spPr/>
      <dgm:t>
        <a:bodyPr/>
        <a:lstStyle/>
        <a:p>
          <a:endParaRPr lang="en-GB"/>
        </a:p>
      </dgm:t>
    </dgm:pt>
    <dgm:pt modelId="{9370326C-EB46-4F0B-801E-DA0D9B6B685E}">
      <dgm:prSet custT="1"/>
      <dgm:spPr>
        <a:solidFill>
          <a:srgbClr val="CEB966">
            <a:alpha val="90000"/>
          </a:srgbClr>
        </a:solidFill>
        <a:ln>
          <a:noFill/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1600" b="1" i="1" cap="none" spc="0" dirty="0" smtClean="0">
              <a:ln/>
              <a:solidFill>
                <a:schemeClr val="tx1"/>
              </a:solidFill>
              <a:effectLst/>
            </a:rPr>
            <a:t>Proposal</a:t>
          </a:r>
          <a:endParaRPr lang="en-GB" sz="1600" b="1" cap="none" spc="0" dirty="0">
            <a:ln/>
            <a:solidFill>
              <a:schemeClr val="tx1"/>
            </a:solidFill>
            <a:effectLst/>
          </a:endParaRPr>
        </a:p>
      </dgm:t>
    </dgm:pt>
    <dgm:pt modelId="{E0CC12B3-2F36-48DA-AAF8-A8A206760861}" type="parTrans" cxnId="{29A66FFF-F27A-417D-B816-22F3A6D7FA3F}">
      <dgm:prSet/>
      <dgm:spPr/>
      <dgm:t>
        <a:bodyPr/>
        <a:lstStyle/>
        <a:p>
          <a:endParaRPr lang="en-GB"/>
        </a:p>
      </dgm:t>
    </dgm:pt>
    <dgm:pt modelId="{3BC585F8-FCD7-48FC-929E-BD2F781DB9D0}" type="sibTrans" cxnId="{29A66FFF-F27A-417D-B816-22F3A6D7FA3F}">
      <dgm:prSet/>
      <dgm:spPr/>
      <dgm:t>
        <a:bodyPr/>
        <a:lstStyle/>
        <a:p>
          <a:endParaRPr lang="en-GB"/>
        </a:p>
      </dgm:t>
    </dgm:pt>
    <dgm:pt modelId="{130DB2B0-F562-4270-9346-2052E9ACDAD0}">
      <dgm:prSet custT="1"/>
      <dgm:spPr/>
      <dgm:t>
        <a:bodyPr/>
        <a:lstStyle/>
        <a:p>
          <a:r>
            <a:rPr lang="en-GB" sz="1800" b="1" dirty="0" smtClean="0"/>
            <a:t>Research</a:t>
          </a:r>
          <a:endParaRPr lang="en-GB" sz="1800" dirty="0"/>
        </a:p>
      </dgm:t>
    </dgm:pt>
    <dgm:pt modelId="{B609EF93-C9E2-4C9C-B60C-C980574E7C14}" type="parTrans" cxnId="{38A954E1-6A31-4136-9157-CBE385BAD63A}">
      <dgm:prSet/>
      <dgm:spPr/>
      <dgm:t>
        <a:bodyPr/>
        <a:lstStyle/>
        <a:p>
          <a:endParaRPr lang="en-GB"/>
        </a:p>
      </dgm:t>
    </dgm:pt>
    <dgm:pt modelId="{DB0B3F4D-1379-468B-A2BB-FC71B1F15F9A}" type="sibTrans" cxnId="{38A954E1-6A31-4136-9157-CBE385BAD63A}">
      <dgm:prSet/>
      <dgm:spPr/>
      <dgm:t>
        <a:bodyPr/>
        <a:lstStyle/>
        <a:p>
          <a:endParaRPr lang="en-GB"/>
        </a:p>
      </dgm:t>
    </dgm:pt>
    <dgm:pt modelId="{494B02C0-6B5B-4072-BDAD-615B33D6C3A8}">
      <dgm:prSet custT="1"/>
      <dgm:spPr/>
      <dgm:t>
        <a:bodyPr/>
        <a:lstStyle/>
        <a:p>
          <a:r>
            <a:rPr lang="en-GB" sz="1600" dirty="0" smtClean="0"/>
            <a:t>Background</a:t>
          </a:r>
          <a:endParaRPr lang="en-GB" sz="1600" dirty="0"/>
        </a:p>
      </dgm:t>
    </dgm:pt>
    <dgm:pt modelId="{8E8BF148-2360-4938-B4AE-B59F36D9FC32}" type="parTrans" cxnId="{B2B2632F-A509-45D7-8E51-29178D8E3923}">
      <dgm:prSet/>
      <dgm:spPr/>
      <dgm:t>
        <a:bodyPr/>
        <a:lstStyle/>
        <a:p>
          <a:endParaRPr lang="en-GB"/>
        </a:p>
      </dgm:t>
    </dgm:pt>
    <dgm:pt modelId="{3027A2BA-68C7-4399-BB90-FE37A6E47C25}" type="sibTrans" cxnId="{B2B2632F-A509-45D7-8E51-29178D8E3923}">
      <dgm:prSet/>
      <dgm:spPr/>
      <dgm:t>
        <a:bodyPr/>
        <a:lstStyle/>
        <a:p>
          <a:endParaRPr lang="en-GB"/>
        </a:p>
      </dgm:t>
    </dgm:pt>
    <dgm:pt modelId="{AE670B35-FA2D-4045-920F-902BDFF303B8}">
      <dgm:prSet custT="1"/>
      <dgm:spPr/>
      <dgm:t>
        <a:bodyPr/>
        <a:lstStyle/>
        <a:p>
          <a:r>
            <a:rPr lang="en-GB" sz="1600" dirty="0" smtClean="0"/>
            <a:t>Existing research</a:t>
          </a:r>
          <a:endParaRPr lang="en-GB" sz="1600" dirty="0"/>
        </a:p>
      </dgm:t>
    </dgm:pt>
    <dgm:pt modelId="{ECC66B6D-5881-43C6-9680-0A3D8E7144EC}" type="parTrans" cxnId="{DE14690F-DD51-4D09-8717-3DC575D57C77}">
      <dgm:prSet/>
      <dgm:spPr/>
      <dgm:t>
        <a:bodyPr/>
        <a:lstStyle/>
        <a:p>
          <a:endParaRPr lang="en-GB"/>
        </a:p>
      </dgm:t>
    </dgm:pt>
    <dgm:pt modelId="{80CE0065-4F40-474D-AE15-9062A4BAC4D5}" type="sibTrans" cxnId="{DE14690F-DD51-4D09-8717-3DC575D57C77}">
      <dgm:prSet/>
      <dgm:spPr/>
      <dgm:t>
        <a:bodyPr/>
        <a:lstStyle/>
        <a:p>
          <a:endParaRPr lang="en-GB"/>
        </a:p>
      </dgm:t>
    </dgm:pt>
    <dgm:pt modelId="{A9DCB6D0-259A-40AF-9998-CE67C5D60F45}">
      <dgm:prSet custT="1"/>
      <dgm:spPr/>
      <dgm:t>
        <a:bodyPr/>
        <a:lstStyle/>
        <a:p>
          <a:r>
            <a:rPr lang="en-GB" sz="1600" dirty="0" smtClean="0"/>
            <a:t>Potential solutions</a:t>
          </a:r>
          <a:endParaRPr lang="en-GB" sz="1600" dirty="0"/>
        </a:p>
      </dgm:t>
    </dgm:pt>
    <dgm:pt modelId="{EB583135-FE7A-470C-A975-55B8961BC744}" type="parTrans" cxnId="{C8F7EACC-2C72-4AC9-ADE6-97D1E3F4FA22}">
      <dgm:prSet/>
      <dgm:spPr/>
      <dgm:t>
        <a:bodyPr/>
        <a:lstStyle/>
        <a:p>
          <a:endParaRPr lang="en-GB"/>
        </a:p>
      </dgm:t>
    </dgm:pt>
    <dgm:pt modelId="{41BFA654-B22E-49A9-A889-858103066943}" type="sibTrans" cxnId="{C8F7EACC-2C72-4AC9-ADE6-97D1E3F4FA22}">
      <dgm:prSet/>
      <dgm:spPr/>
      <dgm:t>
        <a:bodyPr/>
        <a:lstStyle/>
        <a:p>
          <a:endParaRPr lang="en-GB"/>
        </a:p>
      </dgm:t>
    </dgm:pt>
    <dgm:pt modelId="{2F69E3EE-89D8-4469-BCBA-E81248515EBB}">
      <dgm:prSet custT="1"/>
      <dgm:spPr/>
      <dgm:t>
        <a:bodyPr/>
        <a:lstStyle/>
        <a:p>
          <a:r>
            <a:rPr lang="en-GB" sz="1800" b="1" smtClean="0"/>
            <a:t>Selection</a:t>
          </a:r>
          <a:endParaRPr lang="en-GB" sz="1800"/>
        </a:p>
      </dgm:t>
    </dgm:pt>
    <dgm:pt modelId="{7DD4F64A-4F5A-49F4-B88C-73898B04AEF3}" type="parTrans" cxnId="{7CA0B6C9-8335-40E4-866E-128EA5C9386E}">
      <dgm:prSet/>
      <dgm:spPr/>
      <dgm:t>
        <a:bodyPr/>
        <a:lstStyle/>
        <a:p>
          <a:endParaRPr lang="en-GB"/>
        </a:p>
      </dgm:t>
    </dgm:pt>
    <dgm:pt modelId="{A143D079-30D6-409F-BABC-6A42894E0E2D}" type="sibTrans" cxnId="{7CA0B6C9-8335-40E4-866E-128EA5C9386E}">
      <dgm:prSet/>
      <dgm:spPr/>
      <dgm:t>
        <a:bodyPr/>
        <a:lstStyle/>
        <a:p>
          <a:endParaRPr lang="en-GB"/>
        </a:p>
      </dgm:t>
    </dgm:pt>
    <dgm:pt modelId="{CDA07FA3-D90E-4525-8387-A9528397828F}">
      <dgm:prSet custT="1"/>
      <dgm:spPr/>
      <dgm:t>
        <a:bodyPr/>
        <a:lstStyle/>
        <a:p>
          <a:r>
            <a:rPr lang="en-GB" sz="1600" smtClean="0"/>
            <a:t>Tools/methods</a:t>
          </a:r>
          <a:endParaRPr lang="en-GB" sz="1600"/>
        </a:p>
      </dgm:t>
    </dgm:pt>
    <dgm:pt modelId="{D68B1C6D-DAA5-4A81-A23B-CC037D3967B8}" type="parTrans" cxnId="{2D7B74B6-6F6B-496B-A379-A20FEF8DD328}">
      <dgm:prSet/>
      <dgm:spPr/>
      <dgm:t>
        <a:bodyPr/>
        <a:lstStyle/>
        <a:p>
          <a:endParaRPr lang="en-GB"/>
        </a:p>
      </dgm:t>
    </dgm:pt>
    <dgm:pt modelId="{9E37D860-F9D8-47F3-9528-85021A2F3B01}" type="sibTrans" cxnId="{2D7B74B6-6F6B-496B-A379-A20FEF8DD328}">
      <dgm:prSet/>
      <dgm:spPr/>
      <dgm:t>
        <a:bodyPr/>
        <a:lstStyle/>
        <a:p>
          <a:endParaRPr lang="en-GB"/>
        </a:p>
      </dgm:t>
    </dgm:pt>
    <dgm:pt modelId="{EB63186E-FBBD-47F5-B78B-2DBA7ED67E1B}">
      <dgm:prSet custT="1"/>
      <dgm:spPr/>
      <dgm:t>
        <a:bodyPr/>
        <a:lstStyle/>
        <a:p>
          <a:r>
            <a:rPr lang="en-GB" sz="1600" smtClean="0"/>
            <a:t>Process</a:t>
          </a:r>
          <a:endParaRPr lang="en-GB" sz="1600"/>
        </a:p>
      </dgm:t>
    </dgm:pt>
    <dgm:pt modelId="{1820F016-420A-4EFB-AE81-48FA8A4C0664}" type="parTrans" cxnId="{0AFCA67C-85B3-4EF2-8877-F697EA4ADB6E}">
      <dgm:prSet/>
      <dgm:spPr/>
      <dgm:t>
        <a:bodyPr/>
        <a:lstStyle/>
        <a:p>
          <a:endParaRPr lang="en-GB"/>
        </a:p>
      </dgm:t>
    </dgm:pt>
    <dgm:pt modelId="{57E6823D-DCE0-4AFC-B70C-629BE7060BCE}" type="sibTrans" cxnId="{0AFCA67C-85B3-4EF2-8877-F697EA4ADB6E}">
      <dgm:prSet/>
      <dgm:spPr/>
      <dgm:t>
        <a:bodyPr/>
        <a:lstStyle/>
        <a:p>
          <a:endParaRPr lang="en-GB"/>
        </a:p>
      </dgm:t>
    </dgm:pt>
    <dgm:pt modelId="{5157BD01-5F8A-469D-895B-C15287322199}">
      <dgm:prSet custT="1"/>
      <dgm:spPr/>
      <dgm:t>
        <a:bodyPr/>
        <a:lstStyle/>
        <a:p>
          <a:r>
            <a:rPr lang="en-GB" sz="1800" b="1" dirty="0" smtClean="0"/>
            <a:t>Planning </a:t>
          </a:r>
          <a:endParaRPr lang="en-GB" sz="1800" dirty="0"/>
        </a:p>
      </dgm:t>
    </dgm:pt>
    <dgm:pt modelId="{A3D43091-DBB0-483C-A766-12A286C9BC5C}" type="parTrans" cxnId="{314A023D-2BBF-4825-A515-31EEE2E05AD4}">
      <dgm:prSet/>
      <dgm:spPr/>
      <dgm:t>
        <a:bodyPr/>
        <a:lstStyle/>
        <a:p>
          <a:endParaRPr lang="en-GB"/>
        </a:p>
      </dgm:t>
    </dgm:pt>
    <dgm:pt modelId="{124E651E-9E3E-46D0-A953-9DEADC11C82C}" type="sibTrans" cxnId="{314A023D-2BBF-4825-A515-31EEE2E05AD4}">
      <dgm:prSet/>
      <dgm:spPr/>
      <dgm:t>
        <a:bodyPr/>
        <a:lstStyle/>
        <a:p>
          <a:endParaRPr lang="en-GB"/>
        </a:p>
      </dgm:t>
    </dgm:pt>
    <dgm:pt modelId="{F571FDD1-D52C-4064-89C1-18FD85221024}">
      <dgm:prSet custT="1"/>
      <dgm:spPr/>
      <dgm:t>
        <a:bodyPr/>
        <a:lstStyle/>
        <a:p>
          <a:r>
            <a:rPr lang="en-GB" sz="1600" dirty="0" smtClean="0"/>
            <a:t>Dependencies</a:t>
          </a:r>
          <a:endParaRPr lang="en-GB" sz="1600" dirty="0"/>
        </a:p>
      </dgm:t>
    </dgm:pt>
    <dgm:pt modelId="{B9939382-410D-4577-8711-DC14DFC461D7}" type="parTrans" cxnId="{256F62E4-3BD1-423A-9F0D-46D756768A4E}">
      <dgm:prSet/>
      <dgm:spPr/>
      <dgm:t>
        <a:bodyPr/>
        <a:lstStyle/>
        <a:p>
          <a:endParaRPr lang="en-GB"/>
        </a:p>
      </dgm:t>
    </dgm:pt>
    <dgm:pt modelId="{D6723509-EF5A-49B1-992E-4E6849E98053}" type="sibTrans" cxnId="{256F62E4-3BD1-423A-9F0D-46D756768A4E}">
      <dgm:prSet/>
      <dgm:spPr/>
      <dgm:t>
        <a:bodyPr/>
        <a:lstStyle/>
        <a:p>
          <a:endParaRPr lang="en-GB"/>
        </a:p>
      </dgm:t>
    </dgm:pt>
    <dgm:pt modelId="{C731A172-2FC4-4E93-912F-2A89EF910341}">
      <dgm:prSet custT="1"/>
      <dgm:spPr/>
      <dgm:t>
        <a:bodyPr/>
        <a:lstStyle/>
        <a:p>
          <a:r>
            <a:rPr lang="en-GB" sz="1600" dirty="0" smtClean="0"/>
            <a:t>Risks</a:t>
          </a:r>
          <a:endParaRPr lang="en-GB" sz="1600" dirty="0"/>
        </a:p>
      </dgm:t>
    </dgm:pt>
    <dgm:pt modelId="{804CD336-09C1-438C-AD9F-BAA5802A030A}" type="parTrans" cxnId="{62466FCC-A55B-4F2D-B58C-2B7ED5E39217}">
      <dgm:prSet/>
      <dgm:spPr/>
      <dgm:t>
        <a:bodyPr/>
        <a:lstStyle/>
        <a:p>
          <a:endParaRPr lang="en-GB"/>
        </a:p>
      </dgm:t>
    </dgm:pt>
    <dgm:pt modelId="{BE789D1D-13C8-4DE2-B61D-367B8EEF674C}" type="sibTrans" cxnId="{62466FCC-A55B-4F2D-B58C-2B7ED5E39217}">
      <dgm:prSet/>
      <dgm:spPr/>
      <dgm:t>
        <a:bodyPr/>
        <a:lstStyle/>
        <a:p>
          <a:endParaRPr lang="en-GB"/>
        </a:p>
      </dgm:t>
    </dgm:pt>
    <dgm:pt modelId="{5A96CA73-0CF3-4203-BFC7-84E7AA403520}">
      <dgm:prSet custT="1"/>
      <dgm:spPr/>
      <dgm:t>
        <a:bodyPr/>
        <a:lstStyle/>
        <a:p>
          <a:r>
            <a:rPr lang="en-GB" sz="1800" b="1" dirty="0" smtClean="0"/>
            <a:t>Determination</a:t>
          </a:r>
          <a:endParaRPr lang="en-GB" sz="1800" dirty="0"/>
        </a:p>
      </dgm:t>
    </dgm:pt>
    <dgm:pt modelId="{1D20795E-1787-4FF5-95D3-4A4CB2DD351A}" type="parTrans" cxnId="{50195A84-8AA8-4DE9-8F78-A722DD57735B}">
      <dgm:prSet/>
      <dgm:spPr/>
      <dgm:t>
        <a:bodyPr/>
        <a:lstStyle/>
        <a:p>
          <a:endParaRPr lang="en-GB"/>
        </a:p>
      </dgm:t>
    </dgm:pt>
    <dgm:pt modelId="{39380957-D727-4464-8D35-45BD90A646D6}" type="sibTrans" cxnId="{50195A84-8AA8-4DE9-8F78-A722DD57735B}">
      <dgm:prSet/>
      <dgm:spPr/>
      <dgm:t>
        <a:bodyPr/>
        <a:lstStyle/>
        <a:p>
          <a:endParaRPr lang="en-GB"/>
        </a:p>
      </dgm:t>
    </dgm:pt>
    <dgm:pt modelId="{B03875F7-31A0-4CA3-B373-84DE3A7D0A1E}">
      <dgm:prSet custT="1"/>
      <dgm:spPr/>
      <dgm:t>
        <a:bodyPr/>
        <a:lstStyle/>
        <a:p>
          <a:r>
            <a:rPr lang="en-GB" sz="1600" dirty="0" smtClean="0"/>
            <a:t>Specification</a:t>
          </a:r>
          <a:endParaRPr lang="en-GB" sz="1600" dirty="0"/>
        </a:p>
      </dgm:t>
    </dgm:pt>
    <dgm:pt modelId="{D8E45FE5-84E5-4D06-93F9-B2035CE5F34E}" type="parTrans" cxnId="{A75964AA-3246-4937-BA81-6CB6AB420EBB}">
      <dgm:prSet/>
      <dgm:spPr/>
      <dgm:t>
        <a:bodyPr/>
        <a:lstStyle/>
        <a:p>
          <a:endParaRPr lang="en-GB"/>
        </a:p>
      </dgm:t>
    </dgm:pt>
    <dgm:pt modelId="{1C45B632-608A-461C-B12E-D6D988E55BDE}" type="sibTrans" cxnId="{A75964AA-3246-4937-BA81-6CB6AB420EBB}">
      <dgm:prSet/>
      <dgm:spPr/>
      <dgm:t>
        <a:bodyPr/>
        <a:lstStyle/>
        <a:p>
          <a:endParaRPr lang="en-GB"/>
        </a:p>
      </dgm:t>
    </dgm:pt>
    <dgm:pt modelId="{AA5BDEA4-5157-45C6-B68C-FA7062C9100D}">
      <dgm:prSet custT="1"/>
      <dgm:spPr>
        <a:solidFill>
          <a:srgbClr val="CEB966">
            <a:alpha val="90000"/>
          </a:srgbClr>
        </a:solidFill>
        <a:ln>
          <a:noFill/>
        </a:ln>
      </dgm:spPr>
      <dgm:t>
        <a:bodyPr/>
        <a:lstStyle/>
        <a:p>
          <a:r>
            <a:rPr lang="en-GB" sz="1600" b="1" i="1" dirty="0" smtClean="0">
              <a:solidFill>
                <a:srgbClr val="FF0000"/>
              </a:solidFill>
            </a:rPr>
            <a:t>Progress Report</a:t>
          </a:r>
          <a:endParaRPr lang="en-GB" sz="1600" b="1" dirty="0">
            <a:solidFill>
              <a:srgbClr val="FF0000"/>
            </a:solidFill>
          </a:endParaRPr>
        </a:p>
      </dgm:t>
    </dgm:pt>
    <dgm:pt modelId="{E7C5D4A7-914E-423C-BD26-893788C7AA06}" type="parTrans" cxnId="{E1728968-501D-4267-9C18-13CD52956DC4}">
      <dgm:prSet/>
      <dgm:spPr/>
      <dgm:t>
        <a:bodyPr/>
        <a:lstStyle/>
        <a:p>
          <a:endParaRPr lang="en-GB"/>
        </a:p>
      </dgm:t>
    </dgm:pt>
    <dgm:pt modelId="{D6C19E2E-ED87-4E1C-BFA1-3AB2B9F889AB}" type="sibTrans" cxnId="{E1728968-501D-4267-9C18-13CD52956DC4}">
      <dgm:prSet/>
      <dgm:spPr/>
      <dgm:t>
        <a:bodyPr/>
        <a:lstStyle/>
        <a:p>
          <a:endParaRPr lang="en-GB"/>
        </a:p>
      </dgm:t>
    </dgm:pt>
    <dgm:pt modelId="{E54AC42A-816E-494F-ACBA-6A29DC47A777}">
      <dgm:prSet custT="1"/>
      <dgm:spPr/>
      <dgm:t>
        <a:bodyPr/>
        <a:lstStyle/>
        <a:p>
          <a:r>
            <a:rPr lang="en-GB" sz="1800" b="1" dirty="0" smtClean="0"/>
            <a:t>Implementation</a:t>
          </a:r>
          <a:endParaRPr lang="en-GB" sz="1800" dirty="0"/>
        </a:p>
      </dgm:t>
    </dgm:pt>
    <dgm:pt modelId="{8B202027-D307-4B24-AFB1-64BF95424FA2}" type="parTrans" cxnId="{A6EEF02E-D6AB-478C-94D3-637996858E23}">
      <dgm:prSet/>
      <dgm:spPr/>
      <dgm:t>
        <a:bodyPr/>
        <a:lstStyle/>
        <a:p>
          <a:endParaRPr lang="en-GB"/>
        </a:p>
      </dgm:t>
    </dgm:pt>
    <dgm:pt modelId="{444587E5-B20A-4F6E-840C-5705B5FD6266}" type="sibTrans" cxnId="{A6EEF02E-D6AB-478C-94D3-637996858E23}">
      <dgm:prSet/>
      <dgm:spPr/>
      <dgm:t>
        <a:bodyPr/>
        <a:lstStyle/>
        <a:p>
          <a:endParaRPr lang="en-GB"/>
        </a:p>
      </dgm:t>
    </dgm:pt>
    <dgm:pt modelId="{8A3B2C34-3B93-4029-B8AD-3B089CEFA4E0}">
      <dgm:prSet custT="1"/>
      <dgm:spPr/>
      <dgm:t>
        <a:bodyPr/>
        <a:lstStyle/>
        <a:p>
          <a:r>
            <a:rPr lang="en-GB" sz="1600" dirty="0" smtClean="0"/>
            <a:t>Execute &amp; Monitor</a:t>
          </a:r>
          <a:endParaRPr lang="en-GB" sz="1600" dirty="0"/>
        </a:p>
      </dgm:t>
    </dgm:pt>
    <dgm:pt modelId="{15E68C8A-4280-4090-9E7D-3085623DE272}" type="parTrans" cxnId="{80D32E57-0508-4F2C-B4B7-0C4A8A7CC799}">
      <dgm:prSet/>
      <dgm:spPr/>
      <dgm:t>
        <a:bodyPr/>
        <a:lstStyle/>
        <a:p>
          <a:endParaRPr lang="en-GB"/>
        </a:p>
      </dgm:t>
    </dgm:pt>
    <dgm:pt modelId="{5EFE2109-A38A-4D53-A11D-E98A634D4937}" type="sibTrans" cxnId="{80D32E57-0508-4F2C-B4B7-0C4A8A7CC799}">
      <dgm:prSet/>
      <dgm:spPr/>
      <dgm:t>
        <a:bodyPr/>
        <a:lstStyle/>
        <a:p>
          <a:endParaRPr lang="en-GB"/>
        </a:p>
      </dgm:t>
    </dgm:pt>
    <dgm:pt modelId="{767DC678-926C-427E-9B6D-9FEE5E5AF2A3}">
      <dgm:prSet custT="1"/>
      <dgm:spPr/>
      <dgm:t>
        <a:bodyPr/>
        <a:lstStyle/>
        <a:p>
          <a:r>
            <a:rPr lang="en-GB" sz="1600" smtClean="0"/>
            <a:t>Change control</a:t>
          </a:r>
          <a:endParaRPr lang="en-GB" sz="1600"/>
        </a:p>
      </dgm:t>
    </dgm:pt>
    <dgm:pt modelId="{594555AC-949A-4135-A3A3-66D02EE8916A}" type="parTrans" cxnId="{81720993-B371-4598-8891-4AA49FAEE024}">
      <dgm:prSet/>
      <dgm:spPr/>
      <dgm:t>
        <a:bodyPr/>
        <a:lstStyle/>
        <a:p>
          <a:endParaRPr lang="en-GB"/>
        </a:p>
      </dgm:t>
    </dgm:pt>
    <dgm:pt modelId="{3ECE1BBD-61B1-4245-9756-BD9C1131491C}" type="sibTrans" cxnId="{81720993-B371-4598-8891-4AA49FAEE024}">
      <dgm:prSet/>
      <dgm:spPr/>
      <dgm:t>
        <a:bodyPr/>
        <a:lstStyle/>
        <a:p>
          <a:endParaRPr lang="en-GB"/>
        </a:p>
      </dgm:t>
    </dgm:pt>
    <dgm:pt modelId="{79D59E75-825C-4BDC-8C3E-AEE21CBCDFA5}">
      <dgm:prSet custT="1"/>
      <dgm:spPr>
        <a:solidFill>
          <a:srgbClr val="CEB966">
            <a:alpha val="90000"/>
          </a:srgbClr>
        </a:solidFill>
        <a:ln>
          <a:noFill/>
        </a:ln>
      </dgm:spPr>
      <dgm:t>
        <a:bodyPr/>
        <a:lstStyle/>
        <a:p>
          <a:r>
            <a:rPr lang="en-GB" sz="1600" b="1" i="1" smtClean="0">
              <a:solidFill>
                <a:srgbClr val="FF0000"/>
              </a:solidFill>
            </a:rPr>
            <a:t>Product</a:t>
          </a:r>
          <a:endParaRPr lang="en-GB" sz="1600" b="1">
            <a:solidFill>
              <a:srgbClr val="FF0000"/>
            </a:solidFill>
          </a:endParaRPr>
        </a:p>
      </dgm:t>
    </dgm:pt>
    <dgm:pt modelId="{A1ED77C6-64A2-4987-9585-54267FB8DCE6}" type="parTrans" cxnId="{186AA922-8BED-49C2-A445-20A417602608}">
      <dgm:prSet/>
      <dgm:spPr/>
      <dgm:t>
        <a:bodyPr/>
        <a:lstStyle/>
        <a:p>
          <a:endParaRPr lang="en-GB"/>
        </a:p>
      </dgm:t>
    </dgm:pt>
    <dgm:pt modelId="{D54D8DA5-17CD-4976-A47D-B52B7BB53F83}" type="sibTrans" cxnId="{186AA922-8BED-49C2-A445-20A417602608}">
      <dgm:prSet/>
      <dgm:spPr/>
      <dgm:t>
        <a:bodyPr/>
        <a:lstStyle/>
        <a:p>
          <a:endParaRPr lang="en-GB"/>
        </a:p>
      </dgm:t>
    </dgm:pt>
    <dgm:pt modelId="{A94E185F-4DAF-4FCA-B64F-8E0EF00D55D8}">
      <dgm:prSet custT="1"/>
      <dgm:spPr/>
      <dgm:t>
        <a:bodyPr/>
        <a:lstStyle/>
        <a:p>
          <a:r>
            <a:rPr lang="en-GB" sz="1800" b="1" dirty="0" smtClean="0"/>
            <a:t>Review</a:t>
          </a:r>
          <a:endParaRPr lang="en-GB" sz="1800" dirty="0"/>
        </a:p>
      </dgm:t>
    </dgm:pt>
    <dgm:pt modelId="{A3CA8CB7-3E5F-4CE8-92E3-6432512D33EA}" type="parTrans" cxnId="{4E73F38D-A1BF-4A1F-9B22-8E0CADDA61DC}">
      <dgm:prSet/>
      <dgm:spPr/>
      <dgm:t>
        <a:bodyPr/>
        <a:lstStyle/>
        <a:p>
          <a:endParaRPr lang="en-GB"/>
        </a:p>
      </dgm:t>
    </dgm:pt>
    <dgm:pt modelId="{1DECAE8A-6FD6-44BB-953E-68ECC0F079ED}" type="sibTrans" cxnId="{4E73F38D-A1BF-4A1F-9B22-8E0CADDA61DC}">
      <dgm:prSet/>
      <dgm:spPr/>
      <dgm:t>
        <a:bodyPr/>
        <a:lstStyle/>
        <a:p>
          <a:endParaRPr lang="en-GB"/>
        </a:p>
      </dgm:t>
    </dgm:pt>
    <dgm:pt modelId="{17BE976F-6936-4A24-BD4E-5F90D4641B47}">
      <dgm:prSet custT="1"/>
      <dgm:spPr>
        <a:solidFill>
          <a:srgbClr val="CEB966">
            <a:alpha val="90000"/>
          </a:srgbClr>
        </a:solidFill>
        <a:ln>
          <a:noFill/>
        </a:ln>
      </dgm:spPr>
      <dgm:t>
        <a:bodyPr/>
        <a:lstStyle/>
        <a:p>
          <a:r>
            <a:rPr lang="en-GB" sz="1600" b="1" i="1" smtClean="0">
              <a:solidFill>
                <a:srgbClr val="FF0000"/>
              </a:solidFill>
            </a:rPr>
            <a:t>Final Report</a:t>
          </a:r>
          <a:endParaRPr lang="en-GB" sz="1600" b="1">
            <a:solidFill>
              <a:srgbClr val="FF0000"/>
            </a:solidFill>
          </a:endParaRPr>
        </a:p>
      </dgm:t>
    </dgm:pt>
    <dgm:pt modelId="{6A0EE1C5-2C47-4FA9-B0F7-4FC82B0FABF4}" type="parTrans" cxnId="{B98F444E-CF1B-419B-BA47-4A5D42F0D202}">
      <dgm:prSet/>
      <dgm:spPr/>
      <dgm:t>
        <a:bodyPr/>
        <a:lstStyle/>
        <a:p>
          <a:endParaRPr lang="en-GB"/>
        </a:p>
      </dgm:t>
    </dgm:pt>
    <dgm:pt modelId="{F32613AE-98D4-494A-9C8E-74AF903968E3}" type="sibTrans" cxnId="{B98F444E-CF1B-419B-BA47-4A5D42F0D202}">
      <dgm:prSet/>
      <dgm:spPr/>
      <dgm:t>
        <a:bodyPr/>
        <a:lstStyle/>
        <a:p>
          <a:endParaRPr lang="en-GB"/>
        </a:p>
      </dgm:t>
    </dgm:pt>
    <dgm:pt modelId="{9CF15A2B-5AF0-4667-B8C1-51F817D3B904}">
      <dgm:prSet custT="1"/>
      <dgm:spPr>
        <a:solidFill>
          <a:srgbClr val="CEB966">
            <a:alpha val="90000"/>
          </a:srgbClr>
        </a:solidFill>
        <a:ln>
          <a:noFill/>
        </a:ln>
      </dgm:spPr>
      <dgm:t>
        <a:bodyPr/>
        <a:lstStyle/>
        <a:p>
          <a:r>
            <a:rPr lang="en-GB" sz="1600" b="1" i="1" smtClean="0">
              <a:solidFill>
                <a:srgbClr val="FF0000"/>
              </a:solidFill>
            </a:rPr>
            <a:t>Demonstration</a:t>
          </a:r>
          <a:endParaRPr lang="en-GB" sz="1600" b="1">
            <a:solidFill>
              <a:srgbClr val="FF0000"/>
            </a:solidFill>
          </a:endParaRPr>
        </a:p>
      </dgm:t>
    </dgm:pt>
    <dgm:pt modelId="{5C2814C0-52FF-410F-809D-882784F2AA5D}" type="parTrans" cxnId="{13F4A49E-B187-47EA-95C7-28D4A073DB51}">
      <dgm:prSet/>
      <dgm:spPr/>
      <dgm:t>
        <a:bodyPr/>
        <a:lstStyle/>
        <a:p>
          <a:endParaRPr lang="en-GB"/>
        </a:p>
      </dgm:t>
    </dgm:pt>
    <dgm:pt modelId="{BAB70322-D551-4175-91E7-9E4BA74E9AD5}" type="sibTrans" cxnId="{13F4A49E-B187-47EA-95C7-28D4A073DB51}">
      <dgm:prSet/>
      <dgm:spPr/>
      <dgm:t>
        <a:bodyPr/>
        <a:lstStyle/>
        <a:p>
          <a:endParaRPr lang="en-GB"/>
        </a:p>
      </dgm:t>
    </dgm:pt>
    <dgm:pt modelId="{88520A77-6FAF-4663-81AC-6921737D88F4}">
      <dgm:prSet custT="1"/>
      <dgm:spPr>
        <a:solidFill>
          <a:srgbClr val="CEB966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1600" b="1" i="1" cap="none" spc="0" dirty="0" smtClean="0">
              <a:ln/>
              <a:solidFill>
                <a:schemeClr val="accent3"/>
              </a:solidFill>
              <a:effectLst/>
            </a:rPr>
            <a:t>Grad Show</a:t>
          </a:r>
          <a:endParaRPr lang="en-GB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C08C3B99-9FDE-4A7B-97F9-12BDF6EF80C0}" type="parTrans" cxnId="{15BEDD6B-7CE5-4124-AD32-D169BACB25C3}">
      <dgm:prSet/>
      <dgm:spPr/>
      <dgm:t>
        <a:bodyPr/>
        <a:lstStyle/>
        <a:p>
          <a:endParaRPr lang="en-GB"/>
        </a:p>
      </dgm:t>
    </dgm:pt>
    <dgm:pt modelId="{DE8FE022-70E4-4DBF-BC62-A8351A9CDE3A}" type="sibTrans" cxnId="{15BEDD6B-7CE5-4124-AD32-D169BACB25C3}">
      <dgm:prSet/>
      <dgm:spPr/>
      <dgm:t>
        <a:bodyPr/>
        <a:lstStyle/>
        <a:p>
          <a:endParaRPr lang="en-GB"/>
        </a:p>
      </dgm:t>
    </dgm:pt>
    <dgm:pt modelId="{9B53DF7B-04A8-4151-B716-5A7C48778FE5}">
      <dgm:prSet custT="1"/>
      <dgm:spPr>
        <a:solidFill>
          <a:srgbClr val="CEB966">
            <a:alpha val="90000"/>
          </a:srgbClr>
        </a:solidFill>
        <a:ln>
          <a:noFill/>
        </a:ln>
      </dgm:spPr>
      <dgm:t>
        <a:bodyPr/>
        <a:lstStyle/>
        <a:p>
          <a:r>
            <a:rPr lang="en-GB" sz="1600" b="1" i="1" dirty="0" smtClean="0">
              <a:solidFill>
                <a:schemeClr val="tx1"/>
              </a:solidFill>
            </a:rPr>
            <a:t>Definition Report</a:t>
          </a:r>
          <a:endParaRPr lang="en-GB" sz="1600" b="1" i="1" dirty="0">
            <a:solidFill>
              <a:schemeClr val="tx1"/>
            </a:solidFill>
          </a:endParaRPr>
        </a:p>
      </dgm:t>
    </dgm:pt>
    <dgm:pt modelId="{AEA34F01-E31E-4268-AC78-33541AB479CD}" type="parTrans" cxnId="{24E3ECED-6555-4479-97CB-FC76F8D62252}">
      <dgm:prSet/>
      <dgm:spPr/>
      <dgm:t>
        <a:bodyPr/>
        <a:lstStyle/>
        <a:p>
          <a:endParaRPr lang="en-GB"/>
        </a:p>
      </dgm:t>
    </dgm:pt>
    <dgm:pt modelId="{93B7CECD-AACC-41F8-BE04-425E664D017B}" type="sibTrans" cxnId="{24E3ECED-6555-4479-97CB-FC76F8D62252}">
      <dgm:prSet/>
      <dgm:spPr/>
      <dgm:t>
        <a:bodyPr/>
        <a:lstStyle/>
        <a:p>
          <a:endParaRPr lang="en-GB"/>
        </a:p>
      </dgm:t>
    </dgm:pt>
    <dgm:pt modelId="{ED8B4CA1-3952-437D-BCDF-B1AF25DB05D9}">
      <dgm:prSet custT="1"/>
      <dgm:spPr/>
      <dgm:t>
        <a:bodyPr/>
        <a:lstStyle/>
        <a:p>
          <a:r>
            <a:rPr lang="en-GB" sz="1600" dirty="0" smtClean="0"/>
            <a:t>Aims &amp; Objectives</a:t>
          </a:r>
          <a:endParaRPr lang="en-GB" sz="1600" dirty="0"/>
        </a:p>
      </dgm:t>
    </dgm:pt>
    <dgm:pt modelId="{84425561-2D47-4FFD-80B0-A13F9761BC8E}" type="parTrans" cxnId="{A00C594E-0F83-4358-8478-8C447B798D55}">
      <dgm:prSet/>
      <dgm:spPr/>
      <dgm:t>
        <a:bodyPr/>
        <a:lstStyle/>
        <a:p>
          <a:endParaRPr lang="en-GB"/>
        </a:p>
      </dgm:t>
    </dgm:pt>
    <dgm:pt modelId="{890D4B03-3C28-4596-A71B-5EC035E02725}" type="sibTrans" cxnId="{A00C594E-0F83-4358-8478-8C447B798D55}">
      <dgm:prSet/>
      <dgm:spPr/>
      <dgm:t>
        <a:bodyPr/>
        <a:lstStyle/>
        <a:p>
          <a:endParaRPr lang="en-GB"/>
        </a:p>
      </dgm:t>
    </dgm:pt>
    <dgm:pt modelId="{1BE98D37-33AB-4BC3-BC21-DB32BF32444C}" type="pres">
      <dgm:prSet presAssocID="{D3383631-4140-485A-8318-165BF215F8A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259D978-6A99-4307-BF33-58759EACAE8B}" type="pres">
      <dgm:prSet presAssocID="{60C88263-2119-49B7-A5EB-9916B9F86A4F}" presName="horFlow" presStyleCnt="0"/>
      <dgm:spPr/>
      <dgm:t>
        <a:bodyPr/>
        <a:lstStyle/>
        <a:p>
          <a:endParaRPr lang="en-GB"/>
        </a:p>
      </dgm:t>
    </dgm:pt>
    <dgm:pt modelId="{3C6C292B-94A2-48C2-BEAE-F9DA9503449D}" type="pres">
      <dgm:prSet presAssocID="{60C88263-2119-49B7-A5EB-9916B9F86A4F}" presName="bigChev" presStyleLbl="node1" presStyleIdx="0" presStyleCnt="7" custScaleX="219832"/>
      <dgm:spPr/>
      <dgm:t>
        <a:bodyPr/>
        <a:lstStyle/>
        <a:p>
          <a:endParaRPr lang="en-GB"/>
        </a:p>
      </dgm:t>
    </dgm:pt>
    <dgm:pt modelId="{37EE7624-2C66-4801-84E8-87664A8BCC07}" type="pres">
      <dgm:prSet presAssocID="{AEDC72CD-3966-406C-8A98-56D6C4615580}" presName="parTrans" presStyleCnt="0"/>
      <dgm:spPr/>
      <dgm:t>
        <a:bodyPr/>
        <a:lstStyle/>
        <a:p>
          <a:endParaRPr lang="en-GB"/>
        </a:p>
      </dgm:t>
    </dgm:pt>
    <dgm:pt modelId="{76034E12-2B33-40CC-80D8-53E520B68085}" type="pres">
      <dgm:prSet presAssocID="{1F6C4E8C-D8CC-4248-ADE4-CA87A8E2AD75}" presName="node" presStyleLbl="alignAccFollowNode1" presStyleIdx="0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2825D2-B694-4EF3-9A9D-9F5BAC3507C6}" type="pres">
      <dgm:prSet presAssocID="{560A8521-7AD8-49A5-9E6D-DAA68FE56A77}" presName="sibTrans" presStyleCnt="0"/>
      <dgm:spPr/>
      <dgm:t>
        <a:bodyPr/>
        <a:lstStyle/>
        <a:p>
          <a:endParaRPr lang="en-GB"/>
        </a:p>
      </dgm:t>
    </dgm:pt>
    <dgm:pt modelId="{7DFA7F7C-C9E8-482D-9256-D620292BBC5C}" type="pres">
      <dgm:prSet presAssocID="{4ADE7DE6-B91F-4372-A51B-3F2ADB4A7B8A}" presName="node" presStyleLbl="alignAccFollowNode1" presStyleIdx="1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94D029-D8B9-4374-999C-B0D0C1614B80}" type="pres">
      <dgm:prSet presAssocID="{5E57AAD1-33F6-4B75-9D12-C8269251C5EC}" presName="sibTrans" presStyleCnt="0"/>
      <dgm:spPr/>
      <dgm:t>
        <a:bodyPr/>
        <a:lstStyle/>
        <a:p>
          <a:endParaRPr lang="en-GB"/>
        </a:p>
      </dgm:t>
    </dgm:pt>
    <dgm:pt modelId="{0C31D81C-F9FF-45C0-9A6E-ED272065C416}" type="pres">
      <dgm:prSet presAssocID="{9370326C-EB46-4F0B-801E-DA0D9B6B685E}" presName="node" presStyleLbl="alignAccFollowNode1" presStyleIdx="2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2558DB-1763-4CF3-87C4-933DFDCB9F02}" type="pres">
      <dgm:prSet presAssocID="{60C88263-2119-49B7-A5EB-9916B9F86A4F}" presName="vSp" presStyleCnt="0"/>
      <dgm:spPr/>
      <dgm:t>
        <a:bodyPr/>
        <a:lstStyle/>
        <a:p>
          <a:endParaRPr lang="en-GB"/>
        </a:p>
      </dgm:t>
    </dgm:pt>
    <dgm:pt modelId="{10BAA413-2F83-44D3-BBFA-CD81713352D4}" type="pres">
      <dgm:prSet presAssocID="{130DB2B0-F562-4270-9346-2052E9ACDAD0}" presName="horFlow" presStyleCnt="0"/>
      <dgm:spPr/>
      <dgm:t>
        <a:bodyPr/>
        <a:lstStyle/>
        <a:p>
          <a:endParaRPr lang="en-GB"/>
        </a:p>
      </dgm:t>
    </dgm:pt>
    <dgm:pt modelId="{63E48258-9865-4372-9225-DE0EBF940FCF}" type="pres">
      <dgm:prSet presAssocID="{130DB2B0-F562-4270-9346-2052E9ACDAD0}" presName="bigChev" presStyleLbl="node1" presStyleIdx="1" presStyleCnt="7" custScaleX="219832"/>
      <dgm:spPr/>
      <dgm:t>
        <a:bodyPr/>
        <a:lstStyle/>
        <a:p>
          <a:endParaRPr lang="en-GB"/>
        </a:p>
      </dgm:t>
    </dgm:pt>
    <dgm:pt modelId="{1A1AD6B0-9E6D-49E0-A583-B5302F6F3506}" type="pres">
      <dgm:prSet presAssocID="{8E8BF148-2360-4938-B4AE-B59F36D9FC32}" presName="parTrans" presStyleCnt="0"/>
      <dgm:spPr/>
      <dgm:t>
        <a:bodyPr/>
        <a:lstStyle/>
        <a:p>
          <a:endParaRPr lang="en-GB"/>
        </a:p>
      </dgm:t>
    </dgm:pt>
    <dgm:pt modelId="{2E06B100-19E5-443B-B4BD-6E004EEEED70}" type="pres">
      <dgm:prSet presAssocID="{494B02C0-6B5B-4072-BDAD-615B33D6C3A8}" presName="node" presStyleLbl="alignAccFollowNode1" presStyleIdx="3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9821EC-903B-4D78-9F9C-662749A3BD5D}" type="pres">
      <dgm:prSet presAssocID="{3027A2BA-68C7-4399-BB90-FE37A6E47C25}" presName="sibTrans" presStyleCnt="0"/>
      <dgm:spPr/>
      <dgm:t>
        <a:bodyPr/>
        <a:lstStyle/>
        <a:p>
          <a:endParaRPr lang="en-GB"/>
        </a:p>
      </dgm:t>
    </dgm:pt>
    <dgm:pt modelId="{5DE8E899-8B11-465C-92B3-36FD54C54359}" type="pres">
      <dgm:prSet presAssocID="{AE670B35-FA2D-4045-920F-902BDFF303B8}" presName="node" presStyleLbl="alignAccFollowNode1" presStyleIdx="4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D98FDC-FE59-46DD-8BD4-BAF93F82DCB5}" type="pres">
      <dgm:prSet presAssocID="{80CE0065-4F40-474D-AE15-9062A4BAC4D5}" presName="sibTrans" presStyleCnt="0"/>
      <dgm:spPr/>
      <dgm:t>
        <a:bodyPr/>
        <a:lstStyle/>
        <a:p>
          <a:endParaRPr lang="en-GB"/>
        </a:p>
      </dgm:t>
    </dgm:pt>
    <dgm:pt modelId="{89AF09EA-E5C2-4BD2-8B17-93AD9854A266}" type="pres">
      <dgm:prSet presAssocID="{A9DCB6D0-259A-40AF-9998-CE67C5D60F45}" presName="node" presStyleLbl="alignAccFollowNode1" presStyleIdx="5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54A169-63F6-42DF-873D-64FAC3808CFA}" type="pres">
      <dgm:prSet presAssocID="{130DB2B0-F562-4270-9346-2052E9ACDAD0}" presName="vSp" presStyleCnt="0"/>
      <dgm:spPr/>
      <dgm:t>
        <a:bodyPr/>
        <a:lstStyle/>
        <a:p>
          <a:endParaRPr lang="en-GB"/>
        </a:p>
      </dgm:t>
    </dgm:pt>
    <dgm:pt modelId="{E1E4F1D0-A739-4366-A180-5EFD35925872}" type="pres">
      <dgm:prSet presAssocID="{2F69E3EE-89D8-4469-BCBA-E81248515EBB}" presName="horFlow" presStyleCnt="0"/>
      <dgm:spPr/>
      <dgm:t>
        <a:bodyPr/>
        <a:lstStyle/>
        <a:p>
          <a:endParaRPr lang="en-GB"/>
        </a:p>
      </dgm:t>
    </dgm:pt>
    <dgm:pt modelId="{3CF38DCD-5E2B-4828-98FE-208D5E6A7639}" type="pres">
      <dgm:prSet presAssocID="{2F69E3EE-89D8-4469-BCBA-E81248515EBB}" presName="bigChev" presStyleLbl="node1" presStyleIdx="2" presStyleCnt="7" custScaleX="219832"/>
      <dgm:spPr/>
      <dgm:t>
        <a:bodyPr/>
        <a:lstStyle/>
        <a:p>
          <a:endParaRPr lang="en-GB"/>
        </a:p>
      </dgm:t>
    </dgm:pt>
    <dgm:pt modelId="{75B7DFB5-7C06-423E-B57E-6AA56D79ACB0}" type="pres">
      <dgm:prSet presAssocID="{D68B1C6D-DAA5-4A81-A23B-CC037D3967B8}" presName="parTrans" presStyleCnt="0"/>
      <dgm:spPr/>
      <dgm:t>
        <a:bodyPr/>
        <a:lstStyle/>
        <a:p>
          <a:endParaRPr lang="en-GB"/>
        </a:p>
      </dgm:t>
    </dgm:pt>
    <dgm:pt modelId="{A6070A1F-DF4F-4363-874E-F90281CDF0C8}" type="pres">
      <dgm:prSet presAssocID="{CDA07FA3-D90E-4525-8387-A9528397828F}" presName="node" presStyleLbl="alignAccFollowNode1" presStyleIdx="6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82E917-C930-400E-9E84-BE2CDB59A7EC}" type="pres">
      <dgm:prSet presAssocID="{9E37D860-F9D8-47F3-9528-85021A2F3B01}" presName="sibTrans" presStyleCnt="0"/>
      <dgm:spPr/>
      <dgm:t>
        <a:bodyPr/>
        <a:lstStyle/>
        <a:p>
          <a:endParaRPr lang="en-GB"/>
        </a:p>
      </dgm:t>
    </dgm:pt>
    <dgm:pt modelId="{9F135527-75FB-47FB-8C4F-BB19CE8856F9}" type="pres">
      <dgm:prSet presAssocID="{EB63186E-FBBD-47F5-B78B-2DBA7ED67E1B}" presName="node" presStyleLbl="alignAccFollowNode1" presStyleIdx="7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0A8BE-A7CE-4BB7-B2F3-CCC1DF67FACF}" type="pres">
      <dgm:prSet presAssocID="{2F69E3EE-89D8-4469-BCBA-E81248515EBB}" presName="vSp" presStyleCnt="0"/>
      <dgm:spPr/>
      <dgm:t>
        <a:bodyPr/>
        <a:lstStyle/>
        <a:p>
          <a:endParaRPr lang="en-GB"/>
        </a:p>
      </dgm:t>
    </dgm:pt>
    <dgm:pt modelId="{E5876AC3-A229-4C68-818F-A934499F6218}" type="pres">
      <dgm:prSet presAssocID="{5157BD01-5F8A-469D-895B-C15287322199}" presName="horFlow" presStyleCnt="0"/>
      <dgm:spPr/>
      <dgm:t>
        <a:bodyPr/>
        <a:lstStyle/>
        <a:p>
          <a:endParaRPr lang="en-GB"/>
        </a:p>
      </dgm:t>
    </dgm:pt>
    <dgm:pt modelId="{38763E69-AEC9-4632-A357-DB0C81607A39}" type="pres">
      <dgm:prSet presAssocID="{5157BD01-5F8A-469D-895B-C15287322199}" presName="bigChev" presStyleLbl="node1" presStyleIdx="3" presStyleCnt="7" custScaleX="219832"/>
      <dgm:spPr/>
      <dgm:t>
        <a:bodyPr/>
        <a:lstStyle/>
        <a:p>
          <a:endParaRPr lang="en-GB"/>
        </a:p>
      </dgm:t>
    </dgm:pt>
    <dgm:pt modelId="{9DD91D46-3072-4E72-906E-4B7AD115F767}" type="pres">
      <dgm:prSet presAssocID="{B9939382-410D-4577-8711-DC14DFC461D7}" presName="parTrans" presStyleCnt="0"/>
      <dgm:spPr/>
      <dgm:t>
        <a:bodyPr/>
        <a:lstStyle/>
        <a:p>
          <a:endParaRPr lang="en-GB"/>
        </a:p>
      </dgm:t>
    </dgm:pt>
    <dgm:pt modelId="{6D7E34B1-A90F-44A2-9579-03662457A279}" type="pres">
      <dgm:prSet presAssocID="{F571FDD1-D52C-4064-89C1-18FD85221024}" presName="node" presStyleLbl="alignAccFollowNode1" presStyleIdx="8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5DEF58-C348-4757-BA85-29B487EEBB47}" type="pres">
      <dgm:prSet presAssocID="{D6723509-EF5A-49B1-992E-4E6849E98053}" presName="sibTrans" presStyleCnt="0"/>
      <dgm:spPr/>
      <dgm:t>
        <a:bodyPr/>
        <a:lstStyle/>
        <a:p>
          <a:endParaRPr lang="en-GB"/>
        </a:p>
      </dgm:t>
    </dgm:pt>
    <dgm:pt modelId="{A7AB98D4-3549-4A6E-8CB1-C413334CF37F}" type="pres">
      <dgm:prSet presAssocID="{C731A172-2FC4-4E93-912F-2A89EF910341}" presName="node" presStyleLbl="alignAccFollowNode1" presStyleIdx="9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89374B-5793-4440-BD6C-18E9E0595CFA}" type="pres">
      <dgm:prSet presAssocID="{BE789D1D-13C8-4DE2-B61D-367B8EEF674C}" presName="sibTrans" presStyleCnt="0"/>
      <dgm:spPr/>
    </dgm:pt>
    <dgm:pt modelId="{33FA74CB-6E3F-4EB9-B8AA-FF4990F919CB}" type="pres">
      <dgm:prSet presAssocID="{9B53DF7B-04A8-4151-B716-5A7C48778FE5}" presName="node" presStyleLbl="alignAccFollowNode1" presStyleIdx="10" presStyleCnt="20" custScaleX="24748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5BDD33-2A95-4F61-A770-E7D358DFAB98}" type="pres">
      <dgm:prSet presAssocID="{5157BD01-5F8A-469D-895B-C15287322199}" presName="vSp" presStyleCnt="0"/>
      <dgm:spPr/>
      <dgm:t>
        <a:bodyPr/>
        <a:lstStyle/>
        <a:p>
          <a:endParaRPr lang="en-GB"/>
        </a:p>
      </dgm:t>
    </dgm:pt>
    <dgm:pt modelId="{BEB79A38-53B5-42DD-99DA-BB4635196F43}" type="pres">
      <dgm:prSet presAssocID="{5A96CA73-0CF3-4203-BFC7-84E7AA403520}" presName="horFlow" presStyleCnt="0"/>
      <dgm:spPr/>
      <dgm:t>
        <a:bodyPr/>
        <a:lstStyle/>
        <a:p>
          <a:endParaRPr lang="en-GB"/>
        </a:p>
      </dgm:t>
    </dgm:pt>
    <dgm:pt modelId="{86355FA4-4A05-4FCD-9359-3C90A5F2DEDC}" type="pres">
      <dgm:prSet presAssocID="{5A96CA73-0CF3-4203-BFC7-84E7AA403520}" presName="bigChev" presStyleLbl="node1" presStyleIdx="4" presStyleCnt="7" custScaleX="219832"/>
      <dgm:spPr/>
      <dgm:t>
        <a:bodyPr/>
        <a:lstStyle/>
        <a:p>
          <a:endParaRPr lang="en-GB"/>
        </a:p>
      </dgm:t>
    </dgm:pt>
    <dgm:pt modelId="{CFA19D58-DF56-4ABF-8087-59BB80D78733}" type="pres">
      <dgm:prSet presAssocID="{84425561-2D47-4FFD-80B0-A13F9761BC8E}" presName="parTrans" presStyleCnt="0"/>
      <dgm:spPr/>
    </dgm:pt>
    <dgm:pt modelId="{0C6BDAD1-ECB2-4310-9D32-54FDE6F45E41}" type="pres">
      <dgm:prSet presAssocID="{ED8B4CA1-3952-437D-BCDF-B1AF25DB05D9}" presName="node" presStyleLbl="alignAccFollowNode1" presStyleIdx="11" presStyleCnt="20" custScaleX="24748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E4F7ED-043B-44D3-A800-A9C69B252015}" type="pres">
      <dgm:prSet presAssocID="{890D4B03-3C28-4596-A71B-5EC035E02725}" presName="sibTrans" presStyleCnt="0"/>
      <dgm:spPr/>
    </dgm:pt>
    <dgm:pt modelId="{FF71331E-2C13-4836-8833-93ADDB382016}" type="pres">
      <dgm:prSet presAssocID="{B03875F7-31A0-4CA3-B373-84DE3A7D0A1E}" presName="node" presStyleLbl="alignAccFollowNode1" presStyleIdx="12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406836-7A85-48DE-9170-07E954215197}" type="pres">
      <dgm:prSet presAssocID="{1C45B632-608A-461C-B12E-D6D988E55BDE}" presName="sibTrans" presStyleCnt="0"/>
      <dgm:spPr/>
      <dgm:t>
        <a:bodyPr/>
        <a:lstStyle/>
        <a:p>
          <a:endParaRPr lang="en-GB"/>
        </a:p>
      </dgm:t>
    </dgm:pt>
    <dgm:pt modelId="{4C4AE1A8-78CB-4ED7-8401-D6F64248D422}" type="pres">
      <dgm:prSet presAssocID="{AA5BDEA4-5157-45C6-B68C-FA7062C9100D}" presName="node" presStyleLbl="alignAccFollowNode1" presStyleIdx="13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584D1B-9F5A-4568-BE53-F2335D8295D6}" type="pres">
      <dgm:prSet presAssocID="{5A96CA73-0CF3-4203-BFC7-84E7AA403520}" presName="vSp" presStyleCnt="0"/>
      <dgm:spPr/>
      <dgm:t>
        <a:bodyPr/>
        <a:lstStyle/>
        <a:p>
          <a:endParaRPr lang="en-GB"/>
        </a:p>
      </dgm:t>
    </dgm:pt>
    <dgm:pt modelId="{40D6E4ED-73F0-4A16-B03A-6017D005365C}" type="pres">
      <dgm:prSet presAssocID="{E54AC42A-816E-494F-ACBA-6A29DC47A777}" presName="horFlow" presStyleCnt="0"/>
      <dgm:spPr/>
      <dgm:t>
        <a:bodyPr/>
        <a:lstStyle/>
        <a:p>
          <a:endParaRPr lang="en-GB"/>
        </a:p>
      </dgm:t>
    </dgm:pt>
    <dgm:pt modelId="{23D3A5EC-BB5E-4A67-8E59-1B0255BC4EB8}" type="pres">
      <dgm:prSet presAssocID="{E54AC42A-816E-494F-ACBA-6A29DC47A777}" presName="bigChev" presStyleLbl="node1" presStyleIdx="5" presStyleCnt="7" custScaleX="219832"/>
      <dgm:spPr/>
      <dgm:t>
        <a:bodyPr/>
        <a:lstStyle/>
        <a:p>
          <a:endParaRPr lang="en-GB"/>
        </a:p>
      </dgm:t>
    </dgm:pt>
    <dgm:pt modelId="{9D83065F-670A-4FF2-9DCF-E020F3E1F127}" type="pres">
      <dgm:prSet presAssocID="{15E68C8A-4280-4090-9E7D-3085623DE272}" presName="parTrans" presStyleCnt="0"/>
      <dgm:spPr/>
      <dgm:t>
        <a:bodyPr/>
        <a:lstStyle/>
        <a:p>
          <a:endParaRPr lang="en-GB"/>
        </a:p>
      </dgm:t>
    </dgm:pt>
    <dgm:pt modelId="{E13B3D05-29C3-4497-B3EB-BB93590E955F}" type="pres">
      <dgm:prSet presAssocID="{8A3B2C34-3B93-4029-B8AD-3B089CEFA4E0}" presName="node" presStyleLbl="alignAccFollowNode1" presStyleIdx="14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5416C3-D0BE-49BD-A805-81308F7572A5}" type="pres">
      <dgm:prSet presAssocID="{5EFE2109-A38A-4D53-A11D-E98A634D4937}" presName="sibTrans" presStyleCnt="0"/>
      <dgm:spPr/>
      <dgm:t>
        <a:bodyPr/>
        <a:lstStyle/>
        <a:p>
          <a:endParaRPr lang="en-GB"/>
        </a:p>
      </dgm:t>
    </dgm:pt>
    <dgm:pt modelId="{6631C2D2-2BC0-41A4-B4FB-94E5D4EDCE65}" type="pres">
      <dgm:prSet presAssocID="{767DC678-926C-427E-9B6D-9FEE5E5AF2A3}" presName="node" presStyleLbl="alignAccFollowNode1" presStyleIdx="15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8DE0DE-CD27-4A4F-8D61-18E2258EA39A}" type="pres">
      <dgm:prSet presAssocID="{3ECE1BBD-61B1-4245-9756-BD9C1131491C}" presName="sibTrans" presStyleCnt="0"/>
      <dgm:spPr/>
      <dgm:t>
        <a:bodyPr/>
        <a:lstStyle/>
        <a:p>
          <a:endParaRPr lang="en-GB"/>
        </a:p>
      </dgm:t>
    </dgm:pt>
    <dgm:pt modelId="{DA7062DE-B424-4F0D-858B-E667A6B7A8C8}" type="pres">
      <dgm:prSet presAssocID="{79D59E75-825C-4BDC-8C3E-AEE21CBCDFA5}" presName="node" presStyleLbl="alignAccFollowNode1" presStyleIdx="16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1ADEB1-2FC7-41FC-9166-305187EDF591}" type="pres">
      <dgm:prSet presAssocID="{E54AC42A-816E-494F-ACBA-6A29DC47A777}" presName="vSp" presStyleCnt="0"/>
      <dgm:spPr/>
      <dgm:t>
        <a:bodyPr/>
        <a:lstStyle/>
        <a:p>
          <a:endParaRPr lang="en-GB"/>
        </a:p>
      </dgm:t>
    </dgm:pt>
    <dgm:pt modelId="{8DC379B1-354D-4009-B09F-E193435009E6}" type="pres">
      <dgm:prSet presAssocID="{A94E185F-4DAF-4FCA-B64F-8E0EF00D55D8}" presName="horFlow" presStyleCnt="0"/>
      <dgm:spPr/>
      <dgm:t>
        <a:bodyPr/>
        <a:lstStyle/>
        <a:p>
          <a:endParaRPr lang="en-GB"/>
        </a:p>
      </dgm:t>
    </dgm:pt>
    <dgm:pt modelId="{D0DE0DCB-9C65-4C65-841C-945966DAD3B5}" type="pres">
      <dgm:prSet presAssocID="{A94E185F-4DAF-4FCA-B64F-8E0EF00D55D8}" presName="bigChev" presStyleLbl="node1" presStyleIdx="6" presStyleCnt="7" custScaleX="219832"/>
      <dgm:spPr/>
      <dgm:t>
        <a:bodyPr/>
        <a:lstStyle/>
        <a:p>
          <a:endParaRPr lang="en-GB"/>
        </a:p>
      </dgm:t>
    </dgm:pt>
    <dgm:pt modelId="{7BFDE63A-2AAA-4DAF-9D5B-F7E60F237AD4}" type="pres">
      <dgm:prSet presAssocID="{6A0EE1C5-2C47-4FA9-B0F7-4FC82B0FABF4}" presName="parTrans" presStyleCnt="0"/>
      <dgm:spPr/>
      <dgm:t>
        <a:bodyPr/>
        <a:lstStyle/>
        <a:p>
          <a:endParaRPr lang="en-GB"/>
        </a:p>
      </dgm:t>
    </dgm:pt>
    <dgm:pt modelId="{85BD004A-04D6-4F90-B8A5-9A86ADC69A82}" type="pres">
      <dgm:prSet presAssocID="{17BE976F-6936-4A24-BD4E-5F90D4641B47}" presName="node" presStyleLbl="alignAccFollowNode1" presStyleIdx="17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883827-46C8-45F0-B8AC-4C2B7F2F91F6}" type="pres">
      <dgm:prSet presAssocID="{F32613AE-98D4-494A-9C8E-74AF903968E3}" presName="sibTrans" presStyleCnt="0"/>
      <dgm:spPr/>
      <dgm:t>
        <a:bodyPr/>
        <a:lstStyle/>
        <a:p>
          <a:endParaRPr lang="en-GB"/>
        </a:p>
      </dgm:t>
    </dgm:pt>
    <dgm:pt modelId="{39A2686F-2707-4537-BEF5-53A5A785D6CF}" type="pres">
      <dgm:prSet presAssocID="{9CF15A2B-5AF0-4667-B8C1-51F817D3B904}" presName="node" presStyleLbl="alignAccFollowNode1" presStyleIdx="18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BFDD29-7B3E-41F2-972D-A22F6D6AEB20}" type="pres">
      <dgm:prSet presAssocID="{BAB70322-D551-4175-91E7-9E4BA74E9AD5}" presName="sibTrans" presStyleCnt="0"/>
      <dgm:spPr/>
      <dgm:t>
        <a:bodyPr/>
        <a:lstStyle/>
        <a:p>
          <a:endParaRPr lang="en-GB"/>
        </a:p>
      </dgm:t>
    </dgm:pt>
    <dgm:pt modelId="{C6963457-DD5F-4BAE-910B-057069E58659}" type="pres">
      <dgm:prSet presAssocID="{88520A77-6FAF-4663-81AC-6921737D88F4}" presName="node" presStyleLbl="alignAccFollowNode1" presStyleIdx="19" presStyleCnt="20" custScaleX="2473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9A66FFF-F27A-417D-B816-22F3A6D7FA3F}" srcId="{60C88263-2119-49B7-A5EB-9916B9F86A4F}" destId="{9370326C-EB46-4F0B-801E-DA0D9B6B685E}" srcOrd="2" destOrd="0" parTransId="{E0CC12B3-2F36-48DA-AAF8-A8A206760861}" sibTransId="{3BC585F8-FCD7-48FC-929E-BD2F781DB9D0}"/>
    <dgm:cxn modelId="{62466FCC-A55B-4F2D-B58C-2B7ED5E39217}" srcId="{5157BD01-5F8A-469D-895B-C15287322199}" destId="{C731A172-2FC4-4E93-912F-2A89EF910341}" srcOrd="1" destOrd="0" parTransId="{804CD336-09C1-438C-AD9F-BAA5802A030A}" sibTransId="{BE789D1D-13C8-4DE2-B61D-367B8EEF674C}"/>
    <dgm:cxn modelId="{C8F7EACC-2C72-4AC9-ADE6-97D1E3F4FA22}" srcId="{130DB2B0-F562-4270-9346-2052E9ACDAD0}" destId="{A9DCB6D0-259A-40AF-9998-CE67C5D60F45}" srcOrd="2" destOrd="0" parTransId="{EB583135-FE7A-470C-A975-55B8961BC744}" sibTransId="{41BFA654-B22E-49A9-A889-858103066943}"/>
    <dgm:cxn modelId="{80D32E57-0508-4F2C-B4B7-0C4A8A7CC799}" srcId="{E54AC42A-816E-494F-ACBA-6A29DC47A777}" destId="{8A3B2C34-3B93-4029-B8AD-3B089CEFA4E0}" srcOrd="0" destOrd="0" parTransId="{15E68C8A-4280-4090-9E7D-3085623DE272}" sibTransId="{5EFE2109-A38A-4D53-A11D-E98A634D4937}"/>
    <dgm:cxn modelId="{81720993-B371-4598-8891-4AA49FAEE024}" srcId="{E54AC42A-816E-494F-ACBA-6A29DC47A777}" destId="{767DC678-926C-427E-9B6D-9FEE5E5AF2A3}" srcOrd="1" destOrd="0" parTransId="{594555AC-949A-4135-A3A3-66D02EE8916A}" sibTransId="{3ECE1BBD-61B1-4245-9756-BD9C1131491C}"/>
    <dgm:cxn modelId="{CFFA5662-BEFF-4AD0-985D-60A1CD0A6B3C}" srcId="{D3383631-4140-485A-8318-165BF215F8A4}" destId="{60C88263-2119-49B7-A5EB-9916B9F86A4F}" srcOrd="0" destOrd="0" parTransId="{8D46E449-7BBB-48E5-903C-5B6D36DAF4FC}" sibTransId="{1C9C335F-4DF1-483A-841E-0349F0E43F24}"/>
    <dgm:cxn modelId="{3BBA95A3-1B2B-4794-B9BC-6B5D133A90DD}" type="presOf" srcId="{E54AC42A-816E-494F-ACBA-6A29DC47A777}" destId="{23D3A5EC-BB5E-4A67-8E59-1B0255BC4EB8}" srcOrd="0" destOrd="0" presId="urn:microsoft.com/office/officeart/2005/8/layout/lProcess3"/>
    <dgm:cxn modelId="{186AA922-8BED-49C2-A445-20A417602608}" srcId="{E54AC42A-816E-494F-ACBA-6A29DC47A777}" destId="{79D59E75-825C-4BDC-8C3E-AEE21CBCDFA5}" srcOrd="2" destOrd="0" parTransId="{A1ED77C6-64A2-4987-9585-54267FB8DCE6}" sibTransId="{D54D8DA5-17CD-4976-A47D-B52B7BB53F83}"/>
    <dgm:cxn modelId="{85E9F8ED-854E-49FF-AAC8-2A8BB36F5CBB}" type="presOf" srcId="{EB63186E-FBBD-47F5-B78B-2DBA7ED67E1B}" destId="{9F135527-75FB-47FB-8C4F-BB19CE8856F9}" srcOrd="0" destOrd="0" presId="urn:microsoft.com/office/officeart/2005/8/layout/lProcess3"/>
    <dgm:cxn modelId="{B3645ADA-5534-4556-852C-931FEE6E070A}" type="presOf" srcId="{C731A172-2FC4-4E93-912F-2A89EF910341}" destId="{A7AB98D4-3549-4A6E-8CB1-C413334CF37F}" srcOrd="0" destOrd="0" presId="urn:microsoft.com/office/officeart/2005/8/layout/lProcess3"/>
    <dgm:cxn modelId="{50195A84-8AA8-4DE9-8F78-A722DD57735B}" srcId="{D3383631-4140-485A-8318-165BF215F8A4}" destId="{5A96CA73-0CF3-4203-BFC7-84E7AA403520}" srcOrd="4" destOrd="0" parTransId="{1D20795E-1787-4FF5-95D3-4A4CB2DD351A}" sibTransId="{39380957-D727-4464-8D35-45BD90A646D6}"/>
    <dgm:cxn modelId="{C8637B82-4D9F-42E1-B0D9-90710BA2CE3D}" type="presOf" srcId="{88520A77-6FAF-4663-81AC-6921737D88F4}" destId="{C6963457-DD5F-4BAE-910B-057069E58659}" srcOrd="0" destOrd="0" presId="urn:microsoft.com/office/officeart/2005/8/layout/lProcess3"/>
    <dgm:cxn modelId="{38A954E1-6A31-4136-9157-CBE385BAD63A}" srcId="{D3383631-4140-485A-8318-165BF215F8A4}" destId="{130DB2B0-F562-4270-9346-2052E9ACDAD0}" srcOrd="1" destOrd="0" parTransId="{B609EF93-C9E2-4C9C-B60C-C980574E7C14}" sibTransId="{DB0B3F4D-1379-468B-A2BB-FC71B1F15F9A}"/>
    <dgm:cxn modelId="{0F55DAA6-923E-4D65-8897-58662E1F6240}" type="presOf" srcId="{1F6C4E8C-D8CC-4248-ADE4-CA87A8E2AD75}" destId="{76034E12-2B33-40CC-80D8-53E520B68085}" srcOrd="0" destOrd="0" presId="urn:microsoft.com/office/officeart/2005/8/layout/lProcess3"/>
    <dgm:cxn modelId="{1A933933-046D-4FF7-AA61-E2A2CD9B3732}" type="presOf" srcId="{2F69E3EE-89D8-4469-BCBA-E81248515EBB}" destId="{3CF38DCD-5E2B-4828-98FE-208D5E6A7639}" srcOrd="0" destOrd="0" presId="urn:microsoft.com/office/officeart/2005/8/layout/lProcess3"/>
    <dgm:cxn modelId="{15BEDD6B-7CE5-4124-AD32-D169BACB25C3}" srcId="{A94E185F-4DAF-4FCA-B64F-8E0EF00D55D8}" destId="{88520A77-6FAF-4663-81AC-6921737D88F4}" srcOrd="2" destOrd="0" parTransId="{C08C3B99-9FDE-4A7B-97F9-12BDF6EF80C0}" sibTransId="{DE8FE022-70E4-4DBF-BC62-A8351A9CDE3A}"/>
    <dgm:cxn modelId="{256F62E4-3BD1-423A-9F0D-46D756768A4E}" srcId="{5157BD01-5F8A-469D-895B-C15287322199}" destId="{F571FDD1-D52C-4064-89C1-18FD85221024}" srcOrd="0" destOrd="0" parTransId="{B9939382-410D-4577-8711-DC14DFC461D7}" sibTransId="{D6723509-EF5A-49B1-992E-4E6849E98053}"/>
    <dgm:cxn modelId="{741151B9-9C72-4748-B2BB-0F426259509B}" type="presOf" srcId="{A94E185F-4DAF-4FCA-B64F-8E0EF00D55D8}" destId="{D0DE0DCB-9C65-4C65-841C-945966DAD3B5}" srcOrd="0" destOrd="0" presId="urn:microsoft.com/office/officeart/2005/8/layout/lProcess3"/>
    <dgm:cxn modelId="{A41A0E9D-4716-4F36-9779-DECB9C25A147}" type="presOf" srcId="{5157BD01-5F8A-469D-895B-C15287322199}" destId="{38763E69-AEC9-4632-A357-DB0C81607A39}" srcOrd="0" destOrd="0" presId="urn:microsoft.com/office/officeart/2005/8/layout/lProcess3"/>
    <dgm:cxn modelId="{EA6015D5-5746-4BB9-B1D3-9A273A4D6113}" type="presOf" srcId="{CDA07FA3-D90E-4525-8387-A9528397828F}" destId="{A6070A1F-DF4F-4363-874E-F90281CDF0C8}" srcOrd="0" destOrd="0" presId="urn:microsoft.com/office/officeart/2005/8/layout/lProcess3"/>
    <dgm:cxn modelId="{B2B2632F-A509-45D7-8E51-29178D8E3923}" srcId="{130DB2B0-F562-4270-9346-2052E9ACDAD0}" destId="{494B02C0-6B5B-4072-BDAD-615B33D6C3A8}" srcOrd="0" destOrd="0" parTransId="{8E8BF148-2360-4938-B4AE-B59F36D9FC32}" sibTransId="{3027A2BA-68C7-4399-BB90-FE37A6E47C25}"/>
    <dgm:cxn modelId="{4AA9570E-016E-456D-A422-1905146E11DE}" srcId="{60C88263-2119-49B7-A5EB-9916B9F86A4F}" destId="{1F6C4E8C-D8CC-4248-ADE4-CA87A8E2AD75}" srcOrd="0" destOrd="0" parTransId="{AEDC72CD-3966-406C-8A98-56D6C4615580}" sibTransId="{560A8521-7AD8-49A5-9E6D-DAA68FE56A77}"/>
    <dgm:cxn modelId="{1967D958-3430-4DE7-AF24-4E2A43753931}" type="presOf" srcId="{767DC678-926C-427E-9B6D-9FEE5E5AF2A3}" destId="{6631C2D2-2BC0-41A4-B4FB-94E5D4EDCE65}" srcOrd="0" destOrd="0" presId="urn:microsoft.com/office/officeart/2005/8/layout/lProcess3"/>
    <dgm:cxn modelId="{B87BB4D3-E025-419F-B597-9AA8095ED9E5}" type="presOf" srcId="{494B02C0-6B5B-4072-BDAD-615B33D6C3A8}" destId="{2E06B100-19E5-443B-B4BD-6E004EEEED70}" srcOrd="0" destOrd="0" presId="urn:microsoft.com/office/officeart/2005/8/layout/lProcess3"/>
    <dgm:cxn modelId="{9B822A0B-D44E-444B-990A-ABE8DDF2EE17}" type="presOf" srcId="{60C88263-2119-49B7-A5EB-9916B9F86A4F}" destId="{3C6C292B-94A2-48C2-BEAE-F9DA9503449D}" srcOrd="0" destOrd="0" presId="urn:microsoft.com/office/officeart/2005/8/layout/lProcess3"/>
    <dgm:cxn modelId="{7CA0B6C9-8335-40E4-866E-128EA5C9386E}" srcId="{D3383631-4140-485A-8318-165BF215F8A4}" destId="{2F69E3EE-89D8-4469-BCBA-E81248515EBB}" srcOrd="2" destOrd="0" parTransId="{7DD4F64A-4F5A-49F4-B88C-73898B04AEF3}" sibTransId="{A143D079-30D6-409F-BABC-6A42894E0E2D}"/>
    <dgm:cxn modelId="{A75964AA-3246-4937-BA81-6CB6AB420EBB}" srcId="{5A96CA73-0CF3-4203-BFC7-84E7AA403520}" destId="{B03875F7-31A0-4CA3-B373-84DE3A7D0A1E}" srcOrd="1" destOrd="0" parTransId="{D8E45FE5-84E5-4D06-93F9-B2035CE5F34E}" sibTransId="{1C45B632-608A-461C-B12E-D6D988E55BDE}"/>
    <dgm:cxn modelId="{24E3ECED-6555-4479-97CB-FC76F8D62252}" srcId="{5157BD01-5F8A-469D-895B-C15287322199}" destId="{9B53DF7B-04A8-4151-B716-5A7C48778FE5}" srcOrd="2" destOrd="0" parTransId="{AEA34F01-E31E-4268-AC78-33541AB479CD}" sibTransId="{93B7CECD-AACC-41F8-BE04-425E664D017B}"/>
    <dgm:cxn modelId="{53358106-A1A7-4D85-B748-42CAB58ABCD9}" type="presOf" srcId="{9370326C-EB46-4F0B-801E-DA0D9B6B685E}" destId="{0C31D81C-F9FF-45C0-9A6E-ED272065C416}" srcOrd="0" destOrd="0" presId="urn:microsoft.com/office/officeart/2005/8/layout/lProcess3"/>
    <dgm:cxn modelId="{3C3E5C87-DAD7-48A9-A4E1-E92E809A04AF}" srcId="{60C88263-2119-49B7-A5EB-9916B9F86A4F}" destId="{4ADE7DE6-B91F-4372-A51B-3F2ADB4A7B8A}" srcOrd="1" destOrd="0" parTransId="{7CE65E57-0A8E-443E-BAB4-C047E5844656}" sibTransId="{5E57AAD1-33F6-4B75-9D12-C8269251C5EC}"/>
    <dgm:cxn modelId="{9FF3657A-EB3F-4845-8813-117E7DB18366}" type="presOf" srcId="{B03875F7-31A0-4CA3-B373-84DE3A7D0A1E}" destId="{FF71331E-2C13-4836-8833-93ADDB382016}" srcOrd="0" destOrd="0" presId="urn:microsoft.com/office/officeart/2005/8/layout/lProcess3"/>
    <dgm:cxn modelId="{C15A0969-2B7F-4451-9F54-AB7F770844A2}" type="presOf" srcId="{8A3B2C34-3B93-4029-B8AD-3B089CEFA4E0}" destId="{E13B3D05-29C3-4497-B3EB-BB93590E955F}" srcOrd="0" destOrd="0" presId="urn:microsoft.com/office/officeart/2005/8/layout/lProcess3"/>
    <dgm:cxn modelId="{D621BD67-4FF6-4EC4-B060-C6943489B625}" type="presOf" srcId="{9CF15A2B-5AF0-4667-B8C1-51F817D3B904}" destId="{39A2686F-2707-4537-BEF5-53A5A785D6CF}" srcOrd="0" destOrd="0" presId="urn:microsoft.com/office/officeart/2005/8/layout/lProcess3"/>
    <dgm:cxn modelId="{91A2A147-9990-4EAC-9A4C-2F4EA691D4EC}" type="presOf" srcId="{4ADE7DE6-B91F-4372-A51B-3F2ADB4A7B8A}" destId="{7DFA7F7C-C9E8-482D-9256-D620292BBC5C}" srcOrd="0" destOrd="0" presId="urn:microsoft.com/office/officeart/2005/8/layout/lProcess3"/>
    <dgm:cxn modelId="{E1728968-501D-4267-9C18-13CD52956DC4}" srcId="{5A96CA73-0CF3-4203-BFC7-84E7AA403520}" destId="{AA5BDEA4-5157-45C6-B68C-FA7062C9100D}" srcOrd="2" destOrd="0" parTransId="{E7C5D4A7-914E-423C-BD26-893788C7AA06}" sibTransId="{D6C19E2E-ED87-4E1C-BFA1-3AB2B9F889AB}"/>
    <dgm:cxn modelId="{1F6EF32E-DF79-4D62-A6D7-A5816CDB506A}" type="presOf" srcId="{130DB2B0-F562-4270-9346-2052E9ACDAD0}" destId="{63E48258-9865-4372-9225-DE0EBF940FCF}" srcOrd="0" destOrd="0" presId="urn:microsoft.com/office/officeart/2005/8/layout/lProcess3"/>
    <dgm:cxn modelId="{1510CD80-3DB0-4772-8E69-EFFFCA46CC20}" type="presOf" srcId="{9B53DF7B-04A8-4151-B716-5A7C48778FE5}" destId="{33FA74CB-6E3F-4EB9-B8AA-FF4990F919CB}" srcOrd="0" destOrd="0" presId="urn:microsoft.com/office/officeart/2005/8/layout/lProcess3"/>
    <dgm:cxn modelId="{4FAB5814-7F4C-4DE1-B50D-4567DE94621E}" type="presOf" srcId="{F571FDD1-D52C-4064-89C1-18FD85221024}" destId="{6D7E34B1-A90F-44A2-9579-03662457A279}" srcOrd="0" destOrd="0" presId="urn:microsoft.com/office/officeart/2005/8/layout/lProcess3"/>
    <dgm:cxn modelId="{B98F444E-CF1B-419B-BA47-4A5D42F0D202}" srcId="{A94E185F-4DAF-4FCA-B64F-8E0EF00D55D8}" destId="{17BE976F-6936-4A24-BD4E-5F90D4641B47}" srcOrd="0" destOrd="0" parTransId="{6A0EE1C5-2C47-4FA9-B0F7-4FC82B0FABF4}" sibTransId="{F32613AE-98D4-494A-9C8E-74AF903968E3}"/>
    <dgm:cxn modelId="{2D7B74B6-6F6B-496B-A379-A20FEF8DD328}" srcId="{2F69E3EE-89D8-4469-BCBA-E81248515EBB}" destId="{CDA07FA3-D90E-4525-8387-A9528397828F}" srcOrd="0" destOrd="0" parTransId="{D68B1C6D-DAA5-4A81-A23B-CC037D3967B8}" sibTransId="{9E37D860-F9D8-47F3-9528-85021A2F3B01}"/>
    <dgm:cxn modelId="{4E73F38D-A1BF-4A1F-9B22-8E0CADDA61DC}" srcId="{D3383631-4140-485A-8318-165BF215F8A4}" destId="{A94E185F-4DAF-4FCA-B64F-8E0EF00D55D8}" srcOrd="6" destOrd="0" parTransId="{A3CA8CB7-3E5F-4CE8-92E3-6432512D33EA}" sibTransId="{1DECAE8A-6FD6-44BB-953E-68ECC0F079ED}"/>
    <dgm:cxn modelId="{314A023D-2BBF-4825-A515-31EEE2E05AD4}" srcId="{D3383631-4140-485A-8318-165BF215F8A4}" destId="{5157BD01-5F8A-469D-895B-C15287322199}" srcOrd="3" destOrd="0" parTransId="{A3D43091-DBB0-483C-A766-12A286C9BC5C}" sibTransId="{124E651E-9E3E-46D0-A953-9DEADC11C82C}"/>
    <dgm:cxn modelId="{E21AFA00-020E-41C2-91BF-440D0C0A7CE6}" type="presOf" srcId="{ED8B4CA1-3952-437D-BCDF-B1AF25DB05D9}" destId="{0C6BDAD1-ECB2-4310-9D32-54FDE6F45E41}" srcOrd="0" destOrd="0" presId="urn:microsoft.com/office/officeart/2005/8/layout/lProcess3"/>
    <dgm:cxn modelId="{4091AB13-34E2-47DB-8507-3923A6D31CFB}" type="presOf" srcId="{AE670B35-FA2D-4045-920F-902BDFF303B8}" destId="{5DE8E899-8B11-465C-92B3-36FD54C54359}" srcOrd="0" destOrd="0" presId="urn:microsoft.com/office/officeart/2005/8/layout/lProcess3"/>
    <dgm:cxn modelId="{ADBE5604-D5F1-491F-8AA6-3C2CEAB35276}" type="presOf" srcId="{A9DCB6D0-259A-40AF-9998-CE67C5D60F45}" destId="{89AF09EA-E5C2-4BD2-8B17-93AD9854A266}" srcOrd="0" destOrd="0" presId="urn:microsoft.com/office/officeart/2005/8/layout/lProcess3"/>
    <dgm:cxn modelId="{B6AD68F2-06AC-4B22-A69A-BF2EF65D9251}" type="presOf" srcId="{79D59E75-825C-4BDC-8C3E-AEE21CBCDFA5}" destId="{DA7062DE-B424-4F0D-858B-E667A6B7A8C8}" srcOrd="0" destOrd="0" presId="urn:microsoft.com/office/officeart/2005/8/layout/lProcess3"/>
    <dgm:cxn modelId="{D764F483-1476-4033-B40D-50CD4BDDE5E7}" type="presOf" srcId="{D3383631-4140-485A-8318-165BF215F8A4}" destId="{1BE98D37-33AB-4BC3-BC21-DB32BF32444C}" srcOrd="0" destOrd="0" presId="urn:microsoft.com/office/officeart/2005/8/layout/lProcess3"/>
    <dgm:cxn modelId="{DE14690F-DD51-4D09-8717-3DC575D57C77}" srcId="{130DB2B0-F562-4270-9346-2052E9ACDAD0}" destId="{AE670B35-FA2D-4045-920F-902BDFF303B8}" srcOrd="1" destOrd="0" parTransId="{ECC66B6D-5881-43C6-9680-0A3D8E7144EC}" sibTransId="{80CE0065-4F40-474D-AE15-9062A4BAC4D5}"/>
    <dgm:cxn modelId="{0A39087C-4E81-47DD-B820-5419FB6D3D05}" type="presOf" srcId="{AA5BDEA4-5157-45C6-B68C-FA7062C9100D}" destId="{4C4AE1A8-78CB-4ED7-8401-D6F64248D422}" srcOrd="0" destOrd="0" presId="urn:microsoft.com/office/officeart/2005/8/layout/lProcess3"/>
    <dgm:cxn modelId="{A00C594E-0F83-4358-8478-8C447B798D55}" srcId="{5A96CA73-0CF3-4203-BFC7-84E7AA403520}" destId="{ED8B4CA1-3952-437D-BCDF-B1AF25DB05D9}" srcOrd="0" destOrd="0" parTransId="{84425561-2D47-4FFD-80B0-A13F9761BC8E}" sibTransId="{890D4B03-3C28-4596-A71B-5EC035E02725}"/>
    <dgm:cxn modelId="{FDA59D73-5980-4CF3-B0EB-669DD879136C}" type="presOf" srcId="{5A96CA73-0CF3-4203-BFC7-84E7AA403520}" destId="{86355FA4-4A05-4FCD-9359-3C90A5F2DEDC}" srcOrd="0" destOrd="0" presId="urn:microsoft.com/office/officeart/2005/8/layout/lProcess3"/>
    <dgm:cxn modelId="{FB8A62EA-F24B-4E32-A6F3-5DB316CD7546}" type="presOf" srcId="{17BE976F-6936-4A24-BD4E-5F90D4641B47}" destId="{85BD004A-04D6-4F90-B8A5-9A86ADC69A82}" srcOrd="0" destOrd="0" presId="urn:microsoft.com/office/officeart/2005/8/layout/lProcess3"/>
    <dgm:cxn modelId="{13F4A49E-B187-47EA-95C7-28D4A073DB51}" srcId="{A94E185F-4DAF-4FCA-B64F-8E0EF00D55D8}" destId="{9CF15A2B-5AF0-4667-B8C1-51F817D3B904}" srcOrd="1" destOrd="0" parTransId="{5C2814C0-52FF-410F-809D-882784F2AA5D}" sibTransId="{BAB70322-D551-4175-91E7-9E4BA74E9AD5}"/>
    <dgm:cxn modelId="{A6EEF02E-D6AB-478C-94D3-637996858E23}" srcId="{D3383631-4140-485A-8318-165BF215F8A4}" destId="{E54AC42A-816E-494F-ACBA-6A29DC47A777}" srcOrd="5" destOrd="0" parTransId="{8B202027-D307-4B24-AFB1-64BF95424FA2}" sibTransId="{444587E5-B20A-4F6E-840C-5705B5FD6266}"/>
    <dgm:cxn modelId="{0AFCA67C-85B3-4EF2-8877-F697EA4ADB6E}" srcId="{2F69E3EE-89D8-4469-BCBA-E81248515EBB}" destId="{EB63186E-FBBD-47F5-B78B-2DBA7ED67E1B}" srcOrd="1" destOrd="0" parTransId="{1820F016-420A-4EFB-AE81-48FA8A4C0664}" sibTransId="{57E6823D-DCE0-4AFC-B70C-629BE7060BCE}"/>
    <dgm:cxn modelId="{B25F2A56-7DD9-4A9D-B96A-7A8ABBA57D7D}" type="presParOf" srcId="{1BE98D37-33AB-4BC3-BC21-DB32BF32444C}" destId="{1259D978-6A99-4307-BF33-58759EACAE8B}" srcOrd="0" destOrd="0" presId="urn:microsoft.com/office/officeart/2005/8/layout/lProcess3"/>
    <dgm:cxn modelId="{8F1D3995-F2ED-4C0E-93DB-8C2FEC3D5E36}" type="presParOf" srcId="{1259D978-6A99-4307-BF33-58759EACAE8B}" destId="{3C6C292B-94A2-48C2-BEAE-F9DA9503449D}" srcOrd="0" destOrd="0" presId="urn:microsoft.com/office/officeart/2005/8/layout/lProcess3"/>
    <dgm:cxn modelId="{06A5F66C-69CC-43F4-ADD7-870F3E9E6B61}" type="presParOf" srcId="{1259D978-6A99-4307-BF33-58759EACAE8B}" destId="{37EE7624-2C66-4801-84E8-87664A8BCC07}" srcOrd="1" destOrd="0" presId="urn:microsoft.com/office/officeart/2005/8/layout/lProcess3"/>
    <dgm:cxn modelId="{29B235EB-8B89-4533-8613-E53ED3605655}" type="presParOf" srcId="{1259D978-6A99-4307-BF33-58759EACAE8B}" destId="{76034E12-2B33-40CC-80D8-53E520B68085}" srcOrd="2" destOrd="0" presId="urn:microsoft.com/office/officeart/2005/8/layout/lProcess3"/>
    <dgm:cxn modelId="{DDC7043E-0368-432A-A34C-FD0037B09AE9}" type="presParOf" srcId="{1259D978-6A99-4307-BF33-58759EACAE8B}" destId="{8C2825D2-B694-4EF3-9A9D-9F5BAC3507C6}" srcOrd="3" destOrd="0" presId="urn:microsoft.com/office/officeart/2005/8/layout/lProcess3"/>
    <dgm:cxn modelId="{AD5F1950-CA22-4AE5-8B08-160EF73EEF3E}" type="presParOf" srcId="{1259D978-6A99-4307-BF33-58759EACAE8B}" destId="{7DFA7F7C-C9E8-482D-9256-D620292BBC5C}" srcOrd="4" destOrd="0" presId="urn:microsoft.com/office/officeart/2005/8/layout/lProcess3"/>
    <dgm:cxn modelId="{BE57AEDE-B6F6-4C49-B13E-7E6108120CBF}" type="presParOf" srcId="{1259D978-6A99-4307-BF33-58759EACAE8B}" destId="{0594D029-D8B9-4374-999C-B0D0C1614B80}" srcOrd="5" destOrd="0" presId="urn:microsoft.com/office/officeart/2005/8/layout/lProcess3"/>
    <dgm:cxn modelId="{CE539499-5A03-4F80-96A5-03C4933B3DCF}" type="presParOf" srcId="{1259D978-6A99-4307-BF33-58759EACAE8B}" destId="{0C31D81C-F9FF-45C0-9A6E-ED272065C416}" srcOrd="6" destOrd="0" presId="urn:microsoft.com/office/officeart/2005/8/layout/lProcess3"/>
    <dgm:cxn modelId="{B86AE7D2-6018-4D8C-A4CD-2A5CA1F0D9F0}" type="presParOf" srcId="{1BE98D37-33AB-4BC3-BC21-DB32BF32444C}" destId="{662558DB-1763-4CF3-87C4-933DFDCB9F02}" srcOrd="1" destOrd="0" presId="urn:microsoft.com/office/officeart/2005/8/layout/lProcess3"/>
    <dgm:cxn modelId="{EFFED0B9-20A7-49DD-9B56-D908FB9AE501}" type="presParOf" srcId="{1BE98D37-33AB-4BC3-BC21-DB32BF32444C}" destId="{10BAA413-2F83-44D3-BBFA-CD81713352D4}" srcOrd="2" destOrd="0" presId="urn:microsoft.com/office/officeart/2005/8/layout/lProcess3"/>
    <dgm:cxn modelId="{BD92DFD2-630A-4475-BCFF-E8C5C0DAF47C}" type="presParOf" srcId="{10BAA413-2F83-44D3-BBFA-CD81713352D4}" destId="{63E48258-9865-4372-9225-DE0EBF940FCF}" srcOrd="0" destOrd="0" presId="urn:microsoft.com/office/officeart/2005/8/layout/lProcess3"/>
    <dgm:cxn modelId="{04E450D0-05C3-48DA-9633-5A26F368D1FD}" type="presParOf" srcId="{10BAA413-2F83-44D3-BBFA-CD81713352D4}" destId="{1A1AD6B0-9E6D-49E0-A583-B5302F6F3506}" srcOrd="1" destOrd="0" presId="urn:microsoft.com/office/officeart/2005/8/layout/lProcess3"/>
    <dgm:cxn modelId="{236067A9-81C2-419A-A756-E088C3FE7671}" type="presParOf" srcId="{10BAA413-2F83-44D3-BBFA-CD81713352D4}" destId="{2E06B100-19E5-443B-B4BD-6E004EEEED70}" srcOrd="2" destOrd="0" presId="urn:microsoft.com/office/officeart/2005/8/layout/lProcess3"/>
    <dgm:cxn modelId="{253213C1-FBF5-4525-8F4B-D92FBD405709}" type="presParOf" srcId="{10BAA413-2F83-44D3-BBFA-CD81713352D4}" destId="{B29821EC-903B-4D78-9F9C-662749A3BD5D}" srcOrd="3" destOrd="0" presId="urn:microsoft.com/office/officeart/2005/8/layout/lProcess3"/>
    <dgm:cxn modelId="{654CE11D-106C-4519-B7B1-876FFB876AB4}" type="presParOf" srcId="{10BAA413-2F83-44D3-BBFA-CD81713352D4}" destId="{5DE8E899-8B11-465C-92B3-36FD54C54359}" srcOrd="4" destOrd="0" presId="urn:microsoft.com/office/officeart/2005/8/layout/lProcess3"/>
    <dgm:cxn modelId="{2E13A898-FECA-41DD-8426-EABB5883EDCB}" type="presParOf" srcId="{10BAA413-2F83-44D3-BBFA-CD81713352D4}" destId="{4CD98FDC-FE59-46DD-8BD4-BAF93F82DCB5}" srcOrd="5" destOrd="0" presId="urn:microsoft.com/office/officeart/2005/8/layout/lProcess3"/>
    <dgm:cxn modelId="{282FA056-75FD-444C-B43A-05C8FB7CD46B}" type="presParOf" srcId="{10BAA413-2F83-44D3-BBFA-CD81713352D4}" destId="{89AF09EA-E5C2-4BD2-8B17-93AD9854A266}" srcOrd="6" destOrd="0" presId="urn:microsoft.com/office/officeart/2005/8/layout/lProcess3"/>
    <dgm:cxn modelId="{560615BB-110C-4ADD-BEE0-A9EC1F5C0DB1}" type="presParOf" srcId="{1BE98D37-33AB-4BC3-BC21-DB32BF32444C}" destId="{FB54A169-63F6-42DF-873D-64FAC3808CFA}" srcOrd="3" destOrd="0" presId="urn:microsoft.com/office/officeart/2005/8/layout/lProcess3"/>
    <dgm:cxn modelId="{26DB21E2-0F11-47C7-A54B-4D52E06DC236}" type="presParOf" srcId="{1BE98D37-33AB-4BC3-BC21-DB32BF32444C}" destId="{E1E4F1D0-A739-4366-A180-5EFD35925872}" srcOrd="4" destOrd="0" presId="urn:microsoft.com/office/officeart/2005/8/layout/lProcess3"/>
    <dgm:cxn modelId="{F67441FA-5EE3-4F8F-B2BC-7065AF4F3326}" type="presParOf" srcId="{E1E4F1D0-A739-4366-A180-5EFD35925872}" destId="{3CF38DCD-5E2B-4828-98FE-208D5E6A7639}" srcOrd="0" destOrd="0" presId="urn:microsoft.com/office/officeart/2005/8/layout/lProcess3"/>
    <dgm:cxn modelId="{AA6FA8B5-F029-4652-ADF5-9C29158F3980}" type="presParOf" srcId="{E1E4F1D0-A739-4366-A180-5EFD35925872}" destId="{75B7DFB5-7C06-423E-B57E-6AA56D79ACB0}" srcOrd="1" destOrd="0" presId="urn:microsoft.com/office/officeart/2005/8/layout/lProcess3"/>
    <dgm:cxn modelId="{B84AE5DB-E656-4402-997F-50CAB144D259}" type="presParOf" srcId="{E1E4F1D0-A739-4366-A180-5EFD35925872}" destId="{A6070A1F-DF4F-4363-874E-F90281CDF0C8}" srcOrd="2" destOrd="0" presId="urn:microsoft.com/office/officeart/2005/8/layout/lProcess3"/>
    <dgm:cxn modelId="{8DBD9EE5-0E8E-4162-8E21-700AC932F338}" type="presParOf" srcId="{E1E4F1D0-A739-4366-A180-5EFD35925872}" destId="{8682E917-C930-400E-9E84-BE2CDB59A7EC}" srcOrd="3" destOrd="0" presId="urn:microsoft.com/office/officeart/2005/8/layout/lProcess3"/>
    <dgm:cxn modelId="{0816D2A3-7EF8-406F-B9D7-05F7AF7A9824}" type="presParOf" srcId="{E1E4F1D0-A739-4366-A180-5EFD35925872}" destId="{9F135527-75FB-47FB-8C4F-BB19CE8856F9}" srcOrd="4" destOrd="0" presId="urn:microsoft.com/office/officeart/2005/8/layout/lProcess3"/>
    <dgm:cxn modelId="{301E0F55-0102-4960-81E4-27FF3DBC4F76}" type="presParOf" srcId="{1BE98D37-33AB-4BC3-BC21-DB32BF32444C}" destId="{EE70A8BE-A7CE-4BB7-B2F3-CCC1DF67FACF}" srcOrd="5" destOrd="0" presId="urn:microsoft.com/office/officeart/2005/8/layout/lProcess3"/>
    <dgm:cxn modelId="{67FD284B-54BE-4E95-A19F-99F587998583}" type="presParOf" srcId="{1BE98D37-33AB-4BC3-BC21-DB32BF32444C}" destId="{E5876AC3-A229-4C68-818F-A934499F6218}" srcOrd="6" destOrd="0" presId="urn:microsoft.com/office/officeart/2005/8/layout/lProcess3"/>
    <dgm:cxn modelId="{AFC8035C-D252-40CB-93B4-E964E6A4473C}" type="presParOf" srcId="{E5876AC3-A229-4C68-818F-A934499F6218}" destId="{38763E69-AEC9-4632-A357-DB0C81607A39}" srcOrd="0" destOrd="0" presId="urn:microsoft.com/office/officeart/2005/8/layout/lProcess3"/>
    <dgm:cxn modelId="{3BB1808C-2B8D-4594-91A7-BC6CEC1FDC5D}" type="presParOf" srcId="{E5876AC3-A229-4C68-818F-A934499F6218}" destId="{9DD91D46-3072-4E72-906E-4B7AD115F767}" srcOrd="1" destOrd="0" presId="urn:microsoft.com/office/officeart/2005/8/layout/lProcess3"/>
    <dgm:cxn modelId="{8F354098-40DC-46D3-A9EC-896DCA2C67AA}" type="presParOf" srcId="{E5876AC3-A229-4C68-818F-A934499F6218}" destId="{6D7E34B1-A90F-44A2-9579-03662457A279}" srcOrd="2" destOrd="0" presId="urn:microsoft.com/office/officeart/2005/8/layout/lProcess3"/>
    <dgm:cxn modelId="{5F55A358-8890-4EC5-8D37-6B418ABF96B3}" type="presParOf" srcId="{E5876AC3-A229-4C68-818F-A934499F6218}" destId="{5F5DEF58-C348-4757-BA85-29B487EEBB47}" srcOrd="3" destOrd="0" presId="urn:microsoft.com/office/officeart/2005/8/layout/lProcess3"/>
    <dgm:cxn modelId="{8D331C73-D348-4ACD-8DDD-2C1697267C03}" type="presParOf" srcId="{E5876AC3-A229-4C68-818F-A934499F6218}" destId="{A7AB98D4-3549-4A6E-8CB1-C413334CF37F}" srcOrd="4" destOrd="0" presId="urn:microsoft.com/office/officeart/2005/8/layout/lProcess3"/>
    <dgm:cxn modelId="{8A8F71F5-1C73-4898-86C5-A0AFEE598CE3}" type="presParOf" srcId="{E5876AC3-A229-4C68-818F-A934499F6218}" destId="{3E89374B-5793-4440-BD6C-18E9E0595CFA}" srcOrd="5" destOrd="0" presId="urn:microsoft.com/office/officeart/2005/8/layout/lProcess3"/>
    <dgm:cxn modelId="{85768688-FE9C-4F20-AD85-FB90482B0C23}" type="presParOf" srcId="{E5876AC3-A229-4C68-818F-A934499F6218}" destId="{33FA74CB-6E3F-4EB9-B8AA-FF4990F919CB}" srcOrd="6" destOrd="0" presId="urn:microsoft.com/office/officeart/2005/8/layout/lProcess3"/>
    <dgm:cxn modelId="{B5B79B99-E121-4AF3-8F6E-90CA08D06953}" type="presParOf" srcId="{1BE98D37-33AB-4BC3-BC21-DB32BF32444C}" destId="{055BDD33-2A95-4F61-A770-E7D358DFAB98}" srcOrd="7" destOrd="0" presId="urn:microsoft.com/office/officeart/2005/8/layout/lProcess3"/>
    <dgm:cxn modelId="{94B38B25-B8E7-4F0F-A1FA-061A4D018618}" type="presParOf" srcId="{1BE98D37-33AB-4BC3-BC21-DB32BF32444C}" destId="{BEB79A38-53B5-42DD-99DA-BB4635196F43}" srcOrd="8" destOrd="0" presId="urn:microsoft.com/office/officeart/2005/8/layout/lProcess3"/>
    <dgm:cxn modelId="{62115627-F9C5-47BC-A4EB-A585CBCEAA23}" type="presParOf" srcId="{BEB79A38-53B5-42DD-99DA-BB4635196F43}" destId="{86355FA4-4A05-4FCD-9359-3C90A5F2DEDC}" srcOrd="0" destOrd="0" presId="urn:microsoft.com/office/officeart/2005/8/layout/lProcess3"/>
    <dgm:cxn modelId="{F2F05CEE-F89F-409D-B080-13ED3F94CBC9}" type="presParOf" srcId="{BEB79A38-53B5-42DD-99DA-BB4635196F43}" destId="{CFA19D58-DF56-4ABF-8087-59BB80D78733}" srcOrd="1" destOrd="0" presId="urn:microsoft.com/office/officeart/2005/8/layout/lProcess3"/>
    <dgm:cxn modelId="{2D7E2C27-1938-4CFD-BAAC-6BF86259BD1E}" type="presParOf" srcId="{BEB79A38-53B5-42DD-99DA-BB4635196F43}" destId="{0C6BDAD1-ECB2-4310-9D32-54FDE6F45E41}" srcOrd="2" destOrd="0" presId="urn:microsoft.com/office/officeart/2005/8/layout/lProcess3"/>
    <dgm:cxn modelId="{9C9E7372-4255-4562-BCEA-5518DE93FF1E}" type="presParOf" srcId="{BEB79A38-53B5-42DD-99DA-BB4635196F43}" destId="{2DE4F7ED-043B-44D3-A800-A9C69B252015}" srcOrd="3" destOrd="0" presId="urn:microsoft.com/office/officeart/2005/8/layout/lProcess3"/>
    <dgm:cxn modelId="{17420BE6-D9E7-4FE6-95B3-83B2617BF5A6}" type="presParOf" srcId="{BEB79A38-53B5-42DD-99DA-BB4635196F43}" destId="{FF71331E-2C13-4836-8833-93ADDB382016}" srcOrd="4" destOrd="0" presId="urn:microsoft.com/office/officeart/2005/8/layout/lProcess3"/>
    <dgm:cxn modelId="{D0FE6E02-C92B-4E22-B308-7D76F633EDDF}" type="presParOf" srcId="{BEB79A38-53B5-42DD-99DA-BB4635196F43}" destId="{CD406836-7A85-48DE-9170-07E954215197}" srcOrd="5" destOrd="0" presId="urn:microsoft.com/office/officeart/2005/8/layout/lProcess3"/>
    <dgm:cxn modelId="{6E6BB898-8C0F-436A-B32B-657D0FDAB0BD}" type="presParOf" srcId="{BEB79A38-53B5-42DD-99DA-BB4635196F43}" destId="{4C4AE1A8-78CB-4ED7-8401-D6F64248D422}" srcOrd="6" destOrd="0" presId="urn:microsoft.com/office/officeart/2005/8/layout/lProcess3"/>
    <dgm:cxn modelId="{01EE8988-76BA-475B-97EB-39BA7AB5AAA0}" type="presParOf" srcId="{1BE98D37-33AB-4BC3-BC21-DB32BF32444C}" destId="{DF584D1B-9F5A-4568-BE53-F2335D8295D6}" srcOrd="9" destOrd="0" presId="urn:microsoft.com/office/officeart/2005/8/layout/lProcess3"/>
    <dgm:cxn modelId="{8C0EE83F-2ADA-443E-A69A-180E3F9448C5}" type="presParOf" srcId="{1BE98D37-33AB-4BC3-BC21-DB32BF32444C}" destId="{40D6E4ED-73F0-4A16-B03A-6017D005365C}" srcOrd="10" destOrd="0" presId="urn:microsoft.com/office/officeart/2005/8/layout/lProcess3"/>
    <dgm:cxn modelId="{7C9E365E-3557-4EAA-B08F-23A9602F6C49}" type="presParOf" srcId="{40D6E4ED-73F0-4A16-B03A-6017D005365C}" destId="{23D3A5EC-BB5E-4A67-8E59-1B0255BC4EB8}" srcOrd="0" destOrd="0" presId="urn:microsoft.com/office/officeart/2005/8/layout/lProcess3"/>
    <dgm:cxn modelId="{FB6D4D56-A3EA-46A7-A357-170FB16B7889}" type="presParOf" srcId="{40D6E4ED-73F0-4A16-B03A-6017D005365C}" destId="{9D83065F-670A-4FF2-9DCF-E020F3E1F127}" srcOrd="1" destOrd="0" presId="urn:microsoft.com/office/officeart/2005/8/layout/lProcess3"/>
    <dgm:cxn modelId="{DCB556A2-A9DD-480A-9F50-B9343BE66B4A}" type="presParOf" srcId="{40D6E4ED-73F0-4A16-B03A-6017D005365C}" destId="{E13B3D05-29C3-4497-B3EB-BB93590E955F}" srcOrd="2" destOrd="0" presId="urn:microsoft.com/office/officeart/2005/8/layout/lProcess3"/>
    <dgm:cxn modelId="{2B8D14AA-A193-4F9D-A909-7020A3B737DF}" type="presParOf" srcId="{40D6E4ED-73F0-4A16-B03A-6017D005365C}" destId="{FA5416C3-D0BE-49BD-A805-81308F7572A5}" srcOrd="3" destOrd="0" presId="urn:microsoft.com/office/officeart/2005/8/layout/lProcess3"/>
    <dgm:cxn modelId="{56064DCC-BA9C-4FDB-9470-A8FB726D76FF}" type="presParOf" srcId="{40D6E4ED-73F0-4A16-B03A-6017D005365C}" destId="{6631C2D2-2BC0-41A4-B4FB-94E5D4EDCE65}" srcOrd="4" destOrd="0" presId="urn:microsoft.com/office/officeart/2005/8/layout/lProcess3"/>
    <dgm:cxn modelId="{8AEE6270-57E4-4E05-AD4D-024200CC4A96}" type="presParOf" srcId="{40D6E4ED-73F0-4A16-B03A-6017D005365C}" destId="{BB8DE0DE-CD27-4A4F-8D61-18E2258EA39A}" srcOrd="5" destOrd="0" presId="urn:microsoft.com/office/officeart/2005/8/layout/lProcess3"/>
    <dgm:cxn modelId="{F09EE33D-84D1-496B-BD00-BFDA1311473D}" type="presParOf" srcId="{40D6E4ED-73F0-4A16-B03A-6017D005365C}" destId="{DA7062DE-B424-4F0D-858B-E667A6B7A8C8}" srcOrd="6" destOrd="0" presId="urn:microsoft.com/office/officeart/2005/8/layout/lProcess3"/>
    <dgm:cxn modelId="{0CF6AE08-9686-45DD-A94B-6A68ED631DDD}" type="presParOf" srcId="{1BE98D37-33AB-4BC3-BC21-DB32BF32444C}" destId="{241ADEB1-2FC7-41FC-9166-305187EDF591}" srcOrd="11" destOrd="0" presId="urn:microsoft.com/office/officeart/2005/8/layout/lProcess3"/>
    <dgm:cxn modelId="{ED8AE5CA-7AF5-4698-B783-2FDCC279C32C}" type="presParOf" srcId="{1BE98D37-33AB-4BC3-BC21-DB32BF32444C}" destId="{8DC379B1-354D-4009-B09F-E193435009E6}" srcOrd="12" destOrd="0" presId="urn:microsoft.com/office/officeart/2005/8/layout/lProcess3"/>
    <dgm:cxn modelId="{CDDB4EF3-ED4B-47A3-AB4F-00B925E7E8E1}" type="presParOf" srcId="{8DC379B1-354D-4009-B09F-E193435009E6}" destId="{D0DE0DCB-9C65-4C65-841C-945966DAD3B5}" srcOrd="0" destOrd="0" presId="urn:microsoft.com/office/officeart/2005/8/layout/lProcess3"/>
    <dgm:cxn modelId="{6525BDA6-5904-4176-A168-BBDC88F36741}" type="presParOf" srcId="{8DC379B1-354D-4009-B09F-E193435009E6}" destId="{7BFDE63A-2AAA-4DAF-9D5B-F7E60F237AD4}" srcOrd="1" destOrd="0" presId="urn:microsoft.com/office/officeart/2005/8/layout/lProcess3"/>
    <dgm:cxn modelId="{B5FFA94C-F7F8-4921-B539-223C3CB0752E}" type="presParOf" srcId="{8DC379B1-354D-4009-B09F-E193435009E6}" destId="{85BD004A-04D6-4F90-B8A5-9A86ADC69A82}" srcOrd="2" destOrd="0" presId="urn:microsoft.com/office/officeart/2005/8/layout/lProcess3"/>
    <dgm:cxn modelId="{64686761-940A-45B5-BCDA-8F915102DAD5}" type="presParOf" srcId="{8DC379B1-354D-4009-B09F-E193435009E6}" destId="{A7883827-46C8-45F0-B8AC-4C2B7F2F91F6}" srcOrd="3" destOrd="0" presId="urn:microsoft.com/office/officeart/2005/8/layout/lProcess3"/>
    <dgm:cxn modelId="{95EEF6F8-DDFD-4606-A245-B6B892AA4CF8}" type="presParOf" srcId="{8DC379B1-354D-4009-B09F-E193435009E6}" destId="{39A2686F-2707-4537-BEF5-53A5A785D6CF}" srcOrd="4" destOrd="0" presId="urn:microsoft.com/office/officeart/2005/8/layout/lProcess3"/>
    <dgm:cxn modelId="{A6DEF126-C36A-4464-A0EF-1B4A527677F1}" type="presParOf" srcId="{8DC379B1-354D-4009-B09F-E193435009E6}" destId="{59BFDD29-7B3E-41F2-972D-A22F6D6AEB20}" srcOrd="5" destOrd="0" presId="urn:microsoft.com/office/officeart/2005/8/layout/lProcess3"/>
    <dgm:cxn modelId="{3616B7B1-3C12-4C65-A92F-D723D1B2FD8C}" type="presParOf" srcId="{8DC379B1-354D-4009-B09F-E193435009E6}" destId="{C6963457-DD5F-4BAE-910B-057069E5865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929B5-F6FF-4945-80AD-429FDE00EC2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233A646-9A27-463D-8430-AD113C2599D4}">
      <dgm:prSet phldrT="[Text]" custT="1"/>
      <dgm:spPr/>
      <dgm:t>
        <a:bodyPr/>
        <a:lstStyle/>
        <a:p>
          <a:r>
            <a:rPr lang="en-GB" sz="1800" b="1" dirty="0" smtClean="0"/>
            <a:t>Project Proposal</a:t>
          </a:r>
          <a:endParaRPr lang="en-GB" sz="1700" b="1" dirty="0"/>
        </a:p>
      </dgm:t>
    </dgm:pt>
    <dgm:pt modelId="{132B5DBB-E6A0-4C53-8888-191893ACBFF1}" type="parTrans" cxnId="{976DDB99-B079-470F-AB86-BB258EA68683}">
      <dgm:prSet/>
      <dgm:spPr/>
      <dgm:t>
        <a:bodyPr/>
        <a:lstStyle/>
        <a:p>
          <a:endParaRPr lang="en-GB"/>
        </a:p>
      </dgm:t>
    </dgm:pt>
    <dgm:pt modelId="{36E0FED3-651B-42C0-BF94-ABC9F216A19A}" type="sibTrans" cxnId="{976DDB99-B079-470F-AB86-BB258EA68683}">
      <dgm:prSet/>
      <dgm:spPr/>
      <dgm:t>
        <a:bodyPr/>
        <a:lstStyle/>
        <a:p>
          <a:endParaRPr lang="en-GB"/>
        </a:p>
      </dgm:t>
    </dgm:pt>
    <dgm:pt modelId="{F914088D-ACB6-4068-A990-833184B54E5B}">
      <dgm:prSet phldrT="[Text]" custT="1"/>
      <dgm:spPr/>
      <dgm:t>
        <a:bodyPr/>
        <a:lstStyle/>
        <a:p>
          <a:r>
            <a:rPr lang="en-GB" sz="1800" b="1" dirty="0" smtClean="0"/>
            <a:t>Definition Report</a:t>
          </a:r>
          <a:endParaRPr lang="en-GB" sz="1800" b="1" dirty="0"/>
        </a:p>
      </dgm:t>
    </dgm:pt>
    <dgm:pt modelId="{5BBF9A68-1872-4BCC-9B23-3B858BFE9B2E}" type="parTrans" cxnId="{49389469-BF0E-4DE3-B75C-D7FBE52C4CA2}">
      <dgm:prSet/>
      <dgm:spPr/>
      <dgm:t>
        <a:bodyPr/>
        <a:lstStyle/>
        <a:p>
          <a:endParaRPr lang="en-GB"/>
        </a:p>
      </dgm:t>
    </dgm:pt>
    <dgm:pt modelId="{279B4F03-8034-4C8B-A39C-0B0B5D045F81}" type="sibTrans" cxnId="{49389469-BF0E-4DE3-B75C-D7FBE52C4CA2}">
      <dgm:prSet/>
      <dgm:spPr/>
      <dgm:t>
        <a:bodyPr/>
        <a:lstStyle/>
        <a:p>
          <a:endParaRPr lang="en-GB"/>
        </a:p>
      </dgm:t>
    </dgm:pt>
    <dgm:pt modelId="{340A7643-950F-4ED5-A1B1-021B17E3E10B}">
      <dgm:prSet phldrT="[Text]" custT="1"/>
      <dgm:spPr/>
      <dgm:t>
        <a:bodyPr/>
        <a:lstStyle/>
        <a:p>
          <a:r>
            <a:rPr lang="en-GB" sz="1800" b="1" dirty="0" smtClean="0"/>
            <a:t>Progress Report</a:t>
          </a:r>
          <a:endParaRPr lang="en-GB" sz="1800" b="1" dirty="0"/>
        </a:p>
      </dgm:t>
    </dgm:pt>
    <dgm:pt modelId="{24DFA68F-776D-4E27-8917-AB7160D1D84D}" type="parTrans" cxnId="{A0FFAAB5-B8D5-425C-AB45-FFEEC084ADC1}">
      <dgm:prSet/>
      <dgm:spPr/>
      <dgm:t>
        <a:bodyPr/>
        <a:lstStyle/>
        <a:p>
          <a:endParaRPr lang="en-GB"/>
        </a:p>
      </dgm:t>
    </dgm:pt>
    <dgm:pt modelId="{B0C51093-9F88-48F1-BB53-D153E21BB9E5}" type="sibTrans" cxnId="{A0FFAAB5-B8D5-425C-AB45-FFEEC084ADC1}">
      <dgm:prSet/>
      <dgm:spPr/>
      <dgm:t>
        <a:bodyPr/>
        <a:lstStyle/>
        <a:p>
          <a:endParaRPr lang="en-GB"/>
        </a:p>
      </dgm:t>
    </dgm:pt>
    <dgm:pt modelId="{AF5BE12B-3D81-4906-89A6-1F7B7026760C}">
      <dgm:prSet phldrT="[Text]" custT="1"/>
      <dgm:spPr/>
      <dgm:t>
        <a:bodyPr/>
        <a:lstStyle/>
        <a:p>
          <a:r>
            <a:rPr lang="en-GB" sz="1400" dirty="0" smtClean="0"/>
            <a:t>Set initial direction </a:t>
          </a:r>
          <a:endParaRPr lang="en-GB" sz="1400" dirty="0"/>
        </a:p>
      </dgm:t>
    </dgm:pt>
    <dgm:pt modelId="{C047F35F-8C9E-47AE-BD91-026360D3645D}" type="parTrans" cxnId="{E18BD3DB-D017-4198-8938-D6875DF8DCB7}">
      <dgm:prSet/>
      <dgm:spPr/>
      <dgm:t>
        <a:bodyPr/>
        <a:lstStyle/>
        <a:p>
          <a:endParaRPr lang="en-GB"/>
        </a:p>
      </dgm:t>
    </dgm:pt>
    <dgm:pt modelId="{FD98BEEA-F711-4EAD-B766-FBC2EB65FCAF}" type="sibTrans" cxnId="{E18BD3DB-D017-4198-8938-D6875DF8DCB7}">
      <dgm:prSet/>
      <dgm:spPr/>
      <dgm:t>
        <a:bodyPr/>
        <a:lstStyle/>
        <a:p>
          <a:endParaRPr lang="en-GB"/>
        </a:p>
      </dgm:t>
    </dgm:pt>
    <dgm:pt modelId="{F9F812D1-1709-4EEB-928C-80E75187F6EF}">
      <dgm:prSet phldrT="[Text]" custT="1"/>
      <dgm:spPr/>
      <dgm:t>
        <a:bodyPr/>
        <a:lstStyle/>
        <a:p>
          <a:r>
            <a:rPr lang="en-GB" sz="1400" dirty="0" smtClean="0"/>
            <a:t>Complete description</a:t>
          </a:r>
          <a:endParaRPr lang="en-GB" sz="1400" dirty="0"/>
        </a:p>
      </dgm:t>
    </dgm:pt>
    <dgm:pt modelId="{FCC10E91-4609-4051-AF85-F368EC81777F}" type="parTrans" cxnId="{6647CCA5-E746-4930-AD21-94818257B066}">
      <dgm:prSet/>
      <dgm:spPr/>
      <dgm:t>
        <a:bodyPr/>
        <a:lstStyle/>
        <a:p>
          <a:endParaRPr lang="en-GB"/>
        </a:p>
      </dgm:t>
    </dgm:pt>
    <dgm:pt modelId="{3BEBEF12-5B24-47EF-9BB1-881EF769DDEB}" type="sibTrans" cxnId="{6647CCA5-E746-4930-AD21-94818257B066}">
      <dgm:prSet/>
      <dgm:spPr/>
      <dgm:t>
        <a:bodyPr/>
        <a:lstStyle/>
        <a:p>
          <a:endParaRPr lang="en-GB"/>
        </a:p>
      </dgm:t>
    </dgm:pt>
    <dgm:pt modelId="{172E739F-4005-4E51-A48D-A2261BF3AC47}">
      <dgm:prSet phldrT="[Text]" custT="1"/>
      <dgm:spPr/>
      <dgm:t>
        <a:bodyPr/>
        <a:lstStyle/>
        <a:p>
          <a:r>
            <a:rPr lang="en-GB" sz="1400" dirty="0" smtClean="0"/>
            <a:t>Aims and Objectives</a:t>
          </a:r>
          <a:endParaRPr lang="en-GB" sz="1400" dirty="0"/>
        </a:p>
      </dgm:t>
    </dgm:pt>
    <dgm:pt modelId="{4D7A5518-BB09-45B2-BDCF-657C14E19466}" type="parTrans" cxnId="{DF0F3F86-C278-4ABE-B26A-F57F62379E4F}">
      <dgm:prSet/>
      <dgm:spPr/>
      <dgm:t>
        <a:bodyPr/>
        <a:lstStyle/>
        <a:p>
          <a:endParaRPr lang="en-GB"/>
        </a:p>
      </dgm:t>
    </dgm:pt>
    <dgm:pt modelId="{96DCDDBC-8DD8-43D9-A24B-B622B6D2C23C}" type="sibTrans" cxnId="{DF0F3F86-C278-4ABE-B26A-F57F62379E4F}">
      <dgm:prSet/>
      <dgm:spPr/>
      <dgm:t>
        <a:bodyPr/>
        <a:lstStyle/>
        <a:p>
          <a:endParaRPr lang="en-GB"/>
        </a:p>
      </dgm:t>
    </dgm:pt>
    <dgm:pt modelId="{A88DD7F3-D5B5-449B-BB6B-AE5980570CB7}">
      <dgm:prSet phldrT="[Text]" custT="1"/>
      <dgm:spPr/>
      <dgm:t>
        <a:bodyPr/>
        <a:lstStyle/>
        <a:p>
          <a:r>
            <a:rPr lang="en-GB" sz="1400" dirty="0" smtClean="0"/>
            <a:t>Initial plan</a:t>
          </a:r>
          <a:endParaRPr lang="en-GB" sz="1400" dirty="0"/>
        </a:p>
      </dgm:t>
    </dgm:pt>
    <dgm:pt modelId="{B9E24B03-7521-4E26-8A51-4777494320AF}" type="parTrans" cxnId="{CE4A4D0B-E3DE-4F70-8A3D-7D7AE778C1FC}">
      <dgm:prSet/>
      <dgm:spPr/>
      <dgm:t>
        <a:bodyPr/>
        <a:lstStyle/>
        <a:p>
          <a:endParaRPr lang="en-GB"/>
        </a:p>
      </dgm:t>
    </dgm:pt>
    <dgm:pt modelId="{545917E9-66BB-42A3-BA81-F63C3624E8F9}" type="sibTrans" cxnId="{CE4A4D0B-E3DE-4F70-8A3D-7D7AE778C1FC}">
      <dgm:prSet/>
      <dgm:spPr/>
      <dgm:t>
        <a:bodyPr/>
        <a:lstStyle/>
        <a:p>
          <a:endParaRPr lang="en-GB"/>
        </a:p>
      </dgm:t>
    </dgm:pt>
    <dgm:pt modelId="{DD0E1417-1503-4070-83E8-E71E1BD5173A}">
      <dgm:prSet phldrT="[Text]" custT="1"/>
      <dgm:spPr/>
      <dgm:t>
        <a:bodyPr/>
        <a:lstStyle/>
        <a:p>
          <a:r>
            <a:rPr lang="en-GB" sz="1400" dirty="0" smtClean="0"/>
            <a:t>Research results</a:t>
          </a:r>
          <a:endParaRPr lang="en-GB" sz="1400" dirty="0"/>
        </a:p>
      </dgm:t>
    </dgm:pt>
    <dgm:pt modelId="{C8C0AB39-E727-4A54-AD5A-618C5529E5C9}" type="parTrans" cxnId="{A646B8BE-DF4F-4657-A6B0-99C18BD06D35}">
      <dgm:prSet/>
      <dgm:spPr/>
      <dgm:t>
        <a:bodyPr/>
        <a:lstStyle/>
        <a:p>
          <a:endParaRPr lang="en-GB"/>
        </a:p>
      </dgm:t>
    </dgm:pt>
    <dgm:pt modelId="{85C18720-95F3-48A5-88FE-09513BA8AB65}" type="sibTrans" cxnId="{A646B8BE-DF4F-4657-A6B0-99C18BD06D35}">
      <dgm:prSet/>
      <dgm:spPr/>
      <dgm:t>
        <a:bodyPr/>
        <a:lstStyle/>
        <a:p>
          <a:endParaRPr lang="en-GB"/>
        </a:p>
      </dgm:t>
    </dgm:pt>
    <dgm:pt modelId="{BAA3C74A-D2A3-4244-A63B-6C0840AC0C36}">
      <dgm:prSet phldrT="[Text]" custT="1"/>
      <dgm:spPr/>
      <dgm:t>
        <a:bodyPr anchor="ctr"/>
        <a:lstStyle/>
        <a:p>
          <a:r>
            <a:rPr lang="en-GB" sz="1800" b="1" dirty="0" smtClean="0"/>
            <a:t>Final Report</a:t>
          </a:r>
          <a:endParaRPr lang="en-GB" sz="1800" b="1" dirty="0"/>
        </a:p>
      </dgm:t>
    </dgm:pt>
    <dgm:pt modelId="{9A76DA6B-FF58-475C-BF61-782E9269FE7C}" type="parTrans" cxnId="{9726781C-46BD-4856-BAE0-A02AD3A0CF29}">
      <dgm:prSet/>
      <dgm:spPr/>
      <dgm:t>
        <a:bodyPr/>
        <a:lstStyle/>
        <a:p>
          <a:endParaRPr lang="en-GB"/>
        </a:p>
      </dgm:t>
    </dgm:pt>
    <dgm:pt modelId="{41220712-9802-4FE3-917E-41924D680FE2}" type="sibTrans" cxnId="{9726781C-46BD-4856-BAE0-A02AD3A0CF29}">
      <dgm:prSet/>
      <dgm:spPr/>
      <dgm:t>
        <a:bodyPr/>
        <a:lstStyle/>
        <a:p>
          <a:endParaRPr lang="en-GB"/>
        </a:p>
      </dgm:t>
    </dgm:pt>
    <dgm:pt modelId="{DA60B53D-5C69-4334-BC85-819A681B0248}">
      <dgm:prSet phldrT="[Text]" custT="1"/>
      <dgm:spPr/>
      <dgm:t>
        <a:bodyPr/>
        <a:lstStyle/>
        <a:p>
          <a:r>
            <a:rPr lang="en-GB" sz="1400" dirty="0" smtClean="0"/>
            <a:t>Implementation plan</a:t>
          </a:r>
          <a:endParaRPr lang="en-GB" sz="1400" dirty="0"/>
        </a:p>
      </dgm:t>
    </dgm:pt>
    <dgm:pt modelId="{9963385A-4394-4ABF-BBA7-02BEA9B6FAB0}" type="parTrans" cxnId="{44E1EA27-2845-4EB4-8CC3-06E44D0A78AD}">
      <dgm:prSet/>
      <dgm:spPr/>
      <dgm:t>
        <a:bodyPr/>
        <a:lstStyle/>
        <a:p>
          <a:endParaRPr lang="en-GB"/>
        </a:p>
      </dgm:t>
    </dgm:pt>
    <dgm:pt modelId="{77479416-00FC-4FAC-9844-49122261EA97}" type="sibTrans" cxnId="{44E1EA27-2845-4EB4-8CC3-06E44D0A78AD}">
      <dgm:prSet/>
      <dgm:spPr/>
      <dgm:t>
        <a:bodyPr/>
        <a:lstStyle/>
        <a:p>
          <a:endParaRPr lang="en-GB"/>
        </a:p>
      </dgm:t>
    </dgm:pt>
    <dgm:pt modelId="{169662FC-15A9-4294-A55D-CBA7B5CA73C8}">
      <dgm:prSet phldrT="[Text]" custT="1"/>
      <dgm:spPr/>
      <dgm:t>
        <a:bodyPr anchor="ctr"/>
        <a:lstStyle/>
        <a:p>
          <a:r>
            <a:rPr lang="en-GB" sz="1400" b="0" dirty="0" smtClean="0"/>
            <a:t>Discussion of implementation</a:t>
          </a:r>
          <a:endParaRPr lang="en-GB" sz="1400" b="0" dirty="0"/>
        </a:p>
      </dgm:t>
    </dgm:pt>
    <dgm:pt modelId="{D1C92342-38AF-45DE-B124-D821A85AFB23}" type="parTrans" cxnId="{463547C7-D499-4A12-A09E-A841CB627F1B}">
      <dgm:prSet/>
      <dgm:spPr/>
      <dgm:t>
        <a:bodyPr/>
        <a:lstStyle/>
        <a:p>
          <a:endParaRPr lang="en-GB"/>
        </a:p>
      </dgm:t>
    </dgm:pt>
    <dgm:pt modelId="{B49513E4-20CB-4B82-9433-8049E44C753A}" type="sibTrans" cxnId="{463547C7-D499-4A12-A09E-A841CB627F1B}">
      <dgm:prSet/>
      <dgm:spPr/>
      <dgm:t>
        <a:bodyPr/>
        <a:lstStyle/>
        <a:p>
          <a:endParaRPr lang="en-GB"/>
        </a:p>
      </dgm:t>
    </dgm:pt>
    <dgm:pt modelId="{D0E9D470-9D06-4FDF-90D8-3213B18721E9}">
      <dgm:prSet phldrT="[Text]" custT="1"/>
      <dgm:spPr/>
      <dgm:t>
        <a:bodyPr anchor="ctr"/>
        <a:lstStyle/>
        <a:p>
          <a:r>
            <a:rPr lang="en-GB" sz="1400" b="0" dirty="0" smtClean="0"/>
            <a:t>Analysis and conclusions of project</a:t>
          </a:r>
          <a:endParaRPr lang="en-GB" sz="1400" b="0" dirty="0"/>
        </a:p>
      </dgm:t>
    </dgm:pt>
    <dgm:pt modelId="{0CC46917-F2A6-403B-9011-6E02C912DAFA}" type="parTrans" cxnId="{508AA15E-83FD-4384-A879-0D29269C9E1B}">
      <dgm:prSet/>
      <dgm:spPr/>
      <dgm:t>
        <a:bodyPr/>
        <a:lstStyle/>
        <a:p>
          <a:endParaRPr lang="en-GB"/>
        </a:p>
      </dgm:t>
    </dgm:pt>
    <dgm:pt modelId="{FE7981BC-5B14-4FD1-9A45-90740C11EC41}" type="sibTrans" cxnId="{508AA15E-83FD-4384-A879-0D29269C9E1B}">
      <dgm:prSet/>
      <dgm:spPr/>
      <dgm:t>
        <a:bodyPr/>
        <a:lstStyle/>
        <a:p>
          <a:endParaRPr lang="en-GB"/>
        </a:p>
      </dgm:t>
    </dgm:pt>
    <dgm:pt modelId="{7D4E8A6D-25B1-45A0-9F62-6B7EC27ECE10}">
      <dgm:prSet phldrT="[Text]" custT="1"/>
      <dgm:spPr/>
      <dgm:t>
        <a:bodyPr/>
        <a:lstStyle/>
        <a:p>
          <a:r>
            <a:rPr lang="en-GB" sz="1400" dirty="0" smtClean="0"/>
            <a:t>1-2 pages</a:t>
          </a:r>
          <a:endParaRPr lang="en-GB" sz="1400" dirty="0"/>
        </a:p>
      </dgm:t>
    </dgm:pt>
    <dgm:pt modelId="{043E5DF4-C554-4BD9-8D42-5292A9CD4560}" type="parTrans" cxnId="{D564C8A9-DED6-4F4D-B4D2-F3556D02705B}">
      <dgm:prSet/>
      <dgm:spPr/>
      <dgm:t>
        <a:bodyPr/>
        <a:lstStyle/>
        <a:p>
          <a:endParaRPr lang="en-GB"/>
        </a:p>
      </dgm:t>
    </dgm:pt>
    <dgm:pt modelId="{1C4F4ADA-7090-41D8-9B30-796BFDC1D3B8}" type="sibTrans" cxnId="{D564C8A9-DED6-4F4D-B4D2-F3556D02705B}">
      <dgm:prSet/>
      <dgm:spPr/>
      <dgm:t>
        <a:bodyPr/>
        <a:lstStyle/>
        <a:p>
          <a:endParaRPr lang="en-GB"/>
        </a:p>
      </dgm:t>
    </dgm:pt>
    <dgm:pt modelId="{A88B09AE-C8E4-43FA-A053-D2C9F88E6768}">
      <dgm:prSet phldrT="[Text]" custT="1"/>
      <dgm:spPr/>
      <dgm:t>
        <a:bodyPr/>
        <a:lstStyle/>
        <a:p>
          <a:r>
            <a:rPr lang="en-GB" sz="1400" dirty="0" smtClean="0"/>
            <a:t>5+ pages</a:t>
          </a:r>
          <a:endParaRPr lang="en-GB" sz="1400" dirty="0"/>
        </a:p>
      </dgm:t>
    </dgm:pt>
    <dgm:pt modelId="{1D230708-D742-4F4E-8FFA-9FEF91B9298B}" type="parTrans" cxnId="{673E3FF2-3178-46D7-9894-11EA0B32BA7E}">
      <dgm:prSet/>
      <dgm:spPr/>
      <dgm:t>
        <a:bodyPr/>
        <a:lstStyle/>
        <a:p>
          <a:endParaRPr lang="en-GB"/>
        </a:p>
      </dgm:t>
    </dgm:pt>
    <dgm:pt modelId="{4971CC40-7010-4DEC-B723-5EC791DA6303}" type="sibTrans" cxnId="{673E3FF2-3178-46D7-9894-11EA0B32BA7E}">
      <dgm:prSet/>
      <dgm:spPr/>
      <dgm:t>
        <a:bodyPr/>
        <a:lstStyle/>
        <a:p>
          <a:endParaRPr lang="en-GB"/>
        </a:p>
      </dgm:t>
    </dgm:pt>
    <dgm:pt modelId="{989E955B-435C-40B7-9DF7-E7D106B44272}">
      <dgm:prSet phldrT="[Text]" custT="1"/>
      <dgm:spPr/>
      <dgm:t>
        <a:bodyPr/>
        <a:lstStyle/>
        <a:p>
          <a:r>
            <a:rPr lang="en-GB" sz="1400" dirty="0" smtClean="0"/>
            <a:t>10+ pages</a:t>
          </a:r>
          <a:endParaRPr lang="en-GB" sz="1400" dirty="0"/>
        </a:p>
      </dgm:t>
    </dgm:pt>
    <dgm:pt modelId="{44E71EC9-39F0-4770-AEB7-A053D60E37E4}" type="parTrans" cxnId="{94967AD5-D070-4531-B4E6-7D4EC2C0CE0D}">
      <dgm:prSet/>
      <dgm:spPr/>
      <dgm:t>
        <a:bodyPr/>
        <a:lstStyle/>
        <a:p>
          <a:endParaRPr lang="en-GB"/>
        </a:p>
      </dgm:t>
    </dgm:pt>
    <dgm:pt modelId="{03B89FFC-A336-4B12-8A1B-B01AEDB9081A}" type="sibTrans" cxnId="{94967AD5-D070-4531-B4E6-7D4EC2C0CE0D}">
      <dgm:prSet/>
      <dgm:spPr/>
      <dgm:t>
        <a:bodyPr/>
        <a:lstStyle/>
        <a:p>
          <a:endParaRPr lang="en-GB"/>
        </a:p>
      </dgm:t>
    </dgm:pt>
    <dgm:pt modelId="{B440CD31-9955-4DAF-A4C1-92125DD50F9D}">
      <dgm:prSet phldrT="[Text]" custT="1"/>
      <dgm:spPr/>
      <dgm:t>
        <a:bodyPr anchor="ctr"/>
        <a:lstStyle/>
        <a:p>
          <a:r>
            <a:rPr lang="en-GB" sz="1400" b="0" dirty="0" smtClean="0"/>
            <a:t>20+ pages</a:t>
          </a:r>
          <a:endParaRPr lang="en-GB" sz="1400" b="0" dirty="0"/>
        </a:p>
      </dgm:t>
    </dgm:pt>
    <dgm:pt modelId="{86653012-DACA-472D-94B4-A32EA77B4530}" type="parTrans" cxnId="{673CF6D1-CB5D-4C5C-BE0C-283B389C5486}">
      <dgm:prSet/>
      <dgm:spPr/>
      <dgm:t>
        <a:bodyPr/>
        <a:lstStyle/>
        <a:p>
          <a:endParaRPr lang="en-GB"/>
        </a:p>
      </dgm:t>
    </dgm:pt>
    <dgm:pt modelId="{08495CFF-E456-4490-9F85-598EE8B3E011}" type="sibTrans" cxnId="{673CF6D1-CB5D-4C5C-BE0C-283B389C5486}">
      <dgm:prSet/>
      <dgm:spPr/>
      <dgm:t>
        <a:bodyPr/>
        <a:lstStyle/>
        <a:p>
          <a:endParaRPr lang="en-GB"/>
        </a:p>
      </dgm:t>
    </dgm:pt>
    <dgm:pt modelId="{18755113-13DF-4D94-A462-02C4D50E1965}">
      <dgm:prSet phldrT="[Text]" custT="1"/>
      <dgm:spPr/>
      <dgm:t>
        <a:bodyPr anchor="ctr"/>
        <a:lstStyle/>
        <a:p>
          <a:endParaRPr lang="en-GB" sz="1200" b="0" dirty="0"/>
        </a:p>
      </dgm:t>
    </dgm:pt>
    <dgm:pt modelId="{42947331-3EFB-4541-A1AF-2B92608B20DE}" type="parTrans" cxnId="{02A97C5D-18CE-41D9-B365-29B67B29881B}">
      <dgm:prSet/>
      <dgm:spPr/>
      <dgm:t>
        <a:bodyPr/>
        <a:lstStyle/>
        <a:p>
          <a:endParaRPr lang="en-GB"/>
        </a:p>
      </dgm:t>
    </dgm:pt>
    <dgm:pt modelId="{3A3F4559-697C-4005-B627-6A615177C526}" type="sibTrans" cxnId="{02A97C5D-18CE-41D9-B365-29B67B29881B}">
      <dgm:prSet/>
      <dgm:spPr/>
      <dgm:t>
        <a:bodyPr/>
        <a:lstStyle/>
        <a:p>
          <a:endParaRPr lang="en-GB"/>
        </a:p>
      </dgm:t>
    </dgm:pt>
    <dgm:pt modelId="{2DB0EAC6-5033-45A4-930C-8F0B806E9177}" type="pres">
      <dgm:prSet presAssocID="{089929B5-F6FF-4945-80AD-429FDE00EC24}" presName="arrowDiagram" presStyleCnt="0">
        <dgm:presLayoutVars>
          <dgm:chMax val="5"/>
          <dgm:dir/>
          <dgm:resizeHandles val="exact"/>
        </dgm:presLayoutVars>
      </dgm:prSet>
      <dgm:spPr/>
    </dgm:pt>
    <dgm:pt modelId="{ABC70F8D-8A6F-4839-8A42-A8D0CB03B129}" type="pres">
      <dgm:prSet presAssocID="{089929B5-F6FF-4945-80AD-429FDE00EC24}" presName="arrow" presStyleLbl="bgShp" presStyleIdx="0" presStyleCnt="1" custScaleX="125364" custLinFactNeighborX="-1654" custLinFactNeighborY="706"/>
      <dgm:spPr/>
    </dgm:pt>
    <dgm:pt modelId="{33370D54-29C7-4C6D-BAF2-B0C125E2CEB5}" type="pres">
      <dgm:prSet presAssocID="{089929B5-F6FF-4945-80AD-429FDE00EC24}" presName="arrowDiagram4" presStyleCnt="0"/>
      <dgm:spPr/>
    </dgm:pt>
    <dgm:pt modelId="{30BE17AB-2863-4B52-B2DF-0250C0FDDE3E}" type="pres">
      <dgm:prSet presAssocID="{9233A646-9A27-463D-8430-AD113C2599D4}" presName="bullet4a" presStyleLbl="node1" presStyleIdx="0" presStyleCnt="4" custLinFactX="-249571" custLinFactNeighborX="-300000" custLinFactNeighborY="50916"/>
      <dgm:spPr>
        <a:solidFill>
          <a:srgbClr val="CEB966"/>
        </a:solidFill>
      </dgm:spPr>
    </dgm:pt>
    <dgm:pt modelId="{38768A4F-937D-4ADA-B2BC-B0F5458040D4}" type="pres">
      <dgm:prSet presAssocID="{9233A646-9A27-463D-8430-AD113C2599D4}" presName="textBox4a" presStyleLbl="revTx" presStyleIdx="0" presStyleCnt="4" custScaleX="126316" custScaleY="121113" custLinFactNeighborX="-58382" custLinFactNeighborY="231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B84E1D-9AC0-49A0-BD2B-7DA549624854}" type="pres">
      <dgm:prSet presAssocID="{F914088D-ACB6-4068-A990-833184B54E5B}" presName="bullet4b" presStyleLbl="node1" presStyleIdx="1" presStyleCnt="4" custLinFactX="-94786" custLinFactNeighborX="-100000" custLinFactNeighborY="20699"/>
      <dgm:spPr>
        <a:solidFill>
          <a:srgbClr val="CEB966"/>
        </a:solidFill>
      </dgm:spPr>
    </dgm:pt>
    <dgm:pt modelId="{66AB02FD-AFB0-413F-AA75-004164DA7CA9}" type="pres">
      <dgm:prSet presAssocID="{F914088D-ACB6-4068-A990-833184B54E5B}" presName="textBox4b" presStyleLbl="revTx" presStyleIdx="1" presStyleCnt="4" custScaleX="132548" custLinFactNeighborX="-14136" custLinFactNeighborY="384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695582-33F5-4049-9B59-83BB26E3EF2E}" type="pres">
      <dgm:prSet presAssocID="{340A7643-950F-4ED5-A1B1-021B17E3E10B}" presName="bullet4c" presStyleLbl="node1" presStyleIdx="2" presStyleCnt="4" custScaleX="125353" custScaleY="125353" custLinFactNeighborX="-6244" custLinFactNeighborY="-6244"/>
      <dgm:spPr>
        <a:solidFill>
          <a:srgbClr val="CEB966"/>
        </a:solidFill>
        <a:ln>
          <a:solidFill>
            <a:srgbClr val="FF0000"/>
          </a:solidFill>
        </a:ln>
      </dgm:spPr>
    </dgm:pt>
    <dgm:pt modelId="{772938E5-89B9-4365-BCF8-5CCB8F9B6051}" type="pres">
      <dgm:prSet presAssocID="{340A7643-950F-4ED5-A1B1-021B17E3E10B}" presName="textBox4c" presStyleLbl="revTx" presStyleIdx="2" presStyleCnt="4" custScaleX="139911" custScaleY="65817" custLinFactNeighborX="22030" custLinFactNeighborY="-106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90FCF7-15A7-400B-999D-0FB481CD15DE}" type="pres">
      <dgm:prSet presAssocID="{BAA3C74A-D2A3-4244-A63B-6C0840AC0C36}" presName="bullet4d" presStyleLbl="node1" presStyleIdx="3" presStyleCnt="4" custScaleX="135046" custScaleY="151518" custLinFactNeighborX="85541" custLinFactNeighborY="7474"/>
      <dgm:spPr>
        <a:solidFill>
          <a:srgbClr val="CEB966"/>
        </a:solidFill>
        <a:ln>
          <a:solidFill>
            <a:srgbClr val="FF0000"/>
          </a:solidFill>
        </a:ln>
      </dgm:spPr>
    </dgm:pt>
    <dgm:pt modelId="{D69329E1-B02F-4C13-BF29-842EFB3A83A9}" type="pres">
      <dgm:prSet presAssocID="{BAA3C74A-D2A3-4244-A63B-6C0840AC0C36}" presName="textBox4d" presStyleLbl="revTx" presStyleIdx="3" presStyleCnt="4" custScaleX="139286" custScaleY="48238" custLinFactNeighborX="59883" custLinFactNeighborY="-172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89D2FC-041C-4FA0-B3F3-74E17110BC98}" type="presOf" srcId="{F9F812D1-1709-4EEB-928C-80E75187F6EF}" destId="{66AB02FD-AFB0-413F-AA75-004164DA7CA9}" srcOrd="0" destOrd="1" presId="urn:microsoft.com/office/officeart/2005/8/layout/arrow2"/>
    <dgm:cxn modelId="{463547C7-D499-4A12-A09E-A841CB627F1B}" srcId="{BAA3C74A-D2A3-4244-A63B-6C0840AC0C36}" destId="{169662FC-15A9-4294-A55D-CBA7B5CA73C8}" srcOrd="0" destOrd="0" parTransId="{D1C92342-38AF-45DE-B124-D821A85AFB23}" sibTransId="{B49513E4-20CB-4B82-9433-8049E44C753A}"/>
    <dgm:cxn modelId="{673CF6D1-CB5D-4C5C-BE0C-283B389C5486}" srcId="{BAA3C74A-D2A3-4244-A63B-6C0840AC0C36}" destId="{B440CD31-9955-4DAF-A4C1-92125DD50F9D}" srcOrd="2" destOrd="0" parTransId="{86653012-DACA-472D-94B4-A32EA77B4530}" sibTransId="{08495CFF-E456-4490-9F85-598EE8B3E011}"/>
    <dgm:cxn modelId="{A8F557D1-F94D-4E77-828D-94851D8D2192}" type="presOf" srcId="{DD0E1417-1503-4070-83E8-E71E1BD5173A}" destId="{772938E5-89B9-4365-BCF8-5CCB8F9B6051}" srcOrd="0" destOrd="1" presId="urn:microsoft.com/office/officeart/2005/8/layout/arrow2"/>
    <dgm:cxn modelId="{FC1EF211-6C0B-45E7-A124-60D08FD5E41A}" type="presOf" srcId="{A88DD7F3-D5B5-449B-BB6B-AE5980570CB7}" destId="{66AB02FD-AFB0-413F-AA75-004164DA7CA9}" srcOrd="0" destOrd="2" presId="urn:microsoft.com/office/officeart/2005/8/layout/arrow2"/>
    <dgm:cxn modelId="{49389469-BF0E-4DE3-B75C-D7FBE52C4CA2}" srcId="{089929B5-F6FF-4945-80AD-429FDE00EC24}" destId="{F914088D-ACB6-4068-A990-833184B54E5B}" srcOrd="1" destOrd="0" parTransId="{5BBF9A68-1872-4BCC-9B23-3B858BFE9B2E}" sibTransId="{279B4F03-8034-4C8B-A39C-0B0B5D045F81}"/>
    <dgm:cxn modelId="{BA6E60F7-BDD5-4224-B2FF-8EAE8D7116D5}" type="presOf" srcId="{BAA3C74A-D2A3-4244-A63B-6C0840AC0C36}" destId="{D69329E1-B02F-4C13-BF29-842EFB3A83A9}" srcOrd="0" destOrd="0" presId="urn:microsoft.com/office/officeart/2005/8/layout/arrow2"/>
    <dgm:cxn modelId="{E18BD3DB-D017-4198-8938-D6875DF8DCB7}" srcId="{9233A646-9A27-463D-8430-AD113C2599D4}" destId="{AF5BE12B-3D81-4906-89A6-1F7B7026760C}" srcOrd="0" destOrd="0" parTransId="{C047F35F-8C9E-47AE-BD91-026360D3645D}" sibTransId="{FD98BEEA-F711-4EAD-B766-FBC2EB65FCAF}"/>
    <dgm:cxn modelId="{A0FFAAB5-B8D5-425C-AB45-FFEEC084ADC1}" srcId="{089929B5-F6FF-4945-80AD-429FDE00EC24}" destId="{340A7643-950F-4ED5-A1B1-021B17E3E10B}" srcOrd="2" destOrd="0" parTransId="{24DFA68F-776D-4E27-8917-AB7160D1D84D}" sibTransId="{B0C51093-9F88-48F1-BB53-D153E21BB9E5}"/>
    <dgm:cxn modelId="{D564C8A9-DED6-4F4D-B4D2-F3556D02705B}" srcId="{9233A646-9A27-463D-8430-AD113C2599D4}" destId="{7D4E8A6D-25B1-45A0-9F62-6B7EC27ECE10}" srcOrd="1" destOrd="0" parTransId="{043E5DF4-C554-4BD9-8D42-5292A9CD4560}" sibTransId="{1C4F4ADA-7090-41D8-9B30-796BFDC1D3B8}"/>
    <dgm:cxn modelId="{C8674106-1A18-48F4-9A05-6FB11B7467A8}" type="presOf" srcId="{169662FC-15A9-4294-A55D-CBA7B5CA73C8}" destId="{D69329E1-B02F-4C13-BF29-842EFB3A83A9}" srcOrd="0" destOrd="1" presId="urn:microsoft.com/office/officeart/2005/8/layout/arrow2"/>
    <dgm:cxn modelId="{9726781C-46BD-4856-BAE0-A02AD3A0CF29}" srcId="{089929B5-F6FF-4945-80AD-429FDE00EC24}" destId="{BAA3C74A-D2A3-4244-A63B-6C0840AC0C36}" srcOrd="3" destOrd="0" parTransId="{9A76DA6B-FF58-475C-BF61-782E9269FE7C}" sibTransId="{41220712-9802-4FE3-917E-41924D680FE2}"/>
    <dgm:cxn modelId="{802A142D-3730-4670-AA52-C048AFC8A58F}" type="presOf" srcId="{340A7643-950F-4ED5-A1B1-021B17E3E10B}" destId="{772938E5-89B9-4365-BCF8-5CCB8F9B6051}" srcOrd="0" destOrd="0" presId="urn:microsoft.com/office/officeart/2005/8/layout/arrow2"/>
    <dgm:cxn modelId="{2AF9E97C-893C-4CA0-BEE5-E894230741F5}" type="presOf" srcId="{F914088D-ACB6-4068-A990-833184B54E5B}" destId="{66AB02FD-AFB0-413F-AA75-004164DA7CA9}" srcOrd="0" destOrd="0" presId="urn:microsoft.com/office/officeart/2005/8/layout/arrow2"/>
    <dgm:cxn modelId="{3F294B7D-BE88-4420-B539-CFB7EAD8D7D6}" type="presOf" srcId="{9233A646-9A27-463D-8430-AD113C2599D4}" destId="{38768A4F-937D-4ADA-B2BC-B0F5458040D4}" srcOrd="0" destOrd="0" presId="urn:microsoft.com/office/officeart/2005/8/layout/arrow2"/>
    <dgm:cxn modelId="{02A97C5D-18CE-41D9-B365-29B67B29881B}" srcId="{BAA3C74A-D2A3-4244-A63B-6C0840AC0C36}" destId="{18755113-13DF-4D94-A462-02C4D50E1965}" srcOrd="3" destOrd="0" parTransId="{42947331-3EFB-4541-A1AF-2B92608B20DE}" sibTransId="{3A3F4559-697C-4005-B627-6A615177C526}"/>
    <dgm:cxn modelId="{8B7878A9-6BB4-4AA4-A023-93016AFEEFA5}" type="presOf" srcId="{18755113-13DF-4D94-A462-02C4D50E1965}" destId="{D69329E1-B02F-4C13-BF29-842EFB3A83A9}" srcOrd="0" destOrd="4" presId="urn:microsoft.com/office/officeart/2005/8/layout/arrow2"/>
    <dgm:cxn modelId="{976DDB99-B079-470F-AB86-BB258EA68683}" srcId="{089929B5-F6FF-4945-80AD-429FDE00EC24}" destId="{9233A646-9A27-463D-8430-AD113C2599D4}" srcOrd="0" destOrd="0" parTransId="{132B5DBB-E6A0-4C53-8888-191893ACBFF1}" sibTransId="{36E0FED3-651B-42C0-BF94-ABC9F216A19A}"/>
    <dgm:cxn modelId="{89B105F3-DF1C-40AE-94EE-441135EBD5E2}" type="presOf" srcId="{B440CD31-9955-4DAF-A4C1-92125DD50F9D}" destId="{D69329E1-B02F-4C13-BF29-842EFB3A83A9}" srcOrd="0" destOrd="3" presId="urn:microsoft.com/office/officeart/2005/8/layout/arrow2"/>
    <dgm:cxn modelId="{76472F6E-2ADD-4A62-B0B1-03EBADB2E87F}" type="presOf" srcId="{989E955B-435C-40B7-9DF7-E7D106B44272}" destId="{772938E5-89B9-4365-BCF8-5CCB8F9B6051}" srcOrd="0" destOrd="3" presId="urn:microsoft.com/office/officeart/2005/8/layout/arrow2"/>
    <dgm:cxn modelId="{C6E7F307-3B3C-4413-B888-EAF41E027B29}" type="presOf" srcId="{AF5BE12B-3D81-4906-89A6-1F7B7026760C}" destId="{38768A4F-937D-4ADA-B2BC-B0F5458040D4}" srcOrd="0" destOrd="1" presId="urn:microsoft.com/office/officeart/2005/8/layout/arrow2"/>
    <dgm:cxn modelId="{6573D759-CCA6-4978-8C4C-C1FF156E2FCB}" type="presOf" srcId="{7D4E8A6D-25B1-45A0-9F62-6B7EC27ECE10}" destId="{38768A4F-937D-4ADA-B2BC-B0F5458040D4}" srcOrd="0" destOrd="2" presId="urn:microsoft.com/office/officeart/2005/8/layout/arrow2"/>
    <dgm:cxn modelId="{2D60755B-124A-4DE7-9E32-D7FDE4EB488D}" type="presOf" srcId="{D0E9D470-9D06-4FDF-90D8-3213B18721E9}" destId="{D69329E1-B02F-4C13-BF29-842EFB3A83A9}" srcOrd="0" destOrd="2" presId="urn:microsoft.com/office/officeart/2005/8/layout/arrow2"/>
    <dgm:cxn modelId="{673E3FF2-3178-46D7-9894-11EA0B32BA7E}" srcId="{F914088D-ACB6-4068-A990-833184B54E5B}" destId="{A88B09AE-C8E4-43FA-A053-D2C9F88E6768}" srcOrd="3" destOrd="0" parTransId="{1D230708-D742-4F4E-8FFA-9FEF91B9298B}" sibTransId="{4971CC40-7010-4DEC-B723-5EC791DA6303}"/>
    <dgm:cxn modelId="{6647CCA5-E746-4930-AD21-94818257B066}" srcId="{F914088D-ACB6-4068-A990-833184B54E5B}" destId="{F9F812D1-1709-4EEB-928C-80E75187F6EF}" srcOrd="0" destOrd="0" parTransId="{FCC10E91-4609-4051-AF85-F368EC81777F}" sibTransId="{3BEBEF12-5B24-47EF-9BB1-881EF769DDEB}"/>
    <dgm:cxn modelId="{CE4A4D0B-E3DE-4F70-8A3D-7D7AE778C1FC}" srcId="{F914088D-ACB6-4068-A990-833184B54E5B}" destId="{A88DD7F3-D5B5-449B-BB6B-AE5980570CB7}" srcOrd="1" destOrd="0" parTransId="{B9E24B03-7521-4E26-8A51-4777494320AF}" sibTransId="{545917E9-66BB-42A3-BA81-F63C3624E8F9}"/>
    <dgm:cxn modelId="{E97FF1DA-0633-4103-B20C-11F384D837A3}" type="presOf" srcId="{172E739F-4005-4E51-A48D-A2261BF3AC47}" destId="{66AB02FD-AFB0-413F-AA75-004164DA7CA9}" srcOrd="0" destOrd="3" presId="urn:microsoft.com/office/officeart/2005/8/layout/arrow2"/>
    <dgm:cxn modelId="{44E1EA27-2845-4EB4-8CC3-06E44D0A78AD}" srcId="{340A7643-950F-4ED5-A1B1-021B17E3E10B}" destId="{DA60B53D-5C69-4334-BC85-819A681B0248}" srcOrd="1" destOrd="0" parTransId="{9963385A-4394-4ABF-BBA7-02BEA9B6FAB0}" sibTransId="{77479416-00FC-4FAC-9844-49122261EA97}"/>
    <dgm:cxn modelId="{DF0F3F86-C278-4ABE-B26A-F57F62379E4F}" srcId="{F914088D-ACB6-4068-A990-833184B54E5B}" destId="{172E739F-4005-4E51-A48D-A2261BF3AC47}" srcOrd="2" destOrd="0" parTransId="{4D7A5518-BB09-45B2-BDCF-657C14E19466}" sibTransId="{96DCDDBC-8DD8-43D9-A24B-B622B6D2C23C}"/>
    <dgm:cxn modelId="{D9A95F03-CAF8-4688-9994-2AE39D65E1A3}" type="presOf" srcId="{A88B09AE-C8E4-43FA-A053-D2C9F88E6768}" destId="{66AB02FD-AFB0-413F-AA75-004164DA7CA9}" srcOrd="0" destOrd="4" presId="urn:microsoft.com/office/officeart/2005/8/layout/arrow2"/>
    <dgm:cxn modelId="{508AA15E-83FD-4384-A879-0D29269C9E1B}" srcId="{BAA3C74A-D2A3-4244-A63B-6C0840AC0C36}" destId="{D0E9D470-9D06-4FDF-90D8-3213B18721E9}" srcOrd="1" destOrd="0" parTransId="{0CC46917-F2A6-403B-9011-6E02C912DAFA}" sibTransId="{FE7981BC-5B14-4FD1-9A45-90740C11EC41}"/>
    <dgm:cxn modelId="{A646B8BE-DF4F-4657-A6B0-99C18BD06D35}" srcId="{340A7643-950F-4ED5-A1B1-021B17E3E10B}" destId="{DD0E1417-1503-4070-83E8-E71E1BD5173A}" srcOrd="0" destOrd="0" parTransId="{C8C0AB39-E727-4A54-AD5A-618C5529E5C9}" sibTransId="{85C18720-95F3-48A5-88FE-09513BA8AB65}"/>
    <dgm:cxn modelId="{94967AD5-D070-4531-B4E6-7D4EC2C0CE0D}" srcId="{340A7643-950F-4ED5-A1B1-021B17E3E10B}" destId="{989E955B-435C-40B7-9DF7-E7D106B44272}" srcOrd="2" destOrd="0" parTransId="{44E71EC9-39F0-4770-AEB7-A053D60E37E4}" sibTransId="{03B89FFC-A336-4B12-8A1B-B01AEDB9081A}"/>
    <dgm:cxn modelId="{34C908C3-B1C1-4752-8235-A303E3099A11}" type="presOf" srcId="{089929B5-F6FF-4945-80AD-429FDE00EC24}" destId="{2DB0EAC6-5033-45A4-930C-8F0B806E9177}" srcOrd="0" destOrd="0" presId="urn:microsoft.com/office/officeart/2005/8/layout/arrow2"/>
    <dgm:cxn modelId="{B76261DA-6EFB-45CF-92D0-0B9E88FD2054}" type="presOf" srcId="{DA60B53D-5C69-4334-BC85-819A681B0248}" destId="{772938E5-89B9-4365-BCF8-5CCB8F9B6051}" srcOrd="0" destOrd="2" presId="urn:microsoft.com/office/officeart/2005/8/layout/arrow2"/>
    <dgm:cxn modelId="{BF3CF721-654C-4771-B555-AACE20176C08}" type="presParOf" srcId="{2DB0EAC6-5033-45A4-930C-8F0B806E9177}" destId="{ABC70F8D-8A6F-4839-8A42-A8D0CB03B129}" srcOrd="0" destOrd="0" presId="urn:microsoft.com/office/officeart/2005/8/layout/arrow2"/>
    <dgm:cxn modelId="{B08835F7-53A5-4BA9-99C3-40C867824075}" type="presParOf" srcId="{2DB0EAC6-5033-45A4-930C-8F0B806E9177}" destId="{33370D54-29C7-4C6D-BAF2-B0C125E2CEB5}" srcOrd="1" destOrd="0" presId="urn:microsoft.com/office/officeart/2005/8/layout/arrow2"/>
    <dgm:cxn modelId="{1245AC72-7054-4A38-9D3E-C645FE197950}" type="presParOf" srcId="{33370D54-29C7-4C6D-BAF2-B0C125E2CEB5}" destId="{30BE17AB-2863-4B52-B2DF-0250C0FDDE3E}" srcOrd="0" destOrd="0" presId="urn:microsoft.com/office/officeart/2005/8/layout/arrow2"/>
    <dgm:cxn modelId="{27EAD894-43CA-4BD8-B8C6-2554DC8B9869}" type="presParOf" srcId="{33370D54-29C7-4C6D-BAF2-B0C125E2CEB5}" destId="{38768A4F-937D-4ADA-B2BC-B0F5458040D4}" srcOrd="1" destOrd="0" presId="urn:microsoft.com/office/officeart/2005/8/layout/arrow2"/>
    <dgm:cxn modelId="{28DA860E-4AA1-4F06-A95A-12E0ACDD969E}" type="presParOf" srcId="{33370D54-29C7-4C6D-BAF2-B0C125E2CEB5}" destId="{F9B84E1D-9AC0-49A0-BD2B-7DA549624854}" srcOrd="2" destOrd="0" presId="urn:microsoft.com/office/officeart/2005/8/layout/arrow2"/>
    <dgm:cxn modelId="{8F73733A-3FD1-4A9C-B47C-1D2083B83AEB}" type="presParOf" srcId="{33370D54-29C7-4C6D-BAF2-B0C125E2CEB5}" destId="{66AB02FD-AFB0-413F-AA75-004164DA7CA9}" srcOrd="3" destOrd="0" presId="urn:microsoft.com/office/officeart/2005/8/layout/arrow2"/>
    <dgm:cxn modelId="{CCDF8ACB-1330-407E-9D71-A237E6736D5A}" type="presParOf" srcId="{33370D54-29C7-4C6D-BAF2-B0C125E2CEB5}" destId="{A0695582-33F5-4049-9B59-83BB26E3EF2E}" srcOrd="4" destOrd="0" presId="urn:microsoft.com/office/officeart/2005/8/layout/arrow2"/>
    <dgm:cxn modelId="{B980621F-169F-429C-92E5-5BDE2D85EAEC}" type="presParOf" srcId="{33370D54-29C7-4C6D-BAF2-B0C125E2CEB5}" destId="{772938E5-89B9-4365-BCF8-5CCB8F9B6051}" srcOrd="5" destOrd="0" presId="urn:microsoft.com/office/officeart/2005/8/layout/arrow2"/>
    <dgm:cxn modelId="{0AFB52D9-0A95-4D94-BADD-FCBB8768743F}" type="presParOf" srcId="{33370D54-29C7-4C6D-BAF2-B0C125E2CEB5}" destId="{4890FCF7-15A7-400B-999D-0FB481CD15DE}" srcOrd="6" destOrd="0" presId="urn:microsoft.com/office/officeart/2005/8/layout/arrow2"/>
    <dgm:cxn modelId="{3C01E865-03AD-4744-92D4-DBB19073D488}" type="presParOf" srcId="{33370D54-29C7-4C6D-BAF2-B0C125E2CEB5}" destId="{D69329E1-B02F-4C13-BF29-842EFB3A83A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C8302-373A-469D-A20E-8A0C0EC65A4A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</dgm:pt>
    <dgm:pt modelId="{FC2B7BE7-7D01-4B7F-8373-D1C7A9FC7982}">
      <dgm:prSet phldrT="[Text]"/>
      <dgm:spPr/>
      <dgm:t>
        <a:bodyPr/>
        <a:lstStyle/>
        <a:p>
          <a:r>
            <a:rPr lang="en-GB" dirty="0" smtClean="0"/>
            <a:t>Review</a:t>
          </a:r>
          <a:endParaRPr lang="en-GB" dirty="0"/>
        </a:p>
      </dgm:t>
    </dgm:pt>
    <dgm:pt modelId="{522400AF-7C9B-44ED-8673-78E306A4F982}" type="sibTrans" cxnId="{8A685838-6FEA-4BF1-9A93-1AD930517A55}">
      <dgm:prSet/>
      <dgm:spPr/>
      <dgm:t>
        <a:bodyPr/>
        <a:lstStyle/>
        <a:p>
          <a:endParaRPr lang="en-GB"/>
        </a:p>
      </dgm:t>
    </dgm:pt>
    <dgm:pt modelId="{6A407F02-0B9D-4250-B8BD-AF39C9EC4D85}" type="parTrans" cxnId="{8A685838-6FEA-4BF1-9A93-1AD930517A55}">
      <dgm:prSet/>
      <dgm:spPr/>
      <dgm:t>
        <a:bodyPr/>
        <a:lstStyle/>
        <a:p>
          <a:endParaRPr lang="en-GB"/>
        </a:p>
      </dgm:t>
    </dgm:pt>
    <dgm:pt modelId="{37F451C1-7F2C-4B59-8DD6-3776AFEE1DC9}">
      <dgm:prSet phldrT="[Text]"/>
      <dgm:spPr/>
      <dgm:t>
        <a:bodyPr/>
        <a:lstStyle/>
        <a:p>
          <a:r>
            <a:rPr lang="en-GB" dirty="0" smtClean="0"/>
            <a:t>Do</a:t>
          </a:r>
          <a:endParaRPr lang="en-GB" dirty="0"/>
        </a:p>
      </dgm:t>
    </dgm:pt>
    <dgm:pt modelId="{E3A9714B-00A5-4E39-B52D-2789BA6DBF51}" type="sibTrans" cxnId="{C123140A-4582-4953-8652-FF38262FC023}">
      <dgm:prSet/>
      <dgm:spPr/>
      <dgm:t>
        <a:bodyPr/>
        <a:lstStyle/>
        <a:p>
          <a:endParaRPr lang="en-GB"/>
        </a:p>
      </dgm:t>
    </dgm:pt>
    <dgm:pt modelId="{C48B408B-E9CC-4F6F-8D8C-42AC7575B44C}" type="parTrans" cxnId="{C123140A-4582-4953-8652-FF38262FC023}">
      <dgm:prSet/>
      <dgm:spPr/>
      <dgm:t>
        <a:bodyPr/>
        <a:lstStyle/>
        <a:p>
          <a:endParaRPr lang="en-GB"/>
        </a:p>
      </dgm:t>
    </dgm:pt>
    <dgm:pt modelId="{626F5FB4-478E-4A58-8EB9-84D991658BC3}">
      <dgm:prSet phldrT="[Text]"/>
      <dgm:spPr/>
      <dgm:t>
        <a:bodyPr/>
        <a:lstStyle/>
        <a:p>
          <a:r>
            <a:rPr lang="en-GB" dirty="0" smtClean="0"/>
            <a:t>Plan</a:t>
          </a:r>
          <a:endParaRPr lang="en-GB" dirty="0"/>
        </a:p>
      </dgm:t>
    </dgm:pt>
    <dgm:pt modelId="{D0286303-70AF-4706-A4CF-E1200636F994}" type="sibTrans" cxnId="{4E990820-2380-463B-A341-F35E7CD8EBCC}">
      <dgm:prSet/>
      <dgm:spPr/>
      <dgm:t>
        <a:bodyPr/>
        <a:lstStyle/>
        <a:p>
          <a:endParaRPr lang="en-GB"/>
        </a:p>
      </dgm:t>
    </dgm:pt>
    <dgm:pt modelId="{0D529F3F-06CF-44FC-8A41-E90E4EB0A733}" type="parTrans" cxnId="{4E990820-2380-463B-A341-F35E7CD8EBCC}">
      <dgm:prSet/>
      <dgm:spPr/>
      <dgm:t>
        <a:bodyPr/>
        <a:lstStyle/>
        <a:p>
          <a:endParaRPr lang="en-GB"/>
        </a:p>
      </dgm:t>
    </dgm:pt>
    <dgm:pt modelId="{BBC4D958-2F15-49E6-96A6-889DE3E3E0AE}" type="pres">
      <dgm:prSet presAssocID="{682C8302-373A-469D-A20E-8A0C0EC65A4A}" presName="CompostProcess" presStyleCnt="0">
        <dgm:presLayoutVars>
          <dgm:dir/>
          <dgm:resizeHandles val="exact"/>
        </dgm:presLayoutVars>
      </dgm:prSet>
      <dgm:spPr/>
    </dgm:pt>
    <dgm:pt modelId="{AE7CA237-8110-480B-BFF2-4E677E0F27BA}" type="pres">
      <dgm:prSet presAssocID="{682C8302-373A-469D-A20E-8A0C0EC65A4A}" presName="arrow" presStyleLbl="bgShp" presStyleIdx="0" presStyleCnt="1"/>
      <dgm:spPr/>
    </dgm:pt>
    <dgm:pt modelId="{62B00C3E-134F-4E00-9D68-58F33FB9171B}" type="pres">
      <dgm:prSet presAssocID="{682C8302-373A-469D-A20E-8A0C0EC65A4A}" presName="linearProcess" presStyleCnt="0"/>
      <dgm:spPr/>
    </dgm:pt>
    <dgm:pt modelId="{F65A6889-25C6-4A64-8A51-7C05DEB302D2}" type="pres">
      <dgm:prSet presAssocID="{626F5FB4-478E-4A58-8EB9-84D991658BC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6AB137-9CA8-4491-908E-D96C4BA98C43}" type="pres">
      <dgm:prSet presAssocID="{D0286303-70AF-4706-A4CF-E1200636F994}" presName="sibTrans" presStyleCnt="0"/>
      <dgm:spPr/>
    </dgm:pt>
    <dgm:pt modelId="{DFF33400-7ABF-48D4-8341-E0840ED48983}" type="pres">
      <dgm:prSet presAssocID="{37F451C1-7F2C-4B59-8DD6-3776AFEE1D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5ED2F3-6BDD-40B3-956D-613F411D17E4}" type="pres">
      <dgm:prSet presAssocID="{E3A9714B-00A5-4E39-B52D-2789BA6DBF51}" presName="sibTrans" presStyleCnt="0"/>
      <dgm:spPr/>
    </dgm:pt>
    <dgm:pt modelId="{E18B7E2B-89A3-4186-B3E9-B9D326AD37A5}" type="pres">
      <dgm:prSet presAssocID="{FC2B7BE7-7D01-4B7F-8373-D1C7A9FC798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C76525-2062-4C92-AFF8-7FA31659BFB6}" type="presOf" srcId="{682C8302-373A-469D-A20E-8A0C0EC65A4A}" destId="{BBC4D958-2F15-49E6-96A6-889DE3E3E0AE}" srcOrd="0" destOrd="0" presId="urn:microsoft.com/office/officeart/2005/8/layout/hProcess9"/>
    <dgm:cxn modelId="{C123140A-4582-4953-8652-FF38262FC023}" srcId="{682C8302-373A-469D-A20E-8A0C0EC65A4A}" destId="{37F451C1-7F2C-4B59-8DD6-3776AFEE1DC9}" srcOrd="1" destOrd="0" parTransId="{C48B408B-E9CC-4F6F-8D8C-42AC7575B44C}" sibTransId="{E3A9714B-00A5-4E39-B52D-2789BA6DBF51}"/>
    <dgm:cxn modelId="{4E990820-2380-463B-A341-F35E7CD8EBCC}" srcId="{682C8302-373A-469D-A20E-8A0C0EC65A4A}" destId="{626F5FB4-478E-4A58-8EB9-84D991658BC3}" srcOrd="0" destOrd="0" parTransId="{0D529F3F-06CF-44FC-8A41-E90E4EB0A733}" sibTransId="{D0286303-70AF-4706-A4CF-E1200636F994}"/>
    <dgm:cxn modelId="{8A685838-6FEA-4BF1-9A93-1AD930517A55}" srcId="{682C8302-373A-469D-A20E-8A0C0EC65A4A}" destId="{FC2B7BE7-7D01-4B7F-8373-D1C7A9FC7982}" srcOrd="2" destOrd="0" parTransId="{6A407F02-0B9D-4250-B8BD-AF39C9EC4D85}" sibTransId="{522400AF-7C9B-44ED-8673-78E306A4F982}"/>
    <dgm:cxn modelId="{47DBCC92-6AE0-4345-9A54-86855E160D2F}" type="presOf" srcId="{626F5FB4-478E-4A58-8EB9-84D991658BC3}" destId="{F65A6889-25C6-4A64-8A51-7C05DEB302D2}" srcOrd="0" destOrd="0" presId="urn:microsoft.com/office/officeart/2005/8/layout/hProcess9"/>
    <dgm:cxn modelId="{4001BD61-1287-45B7-A4E2-787738EEAD09}" type="presOf" srcId="{37F451C1-7F2C-4B59-8DD6-3776AFEE1DC9}" destId="{DFF33400-7ABF-48D4-8341-E0840ED48983}" srcOrd="0" destOrd="0" presId="urn:microsoft.com/office/officeart/2005/8/layout/hProcess9"/>
    <dgm:cxn modelId="{79E4DE7A-A48B-452D-9DE6-994B1E5C337A}" type="presOf" srcId="{FC2B7BE7-7D01-4B7F-8373-D1C7A9FC7982}" destId="{E18B7E2B-89A3-4186-B3E9-B9D326AD37A5}" srcOrd="0" destOrd="0" presId="urn:microsoft.com/office/officeart/2005/8/layout/hProcess9"/>
    <dgm:cxn modelId="{5E4B56D1-3D68-4BE2-93D5-56922F696F3D}" type="presParOf" srcId="{BBC4D958-2F15-49E6-96A6-889DE3E3E0AE}" destId="{AE7CA237-8110-480B-BFF2-4E677E0F27BA}" srcOrd="0" destOrd="0" presId="urn:microsoft.com/office/officeart/2005/8/layout/hProcess9"/>
    <dgm:cxn modelId="{31FB7795-0952-4ABD-B369-6A3332EE3DA8}" type="presParOf" srcId="{BBC4D958-2F15-49E6-96A6-889DE3E3E0AE}" destId="{62B00C3E-134F-4E00-9D68-58F33FB9171B}" srcOrd="1" destOrd="0" presId="urn:microsoft.com/office/officeart/2005/8/layout/hProcess9"/>
    <dgm:cxn modelId="{651529B0-492A-47AB-91E6-E39930552150}" type="presParOf" srcId="{62B00C3E-134F-4E00-9D68-58F33FB9171B}" destId="{F65A6889-25C6-4A64-8A51-7C05DEB302D2}" srcOrd="0" destOrd="0" presId="urn:microsoft.com/office/officeart/2005/8/layout/hProcess9"/>
    <dgm:cxn modelId="{86B47FD0-54F8-400E-BD0D-46391B1A8ADE}" type="presParOf" srcId="{62B00C3E-134F-4E00-9D68-58F33FB9171B}" destId="{786AB137-9CA8-4491-908E-D96C4BA98C43}" srcOrd="1" destOrd="0" presId="urn:microsoft.com/office/officeart/2005/8/layout/hProcess9"/>
    <dgm:cxn modelId="{E795C221-EE9F-43B3-9EA9-56C101E466F2}" type="presParOf" srcId="{62B00C3E-134F-4E00-9D68-58F33FB9171B}" destId="{DFF33400-7ABF-48D4-8341-E0840ED48983}" srcOrd="2" destOrd="0" presId="urn:microsoft.com/office/officeart/2005/8/layout/hProcess9"/>
    <dgm:cxn modelId="{E186E302-C118-4765-AFF8-A24C64022C24}" type="presParOf" srcId="{62B00C3E-134F-4E00-9D68-58F33FB9171B}" destId="{515ED2F3-6BDD-40B3-956D-613F411D17E4}" srcOrd="3" destOrd="0" presId="urn:microsoft.com/office/officeart/2005/8/layout/hProcess9"/>
    <dgm:cxn modelId="{BF388AB9-0ED0-48FE-BFCF-2B701FD006B4}" type="presParOf" srcId="{62B00C3E-134F-4E00-9D68-58F33FB9171B}" destId="{E18B7E2B-89A3-4186-B3E9-B9D326AD37A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2C8302-373A-469D-A20E-8A0C0EC65A4A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</dgm:pt>
    <dgm:pt modelId="{FC2B7BE7-7D01-4B7F-8373-D1C7A9FC7982}">
      <dgm:prSet phldrT="[Text]"/>
      <dgm:spPr/>
      <dgm:t>
        <a:bodyPr/>
        <a:lstStyle/>
        <a:p>
          <a:r>
            <a:rPr lang="en-GB" dirty="0" smtClean="0"/>
            <a:t>Review</a:t>
          </a:r>
          <a:endParaRPr lang="en-GB" dirty="0"/>
        </a:p>
      </dgm:t>
    </dgm:pt>
    <dgm:pt modelId="{522400AF-7C9B-44ED-8673-78E306A4F982}" type="sibTrans" cxnId="{8A685838-6FEA-4BF1-9A93-1AD930517A55}">
      <dgm:prSet/>
      <dgm:spPr/>
      <dgm:t>
        <a:bodyPr/>
        <a:lstStyle/>
        <a:p>
          <a:endParaRPr lang="en-GB"/>
        </a:p>
      </dgm:t>
    </dgm:pt>
    <dgm:pt modelId="{6A407F02-0B9D-4250-B8BD-AF39C9EC4D85}" type="parTrans" cxnId="{8A685838-6FEA-4BF1-9A93-1AD930517A55}">
      <dgm:prSet/>
      <dgm:spPr/>
      <dgm:t>
        <a:bodyPr/>
        <a:lstStyle/>
        <a:p>
          <a:endParaRPr lang="en-GB"/>
        </a:p>
      </dgm:t>
    </dgm:pt>
    <dgm:pt modelId="{37F451C1-7F2C-4B59-8DD6-3776AFEE1DC9}">
      <dgm:prSet phldrT="[Text]"/>
      <dgm:spPr/>
      <dgm:t>
        <a:bodyPr/>
        <a:lstStyle/>
        <a:p>
          <a:r>
            <a:rPr lang="en-GB" dirty="0" smtClean="0"/>
            <a:t>Do</a:t>
          </a:r>
          <a:endParaRPr lang="en-GB" dirty="0"/>
        </a:p>
      </dgm:t>
    </dgm:pt>
    <dgm:pt modelId="{E3A9714B-00A5-4E39-B52D-2789BA6DBF51}" type="sibTrans" cxnId="{C123140A-4582-4953-8652-FF38262FC023}">
      <dgm:prSet/>
      <dgm:spPr/>
      <dgm:t>
        <a:bodyPr/>
        <a:lstStyle/>
        <a:p>
          <a:endParaRPr lang="en-GB"/>
        </a:p>
      </dgm:t>
    </dgm:pt>
    <dgm:pt modelId="{C48B408B-E9CC-4F6F-8D8C-42AC7575B44C}" type="parTrans" cxnId="{C123140A-4582-4953-8652-FF38262FC023}">
      <dgm:prSet/>
      <dgm:spPr/>
      <dgm:t>
        <a:bodyPr/>
        <a:lstStyle/>
        <a:p>
          <a:endParaRPr lang="en-GB"/>
        </a:p>
      </dgm:t>
    </dgm:pt>
    <dgm:pt modelId="{626F5FB4-478E-4A58-8EB9-84D991658BC3}">
      <dgm:prSet phldrT="[Text]"/>
      <dgm:spPr/>
      <dgm:t>
        <a:bodyPr/>
        <a:lstStyle/>
        <a:p>
          <a:r>
            <a:rPr lang="en-GB" dirty="0" smtClean="0"/>
            <a:t>Plan</a:t>
          </a:r>
          <a:endParaRPr lang="en-GB" dirty="0"/>
        </a:p>
      </dgm:t>
    </dgm:pt>
    <dgm:pt modelId="{D0286303-70AF-4706-A4CF-E1200636F994}" type="sibTrans" cxnId="{4E990820-2380-463B-A341-F35E7CD8EBCC}">
      <dgm:prSet/>
      <dgm:spPr/>
      <dgm:t>
        <a:bodyPr/>
        <a:lstStyle/>
        <a:p>
          <a:endParaRPr lang="en-GB"/>
        </a:p>
      </dgm:t>
    </dgm:pt>
    <dgm:pt modelId="{0D529F3F-06CF-44FC-8A41-E90E4EB0A733}" type="parTrans" cxnId="{4E990820-2380-463B-A341-F35E7CD8EBCC}">
      <dgm:prSet/>
      <dgm:spPr/>
      <dgm:t>
        <a:bodyPr/>
        <a:lstStyle/>
        <a:p>
          <a:endParaRPr lang="en-GB"/>
        </a:p>
      </dgm:t>
    </dgm:pt>
    <dgm:pt modelId="{BBC4D958-2F15-49E6-96A6-889DE3E3E0AE}" type="pres">
      <dgm:prSet presAssocID="{682C8302-373A-469D-A20E-8A0C0EC65A4A}" presName="CompostProcess" presStyleCnt="0">
        <dgm:presLayoutVars>
          <dgm:dir/>
          <dgm:resizeHandles val="exact"/>
        </dgm:presLayoutVars>
      </dgm:prSet>
      <dgm:spPr/>
    </dgm:pt>
    <dgm:pt modelId="{AE7CA237-8110-480B-BFF2-4E677E0F27BA}" type="pres">
      <dgm:prSet presAssocID="{682C8302-373A-469D-A20E-8A0C0EC65A4A}" presName="arrow" presStyleLbl="bgShp" presStyleIdx="0" presStyleCnt="1"/>
      <dgm:spPr/>
    </dgm:pt>
    <dgm:pt modelId="{62B00C3E-134F-4E00-9D68-58F33FB9171B}" type="pres">
      <dgm:prSet presAssocID="{682C8302-373A-469D-A20E-8A0C0EC65A4A}" presName="linearProcess" presStyleCnt="0"/>
      <dgm:spPr/>
    </dgm:pt>
    <dgm:pt modelId="{F65A6889-25C6-4A64-8A51-7C05DEB302D2}" type="pres">
      <dgm:prSet presAssocID="{626F5FB4-478E-4A58-8EB9-84D991658BC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6AB137-9CA8-4491-908E-D96C4BA98C43}" type="pres">
      <dgm:prSet presAssocID="{D0286303-70AF-4706-A4CF-E1200636F994}" presName="sibTrans" presStyleCnt="0"/>
      <dgm:spPr/>
    </dgm:pt>
    <dgm:pt modelId="{DFF33400-7ABF-48D4-8341-E0840ED48983}" type="pres">
      <dgm:prSet presAssocID="{37F451C1-7F2C-4B59-8DD6-3776AFEE1D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5ED2F3-6BDD-40B3-956D-613F411D17E4}" type="pres">
      <dgm:prSet presAssocID="{E3A9714B-00A5-4E39-B52D-2789BA6DBF51}" presName="sibTrans" presStyleCnt="0"/>
      <dgm:spPr/>
    </dgm:pt>
    <dgm:pt modelId="{E18B7E2B-89A3-4186-B3E9-B9D326AD37A5}" type="pres">
      <dgm:prSet presAssocID="{FC2B7BE7-7D01-4B7F-8373-D1C7A9FC798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123140A-4582-4953-8652-FF38262FC023}" srcId="{682C8302-373A-469D-A20E-8A0C0EC65A4A}" destId="{37F451C1-7F2C-4B59-8DD6-3776AFEE1DC9}" srcOrd="1" destOrd="0" parTransId="{C48B408B-E9CC-4F6F-8D8C-42AC7575B44C}" sibTransId="{E3A9714B-00A5-4E39-B52D-2789BA6DBF51}"/>
    <dgm:cxn modelId="{FF966BDA-7F32-4EE4-A4B0-C64C1ABC372A}" type="presOf" srcId="{37F451C1-7F2C-4B59-8DD6-3776AFEE1DC9}" destId="{DFF33400-7ABF-48D4-8341-E0840ED48983}" srcOrd="0" destOrd="0" presId="urn:microsoft.com/office/officeart/2005/8/layout/hProcess9"/>
    <dgm:cxn modelId="{0BA1709A-1317-4E50-8ED7-E152C42C3271}" type="presOf" srcId="{626F5FB4-478E-4A58-8EB9-84D991658BC3}" destId="{F65A6889-25C6-4A64-8A51-7C05DEB302D2}" srcOrd="0" destOrd="0" presId="urn:microsoft.com/office/officeart/2005/8/layout/hProcess9"/>
    <dgm:cxn modelId="{4E990820-2380-463B-A341-F35E7CD8EBCC}" srcId="{682C8302-373A-469D-A20E-8A0C0EC65A4A}" destId="{626F5FB4-478E-4A58-8EB9-84D991658BC3}" srcOrd="0" destOrd="0" parTransId="{0D529F3F-06CF-44FC-8A41-E90E4EB0A733}" sibTransId="{D0286303-70AF-4706-A4CF-E1200636F994}"/>
    <dgm:cxn modelId="{B123F669-DC75-4AC0-83BF-435F0F5AABA3}" type="presOf" srcId="{682C8302-373A-469D-A20E-8A0C0EC65A4A}" destId="{BBC4D958-2F15-49E6-96A6-889DE3E3E0AE}" srcOrd="0" destOrd="0" presId="urn:microsoft.com/office/officeart/2005/8/layout/hProcess9"/>
    <dgm:cxn modelId="{8A685838-6FEA-4BF1-9A93-1AD930517A55}" srcId="{682C8302-373A-469D-A20E-8A0C0EC65A4A}" destId="{FC2B7BE7-7D01-4B7F-8373-D1C7A9FC7982}" srcOrd="2" destOrd="0" parTransId="{6A407F02-0B9D-4250-B8BD-AF39C9EC4D85}" sibTransId="{522400AF-7C9B-44ED-8673-78E306A4F982}"/>
    <dgm:cxn modelId="{A0C9F26F-A2B0-45F6-839F-8E36E56E5530}" type="presOf" srcId="{FC2B7BE7-7D01-4B7F-8373-D1C7A9FC7982}" destId="{E18B7E2B-89A3-4186-B3E9-B9D326AD37A5}" srcOrd="0" destOrd="0" presId="urn:microsoft.com/office/officeart/2005/8/layout/hProcess9"/>
    <dgm:cxn modelId="{43834B4F-746A-4861-8F41-D52C1B7B500E}" type="presParOf" srcId="{BBC4D958-2F15-49E6-96A6-889DE3E3E0AE}" destId="{AE7CA237-8110-480B-BFF2-4E677E0F27BA}" srcOrd="0" destOrd="0" presId="urn:microsoft.com/office/officeart/2005/8/layout/hProcess9"/>
    <dgm:cxn modelId="{4F1452DE-1503-4B99-B5F4-B8309A599356}" type="presParOf" srcId="{BBC4D958-2F15-49E6-96A6-889DE3E3E0AE}" destId="{62B00C3E-134F-4E00-9D68-58F33FB9171B}" srcOrd="1" destOrd="0" presId="urn:microsoft.com/office/officeart/2005/8/layout/hProcess9"/>
    <dgm:cxn modelId="{F195EF03-CBAC-45C9-BBA7-620F3B7AC6D3}" type="presParOf" srcId="{62B00C3E-134F-4E00-9D68-58F33FB9171B}" destId="{F65A6889-25C6-4A64-8A51-7C05DEB302D2}" srcOrd="0" destOrd="0" presId="urn:microsoft.com/office/officeart/2005/8/layout/hProcess9"/>
    <dgm:cxn modelId="{AAAC14AA-8E7E-4439-8DBA-8C233A86FF99}" type="presParOf" srcId="{62B00C3E-134F-4E00-9D68-58F33FB9171B}" destId="{786AB137-9CA8-4491-908E-D96C4BA98C43}" srcOrd="1" destOrd="0" presId="urn:microsoft.com/office/officeart/2005/8/layout/hProcess9"/>
    <dgm:cxn modelId="{43B0C5F7-CF5E-45D9-874D-03EFBDA233D3}" type="presParOf" srcId="{62B00C3E-134F-4E00-9D68-58F33FB9171B}" destId="{DFF33400-7ABF-48D4-8341-E0840ED48983}" srcOrd="2" destOrd="0" presId="urn:microsoft.com/office/officeart/2005/8/layout/hProcess9"/>
    <dgm:cxn modelId="{8FDF9C70-1CB7-43FB-8B51-60A6AC1F61B3}" type="presParOf" srcId="{62B00C3E-134F-4E00-9D68-58F33FB9171B}" destId="{515ED2F3-6BDD-40B3-956D-613F411D17E4}" srcOrd="3" destOrd="0" presId="urn:microsoft.com/office/officeart/2005/8/layout/hProcess9"/>
    <dgm:cxn modelId="{846EC641-9DB6-4007-B994-C77F8E752B12}" type="presParOf" srcId="{62B00C3E-134F-4E00-9D68-58F33FB9171B}" destId="{E18B7E2B-89A3-4186-B3E9-B9D326AD37A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2C8302-373A-469D-A20E-8A0C0EC65A4A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</dgm:pt>
    <dgm:pt modelId="{FC2B7BE7-7D01-4B7F-8373-D1C7A9FC7982}">
      <dgm:prSet phldrT="[Text]"/>
      <dgm:spPr/>
      <dgm:t>
        <a:bodyPr/>
        <a:lstStyle/>
        <a:p>
          <a:r>
            <a:rPr lang="en-GB" dirty="0" smtClean="0"/>
            <a:t>Review</a:t>
          </a:r>
          <a:endParaRPr lang="en-GB" dirty="0"/>
        </a:p>
      </dgm:t>
    </dgm:pt>
    <dgm:pt modelId="{522400AF-7C9B-44ED-8673-78E306A4F982}" type="sibTrans" cxnId="{8A685838-6FEA-4BF1-9A93-1AD930517A55}">
      <dgm:prSet/>
      <dgm:spPr/>
      <dgm:t>
        <a:bodyPr/>
        <a:lstStyle/>
        <a:p>
          <a:endParaRPr lang="en-GB"/>
        </a:p>
      </dgm:t>
    </dgm:pt>
    <dgm:pt modelId="{6A407F02-0B9D-4250-B8BD-AF39C9EC4D85}" type="parTrans" cxnId="{8A685838-6FEA-4BF1-9A93-1AD930517A55}">
      <dgm:prSet/>
      <dgm:spPr/>
      <dgm:t>
        <a:bodyPr/>
        <a:lstStyle/>
        <a:p>
          <a:endParaRPr lang="en-GB"/>
        </a:p>
      </dgm:t>
    </dgm:pt>
    <dgm:pt modelId="{37F451C1-7F2C-4B59-8DD6-3776AFEE1DC9}">
      <dgm:prSet phldrT="[Text]"/>
      <dgm:spPr/>
      <dgm:t>
        <a:bodyPr/>
        <a:lstStyle/>
        <a:p>
          <a:r>
            <a:rPr lang="en-GB" dirty="0" smtClean="0"/>
            <a:t>Do</a:t>
          </a:r>
          <a:endParaRPr lang="en-GB" dirty="0"/>
        </a:p>
      </dgm:t>
    </dgm:pt>
    <dgm:pt modelId="{E3A9714B-00A5-4E39-B52D-2789BA6DBF51}" type="sibTrans" cxnId="{C123140A-4582-4953-8652-FF38262FC023}">
      <dgm:prSet/>
      <dgm:spPr/>
      <dgm:t>
        <a:bodyPr/>
        <a:lstStyle/>
        <a:p>
          <a:endParaRPr lang="en-GB"/>
        </a:p>
      </dgm:t>
    </dgm:pt>
    <dgm:pt modelId="{C48B408B-E9CC-4F6F-8D8C-42AC7575B44C}" type="parTrans" cxnId="{C123140A-4582-4953-8652-FF38262FC023}">
      <dgm:prSet/>
      <dgm:spPr/>
      <dgm:t>
        <a:bodyPr/>
        <a:lstStyle/>
        <a:p>
          <a:endParaRPr lang="en-GB"/>
        </a:p>
      </dgm:t>
    </dgm:pt>
    <dgm:pt modelId="{626F5FB4-478E-4A58-8EB9-84D991658BC3}">
      <dgm:prSet phldrT="[Text]"/>
      <dgm:spPr/>
      <dgm:t>
        <a:bodyPr/>
        <a:lstStyle/>
        <a:p>
          <a:r>
            <a:rPr lang="en-GB" dirty="0" smtClean="0"/>
            <a:t>Plan</a:t>
          </a:r>
          <a:endParaRPr lang="en-GB" dirty="0"/>
        </a:p>
      </dgm:t>
    </dgm:pt>
    <dgm:pt modelId="{D0286303-70AF-4706-A4CF-E1200636F994}" type="sibTrans" cxnId="{4E990820-2380-463B-A341-F35E7CD8EBCC}">
      <dgm:prSet/>
      <dgm:spPr/>
      <dgm:t>
        <a:bodyPr/>
        <a:lstStyle/>
        <a:p>
          <a:endParaRPr lang="en-GB"/>
        </a:p>
      </dgm:t>
    </dgm:pt>
    <dgm:pt modelId="{0D529F3F-06CF-44FC-8A41-E90E4EB0A733}" type="parTrans" cxnId="{4E990820-2380-463B-A341-F35E7CD8EBCC}">
      <dgm:prSet/>
      <dgm:spPr/>
      <dgm:t>
        <a:bodyPr/>
        <a:lstStyle/>
        <a:p>
          <a:endParaRPr lang="en-GB"/>
        </a:p>
      </dgm:t>
    </dgm:pt>
    <dgm:pt modelId="{BBC4D958-2F15-49E6-96A6-889DE3E3E0AE}" type="pres">
      <dgm:prSet presAssocID="{682C8302-373A-469D-A20E-8A0C0EC65A4A}" presName="CompostProcess" presStyleCnt="0">
        <dgm:presLayoutVars>
          <dgm:dir/>
          <dgm:resizeHandles val="exact"/>
        </dgm:presLayoutVars>
      </dgm:prSet>
      <dgm:spPr/>
    </dgm:pt>
    <dgm:pt modelId="{AE7CA237-8110-480B-BFF2-4E677E0F27BA}" type="pres">
      <dgm:prSet presAssocID="{682C8302-373A-469D-A20E-8A0C0EC65A4A}" presName="arrow" presStyleLbl="bgShp" presStyleIdx="0" presStyleCnt="1"/>
      <dgm:spPr/>
    </dgm:pt>
    <dgm:pt modelId="{62B00C3E-134F-4E00-9D68-58F33FB9171B}" type="pres">
      <dgm:prSet presAssocID="{682C8302-373A-469D-A20E-8A0C0EC65A4A}" presName="linearProcess" presStyleCnt="0"/>
      <dgm:spPr/>
    </dgm:pt>
    <dgm:pt modelId="{F65A6889-25C6-4A64-8A51-7C05DEB302D2}" type="pres">
      <dgm:prSet presAssocID="{626F5FB4-478E-4A58-8EB9-84D991658BC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6AB137-9CA8-4491-908E-D96C4BA98C43}" type="pres">
      <dgm:prSet presAssocID="{D0286303-70AF-4706-A4CF-E1200636F994}" presName="sibTrans" presStyleCnt="0"/>
      <dgm:spPr/>
    </dgm:pt>
    <dgm:pt modelId="{DFF33400-7ABF-48D4-8341-E0840ED48983}" type="pres">
      <dgm:prSet presAssocID="{37F451C1-7F2C-4B59-8DD6-3776AFEE1D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5ED2F3-6BDD-40B3-956D-613F411D17E4}" type="pres">
      <dgm:prSet presAssocID="{E3A9714B-00A5-4E39-B52D-2789BA6DBF51}" presName="sibTrans" presStyleCnt="0"/>
      <dgm:spPr/>
    </dgm:pt>
    <dgm:pt modelId="{E18B7E2B-89A3-4186-B3E9-B9D326AD37A5}" type="pres">
      <dgm:prSet presAssocID="{FC2B7BE7-7D01-4B7F-8373-D1C7A9FC798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55B8367-A0EA-404F-9BF8-32CF3F4459C5}" type="presOf" srcId="{626F5FB4-478E-4A58-8EB9-84D991658BC3}" destId="{F65A6889-25C6-4A64-8A51-7C05DEB302D2}" srcOrd="0" destOrd="0" presId="urn:microsoft.com/office/officeart/2005/8/layout/hProcess9"/>
    <dgm:cxn modelId="{C123140A-4582-4953-8652-FF38262FC023}" srcId="{682C8302-373A-469D-A20E-8A0C0EC65A4A}" destId="{37F451C1-7F2C-4B59-8DD6-3776AFEE1DC9}" srcOrd="1" destOrd="0" parTransId="{C48B408B-E9CC-4F6F-8D8C-42AC7575B44C}" sibTransId="{E3A9714B-00A5-4E39-B52D-2789BA6DBF51}"/>
    <dgm:cxn modelId="{4863DEF7-694F-49CB-8CC5-F1CFF619EB1F}" type="presOf" srcId="{682C8302-373A-469D-A20E-8A0C0EC65A4A}" destId="{BBC4D958-2F15-49E6-96A6-889DE3E3E0AE}" srcOrd="0" destOrd="0" presId="urn:microsoft.com/office/officeart/2005/8/layout/hProcess9"/>
    <dgm:cxn modelId="{4E990820-2380-463B-A341-F35E7CD8EBCC}" srcId="{682C8302-373A-469D-A20E-8A0C0EC65A4A}" destId="{626F5FB4-478E-4A58-8EB9-84D991658BC3}" srcOrd="0" destOrd="0" parTransId="{0D529F3F-06CF-44FC-8A41-E90E4EB0A733}" sibTransId="{D0286303-70AF-4706-A4CF-E1200636F994}"/>
    <dgm:cxn modelId="{8A685838-6FEA-4BF1-9A93-1AD930517A55}" srcId="{682C8302-373A-469D-A20E-8A0C0EC65A4A}" destId="{FC2B7BE7-7D01-4B7F-8373-D1C7A9FC7982}" srcOrd="2" destOrd="0" parTransId="{6A407F02-0B9D-4250-B8BD-AF39C9EC4D85}" sibTransId="{522400AF-7C9B-44ED-8673-78E306A4F982}"/>
    <dgm:cxn modelId="{F149219B-0487-4FB4-8402-8F8B71C5F415}" type="presOf" srcId="{37F451C1-7F2C-4B59-8DD6-3776AFEE1DC9}" destId="{DFF33400-7ABF-48D4-8341-E0840ED48983}" srcOrd="0" destOrd="0" presId="urn:microsoft.com/office/officeart/2005/8/layout/hProcess9"/>
    <dgm:cxn modelId="{A536A283-E442-4BCB-AC7A-553FE51FBCAF}" type="presOf" srcId="{FC2B7BE7-7D01-4B7F-8373-D1C7A9FC7982}" destId="{E18B7E2B-89A3-4186-B3E9-B9D326AD37A5}" srcOrd="0" destOrd="0" presId="urn:microsoft.com/office/officeart/2005/8/layout/hProcess9"/>
    <dgm:cxn modelId="{2B316AFB-AD39-4FEC-8743-6F62D33C96F5}" type="presParOf" srcId="{BBC4D958-2F15-49E6-96A6-889DE3E3E0AE}" destId="{AE7CA237-8110-480B-BFF2-4E677E0F27BA}" srcOrd="0" destOrd="0" presId="urn:microsoft.com/office/officeart/2005/8/layout/hProcess9"/>
    <dgm:cxn modelId="{295249D9-B173-43A5-87C5-72D51D872929}" type="presParOf" srcId="{BBC4D958-2F15-49E6-96A6-889DE3E3E0AE}" destId="{62B00C3E-134F-4E00-9D68-58F33FB9171B}" srcOrd="1" destOrd="0" presId="urn:microsoft.com/office/officeart/2005/8/layout/hProcess9"/>
    <dgm:cxn modelId="{77D94B30-939A-4B1A-BC87-D02A12B9619C}" type="presParOf" srcId="{62B00C3E-134F-4E00-9D68-58F33FB9171B}" destId="{F65A6889-25C6-4A64-8A51-7C05DEB302D2}" srcOrd="0" destOrd="0" presId="urn:microsoft.com/office/officeart/2005/8/layout/hProcess9"/>
    <dgm:cxn modelId="{73740D87-E9D0-4292-9267-3A265FD6A34C}" type="presParOf" srcId="{62B00C3E-134F-4E00-9D68-58F33FB9171B}" destId="{786AB137-9CA8-4491-908E-D96C4BA98C43}" srcOrd="1" destOrd="0" presId="urn:microsoft.com/office/officeart/2005/8/layout/hProcess9"/>
    <dgm:cxn modelId="{930AAE7A-D8D8-43C3-A231-CB58190C72C2}" type="presParOf" srcId="{62B00C3E-134F-4E00-9D68-58F33FB9171B}" destId="{DFF33400-7ABF-48D4-8341-E0840ED48983}" srcOrd="2" destOrd="0" presId="urn:microsoft.com/office/officeart/2005/8/layout/hProcess9"/>
    <dgm:cxn modelId="{F8B2A41E-759F-47F1-AC7C-406B2391BB8C}" type="presParOf" srcId="{62B00C3E-134F-4E00-9D68-58F33FB9171B}" destId="{515ED2F3-6BDD-40B3-956D-613F411D17E4}" srcOrd="3" destOrd="0" presId="urn:microsoft.com/office/officeart/2005/8/layout/hProcess9"/>
    <dgm:cxn modelId="{03E29F30-9D67-4BEB-84D9-EF09E3560783}" type="presParOf" srcId="{62B00C3E-134F-4E00-9D68-58F33FB9171B}" destId="{E18B7E2B-89A3-4186-B3E9-B9D326AD37A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383631-4140-485A-8318-165BF215F8A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3D9C92-9534-4FAE-821E-EE24B1769A9E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Coding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1592B582-59A3-4CAF-B501-8700C844FC3E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1" u="none" dirty="0" smtClean="0">
              <a:solidFill>
                <a:schemeClr val="tx1"/>
              </a:solidFill>
            </a:rPr>
            <a:t>Final</a:t>
          </a:r>
          <a:endParaRPr lang="en-GB" b="1" u="none" dirty="0">
            <a:solidFill>
              <a:schemeClr val="tx1"/>
            </a:solidFill>
          </a:endParaRPr>
        </a:p>
      </dgm:t>
    </dgm:pt>
    <dgm:pt modelId="{5A7ACC85-0EAC-4B10-862A-E38D3DF5359A}" type="sibTrans" cxnId="{5AC4E763-B16E-4CE6-9228-69FA75FF8C84}">
      <dgm:prSet/>
      <dgm:spPr/>
      <dgm:t>
        <a:bodyPr/>
        <a:lstStyle/>
        <a:p>
          <a:endParaRPr lang="en-GB"/>
        </a:p>
      </dgm:t>
    </dgm:pt>
    <dgm:pt modelId="{21FDDB49-37D3-4AE5-B8E4-D5172C0BCCE8}" type="parTrans" cxnId="{5AC4E763-B16E-4CE6-9228-69FA75FF8C84}">
      <dgm:prSet/>
      <dgm:spPr/>
      <dgm:t>
        <a:bodyPr/>
        <a:lstStyle/>
        <a:p>
          <a:endParaRPr lang="en-GB"/>
        </a:p>
      </dgm:t>
    </dgm:pt>
    <dgm:pt modelId="{5A2AD10C-6277-4E57-B087-8667027F8511}" type="sibTrans" cxnId="{F13B5988-C35B-479A-B849-039EFB673E67}">
      <dgm:prSet/>
      <dgm:spPr/>
      <dgm:t>
        <a:bodyPr/>
        <a:lstStyle/>
        <a:p>
          <a:endParaRPr lang="en-GB"/>
        </a:p>
      </dgm:t>
    </dgm:pt>
    <dgm:pt modelId="{1A384117-CF65-4728-9FDF-E11DCD6FA5AD}" type="parTrans" cxnId="{F13B5988-C35B-479A-B849-039EFB673E67}">
      <dgm:prSet/>
      <dgm:spPr/>
      <dgm:t>
        <a:bodyPr/>
        <a:lstStyle/>
        <a:p>
          <a:endParaRPr lang="en-GB"/>
        </a:p>
      </dgm:t>
    </dgm:pt>
    <dgm:pt modelId="{2F09DF14-0762-45F0-BD46-80026821588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1" u="none" dirty="0" smtClean="0">
              <a:solidFill>
                <a:schemeClr val="tx1"/>
              </a:solidFill>
            </a:rPr>
            <a:t>Progress</a:t>
          </a:r>
          <a:endParaRPr lang="en-GB" b="1" u="none" dirty="0">
            <a:solidFill>
              <a:schemeClr val="tx1"/>
            </a:solidFill>
          </a:endParaRPr>
        </a:p>
      </dgm:t>
    </dgm:pt>
    <dgm:pt modelId="{01EFBFC7-E450-4E29-BAD1-7A0DD959A764}" type="sibTrans" cxnId="{FE660EA8-6374-492B-A1E1-CF987A0D8A0B}">
      <dgm:prSet/>
      <dgm:spPr/>
      <dgm:t>
        <a:bodyPr/>
        <a:lstStyle/>
        <a:p>
          <a:endParaRPr lang="en-GB"/>
        </a:p>
      </dgm:t>
    </dgm:pt>
    <dgm:pt modelId="{B4EC845A-2018-42F3-B3A4-E4BE8611B9E6}" type="parTrans" cxnId="{FE660EA8-6374-492B-A1E1-CF987A0D8A0B}">
      <dgm:prSet/>
      <dgm:spPr/>
      <dgm:t>
        <a:bodyPr/>
        <a:lstStyle/>
        <a:p>
          <a:endParaRPr lang="en-GB"/>
        </a:p>
      </dgm:t>
    </dgm:pt>
    <dgm:pt modelId="{1CC68721-A3A4-49A2-9756-41FD3D6433CD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Thinking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F2C4BAD3-C6EA-49B8-9534-522BB7ADCB93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</a:rPr>
            <a:t>Research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3FD3B343-1A8D-42CB-8837-D448543D7B8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1" u="none" dirty="0" smtClean="0">
              <a:solidFill>
                <a:schemeClr val="tx1"/>
              </a:solidFill>
            </a:rPr>
            <a:t>Definition</a:t>
          </a:r>
          <a:endParaRPr lang="en-GB" b="1" u="none" dirty="0">
            <a:solidFill>
              <a:schemeClr val="tx1"/>
            </a:solidFill>
          </a:endParaRPr>
        </a:p>
      </dgm:t>
    </dgm:pt>
    <dgm:pt modelId="{72379095-881C-469E-8266-72B65F628A83}" type="sibTrans" cxnId="{ADD64B4C-BEAA-45D8-91DB-E6C5E6E5F785}">
      <dgm:prSet/>
      <dgm:spPr/>
      <dgm:t>
        <a:bodyPr/>
        <a:lstStyle/>
        <a:p>
          <a:endParaRPr lang="en-GB"/>
        </a:p>
      </dgm:t>
    </dgm:pt>
    <dgm:pt modelId="{C8F3BC64-37FE-408E-A94E-1CF620B5CE6C}" type="parTrans" cxnId="{ADD64B4C-BEAA-45D8-91DB-E6C5E6E5F785}">
      <dgm:prSet/>
      <dgm:spPr/>
      <dgm:t>
        <a:bodyPr/>
        <a:lstStyle/>
        <a:p>
          <a:endParaRPr lang="en-GB"/>
        </a:p>
      </dgm:t>
    </dgm:pt>
    <dgm:pt modelId="{B2E6B34D-730C-40D5-9B52-F4EFA793F882}" type="sibTrans" cxnId="{A6BDD2F5-BB2E-4B2A-A622-8ECF1FC02AA9}">
      <dgm:prSet/>
      <dgm:spPr/>
      <dgm:t>
        <a:bodyPr/>
        <a:lstStyle/>
        <a:p>
          <a:endParaRPr lang="en-GB"/>
        </a:p>
      </dgm:t>
    </dgm:pt>
    <dgm:pt modelId="{980C4E4F-C2E7-4981-AF54-A41FFEF220D3}" type="parTrans" cxnId="{A6BDD2F5-BB2E-4B2A-A622-8ECF1FC02AA9}">
      <dgm:prSet/>
      <dgm:spPr/>
      <dgm:t>
        <a:bodyPr/>
        <a:lstStyle/>
        <a:p>
          <a:endParaRPr lang="en-GB"/>
        </a:p>
      </dgm:t>
    </dgm:pt>
    <dgm:pt modelId="{1F7330A2-B004-476C-B3CE-2480B6ACF117}" type="sibTrans" cxnId="{4080717B-F32D-48FB-86F3-ADD3E028A4E6}">
      <dgm:prSet/>
      <dgm:spPr/>
      <dgm:t>
        <a:bodyPr/>
        <a:lstStyle/>
        <a:p>
          <a:endParaRPr lang="en-GB"/>
        </a:p>
      </dgm:t>
    </dgm:pt>
    <dgm:pt modelId="{04C68B6B-0487-4750-AF31-04CF0D7361EE}" type="parTrans" cxnId="{4080717B-F32D-48FB-86F3-ADD3E028A4E6}">
      <dgm:prSet/>
      <dgm:spPr/>
      <dgm:t>
        <a:bodyPr/>
        <a:lstStyle/>
        <a:p>
          <a:endParaRPr lang="en-GB"/>
        </a:p>
      </dgm:t>
    </dgm:pt>
    <dgm:pt modelId="{37DF6B6A-2F40-4451-94A4-6339098214D1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Recording notes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64F12048-1810-4E79-AF01-DEE00D183AA3}" type="parTrans" cxnId="{7473BC62-90BF-4B2B-9DE1-C9BBBDF82205}">
      <dgm:prSet/>
      <dgm:spPr/>
      <dgm:t>
        <a:bodyPr/>
        <a:lstStyle/>
        <a:p>
          <a:endParaRPr lang="en-GB"/>
        </a:p>
      </dgm:t>
    </dgm:pt>
    <dgm:pt modelId="{EB433DD0-6BAC-45C9-A8C1-62823E6F96BC}" type="sibTrans" cxnId="{7473BC62-90BF-4B2B-9DE1-C9BBBDF82205}">
      <dgm:prSet/>
      <dgm:spPr/>
      <dgm:t>
        <a:bodyPr/>
        <a:lstStyle/>
        <a:p>
          <a:endParaRPr lang="en-GB"/>
        </a:p>
      </dgm:t>
    </dgm:pt>
    <dgm:pt modelId="{48DC8B13-D6FB-4389-AA97-584ECA941CC6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Prototyping</a:t>
          </a:r>
        </a:p>
      </dgm:t>
    </dgm:pt>
    <dgm:pt modelId="{21513E65-0BF9-473E-B0BA-342F33336693}" type="parTrans" cxnId="{DE67216C-189D-4E51-8B04-B5B728EFFB96}">
      <dgm:prSet/>
      <dgm:spPr/>
      <dgm:t>
        <a:bodyPr/>
        <a:lstStyle/>
        <a:p>
          <a:endParaRPr lang="en-GB"/>
        </a:p>
      </dgm:t>
    </dgm:pt>
    <dgm:pt modelId="{1B4895ED-F3CB-4FC1-A052-162BBB2F49BE}" type="sibTrans" cxnId="{DE67216C-189D-4E51-8B04-B5B728EFFB96}">
      <dgm:prSet/>
      <dgm:spPr/>
      <dgm:t>
        <a:bodyPr/>
        <a:lstStyle/>
        <a:p>
          <a:endParaRPr lang="en-GB"/>
        </a:p>
      </dgm:t>
    </dgm:pt>
    <dgm:pt modelId="{993F9140-8EC3-44E1-83FF-87D6DCCEDB15}">
      <dgm:prSet phldrT="[Text]" custT="1"/>
      <dgm:spPr/>
      <dgm:t>
        <a:bodyPr/>
        <a:lstStyle/>
        <a:p>
          <a:endParaRPr lang="en-GB" sz="1600" b="1" u="none" dirty="0" smtClean="0">
            <a:solidFill>
              <a:schemeClr val="accent4">
                <a:lumMod val="50000"/>
              </a:schemeClr>
            </a:solidFill>
            <a:sym typeface="Wingdings" panose="05000000000000000000" pitchFamily="2" charset="2"/>
          </a:endParaRPr>
        </a:p>
      </dgm:t>
    </dgm:pt>
    <dgm:pt modelId="{DA15DB61-A21B-4DA8-A730-62C58874914B}" type="sibTrans" cxnId="{3D5A39C8-364D-44CB-B6EF-714E822F1A09}">
      <dgm:prSet/>
      <dgm:spPr/>
      <dgm:t>
        <a:bodyPr/>
        <a:lstStyle/>
        <a:p>
          <a:endParaRPr lang="en-GB"/>
        </a:p>
      </dgm:t>
    </dgm:pt>
    <dgm:pt modelId="{323DE5D0-5AAB-422E-B616-C7CF9D7D0BB0}" type="parTrans" cxnId="{3D5A39C8-364D-44CB-B6EF-714E822F1A09}">
      <dgm:prSet/>
      <dgm:spPr/>
      <dgm:t>
        <a:bodyPr/>
        <a:lstStyle/>
        <a:p>
          <a:endParaRPr lang="en-GB"/>
        </a:p>
      </dgm:t>
    </dgm:pt>
    <dgm:pt modelId="{4582B533-9BE1-44F6-9485-484A49219F1D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Planning</a:t>
          </a:r>
          <a:endParaRPr lang="en-GB" sz="1100" u="none" dirty="0">
            <a:solidFill>
              <a:srgbClr val="800000"/>
            </a:solidFill>
          </a:endParaRPr>
        </a:p>
      </dgm:t>
    </dgm:pt>
    <dgm:pt modelId="{AC153113-F05E-4F96-9C26-BE621E67EE00}" type="sibTrans" cxnId="{87B74C91-ACDC-42AE-83DB-6D37CB70532C}">
      <dgm:prSet/>
      <dgm:spPr/>
      <dgm:t>
        <a:bodyPr/>
        <a:lstStyle/>
        <a:p>
          <a:endParaRPr lang="en-GB"/>
        </a:p>
      </dgm:t>
    </dgm:pt>
    <dgm:pt modelId="{0A680710-7CBC-4D15-98E2-B90DD0104AF4}" type="parTrans" cxnId="{87B74C91-ACDC-42AE-83DB-6D37CB70532C}">
      <dgm:prSet/>
      <dgm:spPr/>
      <dgm:t>
        <a:bodyPr/>
        <a:lstStyle/>
        <a:p>
          <a:endParaRPr lang="en-GB"/>
        </a:p>
      </dgm:t>
    </dgm:pt>
    <dgm:pt modelId="{C838C05E-050F-4DBD-B87E-2F2600E0B20B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Analysing</a:t>
          </a:r>
          <a:endParaRPr lang="en-GB" sz="1100" u="none" dirty="0">
            <a:solidFill>
              <a:srgbClr val="800000"/>
            </a:solidFill>
          </a:endParaRPr>
        </a:p>
      </dgm:t>
    </dgm:pt>
    <dgm:pt modelId="{FE7D8F72-E9DE-47DE-BCE7-B7E11CD633B5}" type="sibTrans" cxnId="{CEEB359A-B1B0-494D-840F-BE5A8DC198F2}">
      <dgm:prSet/>
      <dgm:spPr/>
      <dgm:t>
        <a:bodyPr/>
        <a:lstStyle/>
        <a:p>
          <a:endParaRPr lang="en-GB"/>
        </a:p>
      </dgm:t>
    </dgm:pt>
    <dgm:pt modelId="{9E6BCD5F-E25C-4373-9759-126C7A312AD7}" type="parTrans" cxnId="{CEEB359A-B1B0-494D-840F-BE5A8DC198F2}">
      <dgm:prSet/>
      <dgm:spPr/>
      <dgm:t>
        <a:bodyPr/>
        <a:lstStyle/>
        <a:p>
          <a:endParaRPr lang="en-GB"/>
        </a:p>
      </dgm:t>
    </dgm:pt>
    <dgm:pt modelId="{CBB58C79-3E39-44A7-805B-CEB92738C7C2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Experiment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04DA9F48-4D5D-45C8-A955-BA9DD5DD97C5}" type="sibTrans" cxnId="{8B21ACB3-3C05-4F62-97ED-140B3FF2847C}">
      <dgm:prSet/>
      <dgm:spPr/>
      <dgm:t>
        <a:bodyPr/>
        <a:lstStyle/>
        <a:p>
          <a:endParaRPr lang="en-GB"/>
        </a:p>
      </dgm:t>
    </dgm:pt>
    <dgm:pt modelId="{6FEE8EE8-70A6-44F9-BB89-D22FAEE85D5D}" type="parTrans" cxnId="{8B21ACB3-3C05-4F62-97ED-140B3FF2847C}">
      <dgm:prSet/>
      <dgm:spPr/>
      <dgm:t>
        <a:bodyPr/>
        <a:lstStyle/>
        <a:p>
          <a:endParaRPr lang="en-GB"/>
        </a:p>
      </dgm:t>
    </dgm:pt>
    <dgm:pt modelId="{0CA93B54-C369-4CBE-AA4C-EB9D6867ACAE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Research</a:t>
          </a:r>
          <a:endParaRPr lang="en-GB" sz="1100" u="none" dirty="0">
            <a:solidFill>
              <a:srgbClr val="800000"/>
            </a:solidFill>
          </a:endParaRPr>
        </a:p>
      </dgm:t>
    </dgm:pt>
    <dgm:pt modelId="{085D4409-1955-48C9-8520-FB56876EF739}" type="sibTrans" cxnId="{85A44932-ACAF-4970-80C8-5C7494E0B31E}">
      <dgm:prSet/>
      <dgm:spPr/>
      <dgm:t>
        <a:bodyPr/>
        <a:lstStyle/>
        <a:p>
          <a:endParaRPr lang="en-GB"/>
        </a:p>
      </dgm:t>
    </dgm:pt>
    <dgm:pt modelId="{70BF3F09-FF1D-4F70-BEDE-36E40F9D9B21}" type="parTrans" cxnId="{85A44932-ACAF-4970-80C8-5C7494E0B31E}">
      <dgm:prSet/>
      <dgm:spPr/>
      <dgm:t>
        <a:bodyPr/>
        <a:lstStyle/>
        <a:p>
          <a:endParaRPr lang="en-GB"/>
        </a:p>
      </dgm:t>
    </dgm:pt>
    <dgm:pt modelId="{D552D68A-D485-4529-84CA-44B490BB0F32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</a:rPr>
            <a:t>Organising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7FEAC707-7F2E-4196-B5D4-E05CC166AE41}" type="parTrans" cxnId="{714905A6-9116-48CF-B0A9-38E8A01707D4}">
      <dgm:prSet/>
      <dgm:spPr/>
      <dgm:t>
        <a:bodyPr/>
        <a:lstStyle/>
        <a:p>
          <a:endParaRPr lang="en-GB"/>
        </a:p>
      </dgm:t>
    </dgm:pt>
    <dgm:pt modelId="{6FEDA3A2-04E6-4611-AFEB-D7F661ECF879}" type="sibTrans" cxnId="{714905A6-9116-48CF-B0A9-38E8A01707D4}">
      <dgm:prSet/>
      <dgm:spPr/>
      <dgm:t>
        <a:bodyPr/>
        <a:lstStyle/>
        <a:p>
          <a:endParaRPr lang="en-GB"/>
        </a:p>
      </dgm:t>
    </dgm:pt>
    <dgm:pt modelId="{783AB16C-27CA-4347-A7F1-94656A02E901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Writing</a:t>
          </a:r>
        </a:p>
        <a:p>
          <a:endParaRPr lang="en-GB" sz="1600" b="1" u="none" dirty="0" smtClean="0">
            <a:solidFill>
              <a:schemeClr val="accent4">
                <a:lumMod val="50000"/>
              </a:schemeClr>
            </a:solidFill>
            <a:sym typeface="Wingdings" panose="05000000000000000000" pitchFamily="2" charset="2"/>
          </a:endParaRPr>
        </a:p>
      </dgm:t>
    </dgm:pt>
    <dgm:pt modelId="{E6B5DEA2-2E57-4E2C-9256-26679A4720C1}" type="parTrans" cxnId="{93FDD0A2-CFFE-4AC0-8BAD-EC68AA78F87E}">
      <dgm:prSet/>
      <dgm:spPr/>
      <dgm:t>
        <a:bodyPr/>
        <a:lstStyle/>
        <a:p>
          <a:endParaRPr lang="en-GB"/>
        </a:p>
      </dgm:t>
    </dgm:pt>
    <dgm:pt modelId="{1431A4D1-1F07-47C0-9732-0808261D6415}" type="sibTrans" cxnId="{93FDD0A2-CFFE-4AC0-8BAD-EC68AA78F87E}">
      <dgm:prSet/>
      <dgm:spPr/>
      <dgm:t>
        <a:bodyPr/>
        <a:lstStyle/>
        <a:p>
          <a:endParaRPr lang="en-GB"/>
        </a:p>
      </dgm:t>
    </dgm:pt>
    <dgm:pt modelId="{347D8EC7-8805-41CF-AB71-D7F2DDB2715F}">
      <dgm:prSet phldrT="[Text]" custT="1"/>
      <dgm:spPr/>
      <dgm:t>
        <a:bodyPr/>
        <a:lstStyle/>
        <a:p>
          <a:r>
            <a:rPr lang="en-GB" sz="1600" b="1" u="none" dirty="0" smtClean="0">
              <a:solidFill>
                <a:schemeClr val="accent4">
                  <a:lumMod val="50000"/>
                </a:schemeClr>
              </a:solidFill>
            </a:rPr>
            <a:t>Managing</a:t>
          </a:r>
          <a:endParaRPr lang="en-GB" sz="1600" b="1" u="none" dirty="0">
            <a:solidFill>
              <a:schemeClr val="accent4">
                <a:lumMod val="50000"/>
              </a:schemeClr>
            </a:solidFill>
          </a:endParaRPr>
        </a:p>
      </dgm:t>
    </dgm:pt>
    <dgm:pt modelId="{104A4D7C-8611-4D6A-AA22-DE43EA635FAA}" type="parTrans" cxnId="{95C3C430-B265-4BB7-8CD1-B2B78930338F}">
      <dgm:prSet/>
      <dgm:spPr/>
      <dgm:t>
        <a:bodyPr/>
        <a:lstStyle/>
        <a:p>
          <a:endParaRPr lang="en-GB"/>
        </a:p>
      </dgm:t>
    </dgm:pt>
    <dgm:pt modelId="{86D2E9F6-854B-4303-A47F-D02D1648B8C1}" type="sibTrans" cxnId="{95C3C430-B265-4BB7-8CD1-B2B78930338F}">
      <dgm:prSet/>
      <dgm:spPr/>
      <dgm:t>
        <a:bodyPr/>
        <a:lstStyle/>
        <a:p>
          <a:endParaRPr lang="en-GB"/>
        </a:p>
      </dgm:t>
    </dgm:pt>
    <dgm:pt modelId="{47D87297-4063-4163-A665-D5A06E1E4B6E}" type="pres">
      <dgm:prSet presAssocID="{D3383631-4140-485A-8318-165BF215F8A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0A28F03-B2E9-43C5-9612-17CFE4E52C25}" type="pres">
      <dgm:prSet presAssocID="{3FD3B343-1A8D-42CB-8837-D448543D7B8F}" presName="composite" presStyleCnt="0"/>
      <dgm:spPr/>
    </dgm:pt>
    <dgm:pt modelId="{37BD136C-BCDE-41FD-9A36-F2BF3A84D505}" type="pres">
      <dgm:prSet presAssocID="{3FD3B343-1A8D-42CB-8837-D448543D7B8F}" presName="bentUpArrow1" presStyleLbl="alignImgPlace1" presStyleIdx="0" presStyleCnt="2" custLinFactNeighborX="31941" custLinFactNeighborY="1212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E77977FF-B01F-488C-BC12-6DE9D25B8F7C}" type="pres">
      <dgm:prSet presAssocID="{3FD3B343-1A8D-42CB-8837-D448543D7B8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76B572-4C2B-44A2-99AE-C45E64FF863D}" type="pres">
      <dgm:prSet presAssocID="{3FD3B343-1A8D-42CB-8837-D448543D7B8F}" presName="ChildText" presStyleLbl="revTx" presStyleIdx="0" presStyleCnt="3" custScaleX="212171" custLinFactNeighborX="59109" custLinFactNeighborY="4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9C7EE-198B-45E3-BD68-43BBA587BA8C}" type="pres">
      <dgm:prSet presAssocID="{72379095-881C-469E-8266-72B65F628A83}" presName="sibTrans" presStyleCnt="0"/>
      <dgm:spPr/>
    </dgm:pt>
    <dgm:pt modelId="{57648F10-0503-41C8-A17C-616AC5E39CC6}" type="pres">
      <dgm:prSet presAssocID="{2F09DF14-0762-45F0-BD46-80026821588B}" presName="composite" presStyleCnt="0"/>
      <dgm:spPr/>
    </dgm:pt>
    <dgm:pt modelId="{2091A09B-7E5C-4126-BF19-30592EA95B89}" type="pres">
      <dgm:prSet presAssocID="{2F09DF14-0762-45F0-BD46-80026821588B}" presName="bentUpArrow1" presStyleLbl="alignImgPlace1" presStyleIdx="1" presStyleCnt="2" custLinFactNeighborX="31941" custLinFactNeighborY="1212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A6D31BFA-A493-4899-B66F-4648A9A2DBAB}" type="pres">
      <dgm:prSet presAssocID="{2F09DF14-0762-45F0-BD46-80026821588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D816A2-2426-4A37-8F83-AD0867A10A10}" type="pres">
      <dgm:prSet presAssocID="{2F09DF14-0762-45F0-BD46-80026821588B}" presName="ChildText" presStyleLbl="revTx" presStyleIdx="1" presStyleCnt="3" custScaleX="201255" custLinFactNeighborX="51298" custLinFactNeighborY="-26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3402E6-78CE-4D65-8770-757F50AF0900}" type="pres">
      <dgm:prSet presAssocID="{01EFBFC7-E450-4E29-BAD1-7A0DD959A764}" presName="sibTrans" presStyleCnt="0"/>
      <dgm:spPr/>
    </dgm:pt>
    <dgm:pt modelId="{4EAD0509-1D44-45D4-86EB-2A24792A4F09}" type="pres">
      <dgm:prSet presAssocID="{1592B582-59A3-4CAF-B501-8700C844FC3E}" presName="composite" presStyleCnt="0"/>
      <dgm:spPr/>
    </dgm:pt>
    <dgm:pt modelId="{74DEB3BB-F1F3-4728-9D0B-7E87760C514E}" type="pres">
      <dgm:prSet presAssocID="{1592B582-59A3-4CAF-B501-8700C844FC3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577072-24F5-46B8-90B6-461715B33C71}" type="pres">
      <dgm:prSet presAssocID="{1592B582-59A3-4CAF-B501-8700C844FC3E}" presName="FinalChildText" presStyleLbl="revTx" presStyleIdx="2" presStyleCnt="3" custScaleX="182277" custLinFactNeighborX="42304" custLinFactNeighborY="-1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063183A-961B-45B3-A2C4-7BC852741C62}" type="presOf" srcId="{CBB58C79-3E39-44A7-805B-CEB92738C7C2}" destId="{37D816A2-2426-4A37-8F83-AD0867A10A10}" srcOrd="0" destOrd="1" presId="urn:microsoft.com/office/officeart/2005/8/layout/StepDownProcess"/>
    <dgm:cxn modelId="{5AC4E763-B16E-4CE6-9228-69FA75FF8C84}" srcId="{D3383631-4140-485A-8318-165BF215F8A4}" destId="{1592B582-59A3-4CAF-B501-8700C844FC3E}" srcOrd="2" destOrd="0" parTransId="{21FDDB49-37D3-4AE5-B8E4-D5172C0BCCE8}" sibTransId="{5A7ACC85-0EAC-4B10-862A-E38D3DF5359A}"/>
    <dgm:cxn modelId="{87B74C91-ACDC-42AE-83DB-6D37CB70532C}" srcId="{2F09DF14-0762-45F0-BD46-80026821588B}" destId="{4582B533-9BE1-44F6-9485-484A49219F1D}" srcOrd="4" destOrd="0" parTransId="{0A680710-7CBC-4D15-98E2-B90DD0104AF4}" sibTransId="{AC153113-F05E-4F96-9C26-BE621E67EE00}"/>
    <dgm:cxn modelId="{95C3C430-B265-4BB7-8CD1-B2B78930338F}" srcId="{1592B582-59A3-4CAF-B501-8700C844FC3E}" destId="{347D8EC7-8805-41CF-AB71-D7F2DDB2715F}" srcOrd="1" destOrd="0" parTransId="{104A4D7C-8611-4D6A-AA22-DE43EA635FAA}" sibTransId="{86D2E9F6-854B-4303-A47F-D02D1648B8C1}"/>
    <dgm:cxn modelId="{DE67216C-189D-4E51-8B04-B5B728EFFB96}" srcId="{3FD3B343-1A8D-42CB-8837-D448543D7B8F}" destId="{48DC8B13-D6FB-4389-AA97-584ECA941CC6}" srcOrd="3" destOrd="0" parTransId="{21513E65-0BF9-473E-B0BA-342F33336693}" sibTransId="{1B4895ED-F3CB-4FC1-A052-162BBB2F49BE}"/>
    <dgm:cxn modelId="{D642A4BA-96CB-46F0-ABC8-FFF57109E67E}" type="presOf" srcId="{993F9140-8EC3-44E1-83FF-87D6DCCEDB15}" destId="{37D816A2-2426-4A37-8F83-AD0867A10A10}" srcOrd="0" destOrd="5" presId="urn:microsoft.com/office/officeart/2005/8/layout/StepDownProcess"/>
    <dgm:cxn modelId="{A6BDD2F5-BB2E-4B2A-A622-8ECF1FC02AA9}" srcId="{3FD3B343-1A8D-42CB-8837-D448543D7B8F}" destId="{1CC68721-A3A4-49A2-9756-41FD3D6433CD}" srcOrd="1" destOrd="0" parTransId="{980C4E4F-C2E7-4981-AF54-A41FFEF220D3}" sibTransId="{B2E6B34D-730C-40D5-9B52-F4EFA793F882}"/>
    <dgm:cxn modelId="{FE660EA8-6374-492B-A1E1-CF987A0D8A0B}" srcId="{D3383631-4140-485A-8318-165BF215F8A4}" destId="{2F09DF14-0762-45F0-BD46-80026821588B}" srcOrd="1" destOrd="0" parTransId="{B4EC845A-2018-42F3-B3A4-E4BE8611B9E6}" sibTransId="{01EFBFC7-E450-4E29-BAD1-7A0DD959A764}"/>
    <dgm:cxn modelId="{B5631139-E332-4D9F-BEDB-78BCCD851512}" type="presOf" srcId="{2F09DF14-0762-45F0-BD46-80026821588B}" destId="{A6D31BFA-A493-4899-B66F-4648A9A2DBAB}" srcOrd="0" destOrd="0" presId="urn:microsoft.com/office/officeart/2005/8/layout/StepDownProcess"/>
    <dgm:cxn modelId="{807503A2-3853-47F1-A835-DCCB0180D16E}" type="presOf" srcId="{C838C05E-050F-4DBD-B87E-2F2600E0B20B}" destId="{37D816A2-2426-4A37-8F83-AD0867A10A10}" srcOrd="0" destOrd="2" presId="urn:microsoft.com/office/officeart/2005/8/layout/StepDownProcess"/>
    <dgm:cxn modelId="{3D5A39C8-364D-44CB-B6EF-714E822F1A09}" srcId="{2F09DF14-0762-45F0-BD46-80026821588B}" destId="{993F9140-8EC3-44E1-83FF-87D6DCCEDB15}" srcOrd="5" destOrd="0" parTransId="{323DE5D0-5AAB-422E-B616-C7CF9D7D0BB0}" sibTransId="{DA15DB61-A21B-4DA8-A730-62C58874914B}"/>
    <dgm:cxn modelId="{ADD64B4C-BEAA-45D8-91DB-E6C5E6E5F785}" srcId="{D3383631-4140-485A-8318-165BF215F8A4}" destId="{3FD3B343-1A8D-42CB-8837-D448543D7B8F}" srcOrd="0" destOrd="0" parTransId="{C8F3BC64-37FE-408E-A94E-1CF620B5CE6C}" sibTransId="{72379095-881C-469E-8266-72B65F628A83}"/>
    <dgm:cxn modelId="{4080717B-F32D-48FB-86F3-ADD3E028A4E6}" srcId="{3FD3B343-1A8D-42CB-8837-D448543D7B8F}" destId="{F2C4BAD3-C6EA-49B8-9534-522BB7ADCB93}" srcOrd="0" destOrd="0" parTransId="{04C68B6B-0487-4750-AF31-04CF0D7361EE}" sibTransId="{1F7330A2-B004-476C-B3CE-2480B6ACF117}"/>
    <dgm:cxn modelId="{43682BC6-DFE0-4171-BB08-8954AA40A0F0}" type="presOf" srcId="{1592B582-59A3-4CAF-B501-8700C844FC3E}" destId="{74DEB3BB-F1F3-4728-9D0B-7E87760C514E}" srcOrd="0" destOrd="0" presId="urn:microsoft.com/office/officeart/2005/8/layout/StepDownProcess"/>
    <dgm:cxn modelId="{0B0CCDFD-13AC-4F8C-AF44-9C4714E9BCEE}" type="presOf" srcId="{0CA93B54-C369-4CBE-AA4C-EB9D6867ACAE}" destId="{37D816A2-2426-4A37-8F83-AD0867A10A10}" srcOrd="0" destOrd="0" presId="urn:microsoft.com/office/officeart/2005/8/layout/StepDownProcess"/>
    <dgm:cxn modelId="{D54072FE-CBE7-4490-90A0-33A85AFC1B3D}" type="presOf" srcId="{4582B533-9BE1-44F6-9485-484A49219F1D}" destId="{37D816A2-2426-4A37-8F83-AD0867A10A10}" srcOrd="0" destOrd="4" presId="urn:microsoft.com/office/officeart/2005/8/layout/StepDownProcess"/>
    <dgm:cxn modelId="{4E403630-2608-47F5-A299-A872F24540ED}" type="presOf" srcId="{1CC68721-A3A4-49A2-9756-41FD3D6433CD}" destId="{4376B572-4C2B-44A2-99AE-C45E64FF863D}" srcOrd="0" destOrd="1" presId="urn:microsoft.com/office/officeart/2005/8/layout/StepDownProcess"/>
    <dgm:cxn modelId="{77BD1D96-61DE-45C7-9D43-74B1EFE95EAC}" type="presOf" srcId="{633D9C92-9534-4FAE-821E-EE24B1769A9E}" destId="{51577072-24F5-46B8-90B6-461715B33C71}" srcOrd="0" destOrd="0" presId="urn:microsoft.com/office/officeart/2005/8/layout/StepDownProcess"/>
    <dgm:cxn modelId="{7473BC62-90BF-4B2B-9DE1-C9BBBDF82205}" srcId="{3FD3B343-1A8D-42CB-8837-D448543D7B8F}" destId="{37DF6B6A-2F40-4451-94A4-6339098214D1}" srcOrd="2" destOrd="0" parTransId="{64F12048-1810-4E79-AF01-DEE00D183AA3}" sibTransId="{EB433DD0-6BAC-45C9-A8C1-62823E6F96BC}"/>
    <dgm:cxn modelId="{523CC4D9-BE74-43DF-9A65-200382036478}" type="presOf" srcId="{347D8EC7-8805-41CF-AB71-D7F2DDB2715F}" destId="{51577072-24F5-46B8-90B6-461715B33C71}" srcOrd="0" destOrd="1" presId="urn:microsoft.com/office/officeart/2005/8/layout/StepDownProcess"/>
    <dgm:cxn modelId="{85A44932-ACAF-4970-80C8-5C7494E0B31E}" srcId="{2F09DF14-0762-45F0-BD46-80026821588B}" destId="{0CA93B54-C369-4CBE-AA4C-EB9D6867ACAE}" srcOrd="0" destOrd="0" parTransId="{70BF3F09-FF1D-4F70-BEDE-36E40F9D9B21}" sibTransId="{085D4409-1955-48C9-8520-FB56876EF739}"/>
    <dgm:cxn modelId="{F13B5988-C35B-479A-B849-039EFB673E67}" srcId="{1592B582-59A3-4CAF-B501-8700C844FC3E}" destId="{633D9C92-9534-4FAE-821E-EE24B1769A9E}" srcOrd="0" destOrd="0" parTransId="{1A384117-CF65-4728-9FDF-E11DCD6FA5AD}" sibTransId="{5A2AD10C-6277-4E57-B087-8667027F8511}"/>
    <dgm:cxn modelId="{714905A6-9116-48CF-B0A9-38E8A01707D4}" srcId="{2F09DF14-0762-45F0-BD46-80026821588B}" destId="{D552D68A-D485-4529-84CA-44B490BB0F32}" srcOrd="3" destOrd="0" parTransId="{7FEAC707-7F2E-4196-B5D4-E05CC166AE41}" sibTransId="{6FEDA3A2-04E6-4611-AFEB-D7F661ECF879}"/>
    <dgm:cxn modelId="{29AF0478-7F34-4E04-BA5C-730DA9E58CBC}" type="presOf" srcId="{D552D68A-D485-4529-84CA-44B490BB0F32}" destId="{37D816A2-2426-4A37-8F83-AD0867A10A10}" srcOrd="0" destOrd="3" presId="urn:microsoft.com/office/officeart/2005/8/layout/StepDownProcess"/>
    <dgm:cxn modelId="{D4639EB9-E170-419A-B022-57DD6375D50C}" type="presOf" srcId="{783AB16C-27CA-4347-A7F1-94656A02E901}" destId="{51577072-24F5-46B8-90B6-461715B33C71}" srcOrd="0" destOrd="2" presId="urn:microsoft.com/office/officeart/2005/8/layout/StepDownProcess"/>
    <dgm:cxn modelId="{93FDD0A2-CFFE-4AC0-8BAD-EC68AA78F87E}" srcId="{1592B582-59A3-4CAF-B501-8700C844FC3E}" destId="{783AB16C-27CA-4347-A7F1-94656A02E901}" srcOrd="2" destOrd="0" parTransId="{E6B5DEA2-2E57-4E2C-9256-26679A4720C1}" sibTransId="{1431A4D1-1F07-47C0-9732-0808261D6415}"/>
    <dgm:cxn modelId="{ECFE5F32-8512-4FE2-8FEE-C829E175B4BC}" type="presOf" srcId="{F2C4BAD3-C6EA-49B8-9534-522BB7ADCB93}" destId="{4376B572-4C2B-44A2-99AE-C45E64FF863D}" srcOrd="0" destOrd="0" presId="urn:microsoft.com/office/officeart/2005/8/layout/StepDownProcess"/>
    <dgm:cxn modelId="{4B99317F-0FA0-433B-B576-BBA88D2F2E52}" type="presOf" srcId="{3FD3B343-1A8D-42CB-8837-D448543D7B8F}" destId="{E77977FF-B01F-488C-BC12-6DE9D25B8F7C}" srcOrd="0" destOrd="0" presId="urn:microsoft.com/office/officeart/2005/8/layout/StepDownProcess"/>
    <dgm:cxn modelId="{8E6F066F-73EA-41B6-BDD6-DCE2E53E837C}" type="presOf" srcId="{D3383631-4140-485A-8318-165BF215F8A4}" destId="{47D87297-4063-4163-A665-D5A06E1E4B6E}" srcOrd="0" destOrd="0" presId="urn:microsoft.com/office/officeart/2005/8/layout/StepDownProcess"/>
    <dgm:cxn modelId="{F5266D90-05C6-4C70-A807-161509E945DA}" type="presOf" srcId="{48DC8B13-D6FB-4389-AA97-584ECA941CC6}" destId="{4376B572-4C2B-44A2-99AE-C45E64FF863D}" srcOrd="0" destOrd="3" presId="urn:microsoft.com/office/officeart/2005/8/layout/StepDownProcess"/>
    <dgm:cxn modelId="{8B21ACB3-3C05-4F62-97ED-140B3FF2847C}" srcId="{2F09DF14-0762-45F0-BD46-80026821588B}" destId="{CBB58C79-3E39-44A7-805B-CEB92738C7C2}" srcOrd="1" destOrd="0" parTransId="{6FEE8EE8-70A6-44F9-BB89-D22FAEE85D5D}" sibTransId="{04DA9F48-4D5D-45C8-A955-BA9DD5DD97C5}"/>
    <dgm:cxn modelId="{90673F69-4475-4FBA-97CF-47A6080396B2}" type="presOf" srcId="{37DF6B6A-2F40-4451-94A4-6339098214D1}" destId="{4376B572-4C2B-44A2-99AE-C45E64FF863D}" srcOrd="0" destOrd="2" presId="urn:microsoft.com/office/officeart/2005/8/layout/StepDownProcess"/>
    <dgm:cxn modelId="{CEEB359A-B1B0-494D-840F-BE5A8DC198F2}" srcId="{2F09DF14-0762-45F0-BD46-80026821588B}" destId="{C838C05E-050F-4DBD-B87E-2F2600E0B20B}" srcOrd="2" destOrd="0" parTransId="{9E6BCD5F-E25C-4373-9759-126C7A312AD7}" sibTransId="{FE7D8F72-E9DE-47DE-BCE7-B7E11CD633B5}"/>
    <dgm:cxn modelId="{DE9759C5-D77C-43AB-AFC4-1DD6C62953CE}" type="presParOf" srcId="{47D87297-4063-4163-A665-D5A06E1E4B6E}" destId="{20A28F03-B2E9-43C5-9612-17CFE4E52C25}" srcOrd="0" destOrd="0" presId="urn:microsoft.com/office/officeart/2005/8/layout/StepDownProcess"/>
    <dgm:cxn modelId="{0B382CD2-6A3C-4B08-886C-37C3EC5A83B9}" type="presParOf" srcId="{20A28F03-B2E9-43C5-9612-17CFE4E52C25}" destId="{37BD136C-BCDE-41FD-9A36-F2BF3A84D505}" srcOrd="0" destOrd="0" presId="urn:microsoft.com/office/officeart/2005/8/layout/StepDownProcess"/>
    <dgm:cxn modelId="{B8DAC17D-2A02-49C0-913B-3707BC87F67E}" type="presParOf" srcId="{20A28F03-B2E9-43C5-9612-17CFE4E52C25}" destId="{E77977FF-B01F-488C-BC12-6DE9D25B8F7C}" srcOrd="1" destOrd="0" presId="urn:microsoft.com/office/officeart/2005/8/layout/StepDownProcess"/>
    <dgm:cxn modelId="{5EC576D9-EAC7-4CB0-843B-B8E116C8AF44}" type="presParOf" srcId="{20A28F03-B2E9-43C5-9612-17CFE4E52C25}" destId="{4376B572-4C2B-44A2-99AE-C45E64FF863D}" srcOrd="2" destOrd="0" presId="urn:microsoft.com/office/officeart/2005/8/layout/StepDownProcess"/>
    <dgm:cxn modelId="{F69FB824-B01F-440B-AF51-2585AF93BBB9}" type="presParOf" srcId="{47D87297-4063-4163-A665-D5A06E1E4B6E}" destId="{4EA9C7EE-198B-45E3-BD68-43BBA587BA8C}" srcOrd="1" destOrd="0" presId="urn:microsoft.com/office/officeart/2005/8/layout/StepDownProcess"/>
    <dgm:cxn modelId="{2568BA72-92A1-4863-99E9-BAFF887766F5}" type="presParOf" srcId="{47D87297-4063-4163-A665-D5A06E1E4B6E}" destId="{57648F10-0503-41C8-A17C-616AC5E39CC6}" srcOrd="2" destOrd="0" presId="urn:microsoft.com/office/officeart/2005/8/layout/StepDownProcess"/>
    <dgm:cxn modelId="{3AB84B2F-17E9-47BA-85AF-BFA017C19BBE}" type="presParOf" srcId="{57648F10-0503-41C8-A17C-616AC5E39CC6}" destId="{2091A09B-7E5C-4126-BF19-30592EA95B89}" srcOrd="0" destOrd="0" presId="urn:microsoft.com/office/officeart/2005/8/layout/StepDownProcess"/>
    <dgm:cxn modelId="{60B611F7-BE47-4F5E-9B4D-D7144699AEEC}" type="presParOf" srcId="{57648F10-0503-41C8-A17C-616AC5E39CC6}" destId="{A6D31BFA-A493-4899-B66F-4648A9A2DBAB}" srcOrd="1" destOrd="0" presId="urn:microsoft.com/office/officeart/2005/8/layout/StepDownProcess"/>
    <dgm:cxn modelId="{1C36AB4D-01A9-41F5-982B-604648F23A09}" type="presParOf" srcId="{57648F10-0503-41C8-A17C-616AC5E39CC6}" destId="{37D816A2-2426-4A37-8F83-AD0867A10A10}" srcOrd="2" destOrd="0" presId="urn:microsoft.com/office/officeart/2005/8/layout/StepDownProcess"/>
    <dgm:cxn modelId="{6EBC42C3-504A-446B-8AFF-DA63702A2E5E}" type="presParOf" srcId="{47D87297-4063-4163-A665-D5A06E1E4B6E}" destId="{073402E6-78CE-4D65-8770-757F50AF0900}" srcOrd="3" destOrd="0" presId="urn:microsoft.com/office/officeart/2005/8/layout/StepDownProcess"/>
    <dgm:cxn modelId="{CE709010-C09E-4D17-90CD-9BA3162B0D07}" type="presParOf" srcId="{47D87297-4063-4163-A665-D5A06E1E4B6E}" destId="{4EAD0509-1D44-45D4-86EB-2A24792A4F09}" srcOrd="4" destOrd="0" presId="urn:microsoft.com/office/officeart/2005/8/layout/StepDownProcess"/>
    <dgm:cxn modelId="{4B15903C-185C-4066-956E-267C9846B387}" type="presParOf" srcId="{4EAD0509-1D44-45D4-86EB-2A24792A4F09}" destId="{74DEB3BB-F1F3-4728-9D0B-7E87760C514E}" srcOrd="0" destOrd="0" presId="urn:microsoft.com/office/officeart/2005/8/layout/StepDownProcess"/>
    <dgm:cxn modelId="{25361E70-CD05-4C62-BF02-03540C75522E}" type="presParOf" srcId="{4EAD0509-1D44-45D4-86EB-2A24792A4F09}" destId="{51577072-24F5-46B8-90B6-461715B33C7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C292B-94A2-48C2-BEAE-F9DA9503449D}">
      <dsp:nvSpPr>
        <dsp:cNvPr id="0" name=""/>
        <dsp:cNvSpPr/>
      </dsp:nvSpPr>
      <dsp:spPr>
        <a:xfrm>
          <a:off x="1805" y="220580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Identification </a:t>
          </a:r>
          <a:endParaRPr lang="en-GB" sz="1800" kern="1200" dirty="0"/>
        </a:p>
      </dsp:txBody>
      <dsp:txXfrm>
        <a:off x="217586" y="220580"/>
        <a:ext cx="1940216" cy="431561"/>
      </dsp:txXfrm>
    </dsp:sp>
    <dsp:sp modelId="{76034E12-2B33-40CC-80D8-53E520B68085}">
      <dsp:nvSpPr>
        <dsp:cNvPr id="0" name=""/>
        <dsp:cNvSpPr/>
      </dsp:nvSpPr>
      <dsp:spPr>
        <a:xfrm>
          <a:off x="2233325" y="257262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Question &amp; Topic</a:t>
          </a:r>
          <a:endParaRPr lang="en-GB" sz="1600" kern="1200" dirty="0"/>
        </a:p>
      </dsp:txBody>
      <dsp:txXfrm>
        <a:off x="2412423" y="257262"/>
        <a:ext cx="1857131" cy="358196"/>
      </dsp:txXfrm>
    </dsp:sp>
    <dsp:sp modelId="{7DFA7F7C-C9E8-482D-9256-D620292BBC5C}">
      <dsp:nvSpPr>
        <dsp:cNvPr id="0" name=""/>
        <dsp:cNvSpPr/>
      </dsp:nvSpPr>
      <dsp:spPr>
        <a:xfrm>
          <a:off x="4323284" y="257262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89019"/>
            <a:satOff val="498"/>
            <a:lumOff val="-5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89019"/>
              <a:satOff val="498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Aims</a:t>
          </a:r>
          <a:endParaRPr lang="en-GB" sz="1600" kern="1200" dirty="0"/>
        </a:p>
      </dsp:txBody>
      <dsp:txXfrm>
        <a:off x="4502382" y="257262"/>
        <a:ext cx="1857131" cy="358196"/>
      </dsp:txXfrm>
    </dsp:sp>
    <dsp:sp modelId="{0C31D81C-F9FF-45C0-9A6E-ED272065C416}">
      <dsp:nvSpPr>
        <dsp:cNvPr id="0" name=""/>
        <dsp:cNvSpPr/>
      </dsp:nvSpPr>
      <dsp:spPr>
        <a:xfrm>
          <a:off x="6413243" y="257262"/>
          <a:ext cx="221532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cap="none" spc="0" dirty="0" smtClean="0">
              <a:ln/>
              <a:solidFill>
                <a:schemeClr val="tx1"/>
              </a:solidFill>
              <a:effectLst/>
            </a:rPr>
            <a:t>Proposal</a:t>
          </a:r>
          <a:endParaRPr lang="en-GB" sz="1600" b="1" kern="1200" cap="none" spc="0" dirty="0">
            <a:ln/>
            <a:solidFill>
              <a:schemeClr val="tx1"/>
            </a:solidFill>
            <a:effectLst/>
          </a:endParaRPr>
        </a:p>
      </dsp:txBody>
      <dsp:txXfrm>
        <a:off x="6592341" y="257262"/>
        <a:ext cx="1857131" cy="358196"/>
      </dsp:txXfrm>
    </dsp:sp>
    <dsp:sp modelId="{63E48258-9865-4372-9225-DE0EBF940FCF}">
      <dsp:nvSpPr>
        <dsp:cNvPr id="0" name=""/>
        <dsp:cNvSpPr/>
      </dsp:nvSpPr>
      <dsp:spPr>
        <a:xfrm>
          <a:off x="1805" y="712560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-285711"/>
                <a:satOff val="2420"/>
                <a:lumOff val="-1046"/>
                <a:alphaOff val="0"/>
                <a:tint val="98000"/>
                <a:lumMod val="102000"/>
              </a:schemeClr>
              <a:schemeClr val="accent4">
                <a:hueOff val="-285711"/>
                <a:satOff val="2420"/>
                <a:lumOff val="-10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Research</a:t>
          </a:r>
          <a:endParaRPr lang="en-GB" sz="1800" kern="1200" dirty="0"/>
        </a:p>
      </dsp:txBody>
      <dsp:txXfrm>
        <a:off x="217586" y="712560"/>
        <a:ext cx="1940216" cy="431561"/>
      </dsp:txXfrm>
    </dsp:sp>
    <dsp:sp modelId="{2E06B100-19E5-443B-B4BD-6E004EEEED70}">
      <dsp:nvSpPr>
        <dsp:cNvPr id="0" name=""/>
        <dsp:cNvSpPr/>
      </dsp:nvSpPr>
      <dsp:spPr>
        <a:xfrm>
          <a:off x="2233325" y="749243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267057"/>
            <a:satOff val="1495"/>
            <a:lumOff val="-151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267057"/>
              <a:satOff val="1495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Background</a:t>
          </a:r>
          <a:endParaRPr lang="en-GB" sz="1600" kern="1200" dirty="0"/>
        </a:p>
      </dsp:txBody>
      <dsp:txXfrm>
        <a:off x="2412423" y="749243"/>
        <a:ext cx="1857131" cy="358196"/>
      </dsp:txXfrm>
    </dsp:sp>
    <dsp:sp modelId="{5DE8E899-8B11-465C-92B3-36FD54C54359}">
      <dsp:nvSpPr>
        <dsp:cNvPr id="0" name=""/>
        <dsp:cNvSpPr/>
      </dsp:nvSpPr>
      <dsp:spPr>
        <a:xfrm>
          <a:off x="4323284" y="749243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356076"/>
            <a:satOff val="1993"/>
            <a:lumOff val="-201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356076"/>
              <a:satOff val="1993"/>
              <a:lumOff val="-2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Existing research</a:t>
          </a:r>
          <a:endParaRPr lang="en-GB" sz="1600" kern="1200" dirty="0"/>
        </a:p>
      </dsp:txBody>
      <dsp:txXfrm>
        <a:off x="4502382" y="749243"/>
        <a:ext cx="1857131" cy="358196"/>
      </dsp:txXfrm>
    </dsp:sp>
    <dsp:sp modelId="{89AF09EA-E5C2-4BD2-8B17-93AD9854A266}">
      <dsp:nvSpPr>
        <dsp:cNvPr id="0" name=""/>
        <dsp:cNvSpPr/>
      </dsp:nvSpPr>
      <dsp:spPr>
        <a:xfrm>
          <a:off x="6413243" y="749243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445095"/>
            <a:satOff val="2492"/>
            <a:lumOff val="-252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445095"/>
              <a:satOff val="2492"/>
              <a:lumOff val="-2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Potential solutions</a:t>
          </a:r>
          <a:endParaRPr lang="en-GB" sz="1600" kern="1200" dirty="0"/>
        </a:p>
      </dsp:txBody>
      <dsp:txXfrm>
        <a:off x="6592341" y="749243"/>
        <a:ext cx="1857131" cy="358196"/>
      </dsp:txXfrm>
    </dsp:sp>
    <dsp:sp modelId="{3CF38DCD-5E2B-4828-98FE-208D5E6A7639}">
      <dsp:nvSpPr>
        <dsp:cNvPr id="0" name=""/>
        <dsp:cNvSpPr/>
      </dsp:nvSpPr>
      <dsp:spPr>
        <a:xfrm>
          <a:off x="1805" y="1204541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-571422"/>
                <a:satOff val="4840"/>
                <a:lumOff val="-2091"/>
                <a:alphaOff val="0"/>
                <a:tint val="98000"/>
                <a:lumMod val="102000"/>
              </a:schemeClr>
              <a:schemeClr val="accent4">
                <a:hueOff val="-571422"/>
                <a:satOff val="4840"/>
                <a:lumOff val="-20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smtClean="0"/>
            <a:t>Selection</a:t>
          </a:r>
          <a:endParaRPr lang="en-GB" sz="1800" kern="1200"/>
        </a:p>
      </dsp:txBody>
      <dsp:txXfrm>
        <a:off x="217586" y="1204541"/>
        <a:ext cx="1940216" cy="431561"/>
      </dsp:txXfrm>
    </dsp:sp>
    <dsp:sp modelId="{A6070A1F-DF4F-4363-874E-F90281CDF0C8}">
      <dsp:nvSpPr>
        <dsp:cNvPr id="0" name=""/>
        <dsp:cNvSpPr/>
      </dsp:nvSpPr>
      <dsp:spPr>
        <a:xfrm>
          <a:off x="2233325" y="1241223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534114"/>
            <a:satOff val="2990"/>
            <a:lumOff val="-302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534114"/>
              <a:satOff val="2990"/>
              <a:lumOff val="-3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Tools/methods</a:t>
          </a:r>
          <a:endParaRPr lang="en-GB" sz="1600" kern="1200"/>
        </a:p>
      </dsp:txBody>
      <dsp:txXfrm>
        <a:off x="2412423" y="1241223"/>
        <a:ext cx="1857131" cy="358196"/>
      </dsp:txXfrm>
    </dsp:sp>
    <dsp:sp modelId="{9F135527-75FB-47FB-8C4F-BB19CE8856F9}">
      <dsp:nvSpPr>
        <dsp:cNvPr id="0" name=""/>
        <dsp:cNvSpPr/>
      </dsp:nvSpPr>
      <dsp:spPr>
        <a:xfrm>
          <a:off x="4323284" y="1241223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623133"/>
            <a:satOff val="3489"/>
            <a:lumOff val="-352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623133"/>
              <a:satOff val="3489"/>
              <a:lumOff val="-3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Process</a:t>
          </a:r>
          <a:endParaRPr lang="en-GB" sz="1600" kern="1200"/>
        </a:p>
      </dsp:txBody>
      <dsp:txXfrm>
        <a:off x="4502382" y="1241223"/>
        <a:ext cx="1857131" cy="358196"/>
      </dsp:txXfrm>
    </dsp:sp>
    <dsp:sp modelId="{38763E69-AEC9-4632-A357-DB0C81607A39}">
      <dsp:nvSpPr>
        <dsp:cNvPr id="0" name=""/>
        <dsp:cNvSpPr/>
      </dsp:nvSpPr>
      <dsp:spPr>
        <a:xfrm>
          <a:off x="1805" y="1696521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-857133"/>
                <a:satOff val="7260"/>
                <a:lumOff val="-3137"/>
                <a:alphaOff val="0"/>
                <a:tint val="98000"/>
                <a:lumMod val="102000"/>
              </a:schemeClr>
              <a:schemeClr val="accent4">
                <a:hueOff val="-857133"/>
                <a:satOff val="7260"/>
                <a:lumOff val="-313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Planning </a:t>
          </a:r>
          <a:endParaRPr lang="en-GB" sz="1800" kern="1200" dirty="0"/>
        </a:p>
      </dsp:txBody>
      <dsp:txXfrm>
        <a:off x="217586" y="1696521"/>
        <a:ext cx="1940216" cy="431561"/>
      </dsp:txXfrm>
    </dsp:sp>
    <dsp:sp modelId="{6D7E34B1-A90F-44A2-9579-03662457A279}">
      <dsp:nvSpPr>
        <dsp:cNvPr id="0" name=""/>
        <dsp:cNvSpPr/>
      </dsp:nvSpPr>
      <dsp:spPr>
        <a:xfrm>
          <a:off x="2233325" y="1733204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712152"/>
            <a:satOff val="3987"/>
            <a:lumOff val="-403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712152"/>
              <a:satOff val="3987"/>
              <a:lumOff val="-4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Dependencies</a:t>
          </a:r>
          <a:endParaRPr lang="en-GB" sz="1600" kern="1200" dirty="0"/>
        </a:p>
      </dsp:txBody>
      <dsp:txXfrm>
        <a:off x="2412423" y="1733204"/>
        <a:ext cx="1857131" cy="358196"/>
      </dsp:txXfrm>
    </dsp:sp>
    <dsp:sp modelId="{A7AB98D4-3549-4A6E-8CB1-C413334CF37F}">
      <dsp:nvSpPr>
        <dsp:cNvPr id="0" name=""/>
        <dsp:cNvSpPr/>
      </dsp:nvSpPr>
      <dsp:spPr>
        <a:xfrm>
          <a:off x="4323284" y="1733204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801171"/>
            <a:satOff val="4485"/>
            <a:lumOff val="-453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801171"/>
              <a:satOff val="4485"/>
              <a:lumOff val="-4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Risks</a:t>
          </a:r>
          <a:endParaRPr lang="en-GB" sz="1600" kern="1200" dirty="0"/>
        </a:p>
      </dsp:txBody>
      <dsp:txXfrm>
        <a:off x="4502382" y="1733204"/>
        <a:ext cx="1857131" cy="358196"/>
      </dsp:txXfrm>
    </dsp:sp>
    <dsp:sp modelId="{33FA74CB-6E3F-4EB9-B8AA-FF4990F919CB}">
      <dsp:nvSpPr>
        <dsp:cNvPr id="0" name=""/>
        <dsp:cNvSpPr/>
      </dsp:nvSpPr>
      <dsp:spPr>
        <a:xfrm>
          <a:off x="6413243" y="1733204"/>
          <a:ext cx="221618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dirty="0" smtClean="0">
              <a:solidFill>
                <a:schemeClr val="tx1"/>
              </a:solidFill>
            </a:rPr>
            <a:t>Definition Report</a:t>
          </a:r>
          <a:endParaRPr lang="en-GB" sz="1600" b="1" i="1" kern="1200" dirty="0">
            <a:solidFill>
              <a:schemeClr val="tx1"/>
            </a:solidFill>
          </a:endParaRPr>
        </a:p>
      </dsp:txBody>
      <dsp:txXfrm>
        <a:off x="6592341" y="1733204"/>
        <a:ext cx="1857991" cy="358196"/>
      </dsp:txXfrm>
    </dsp:sp>
    <dsp:sp modelId="{86355FA4-4A05-4FCD-9359-3C90A5F2DEDC}">
      <dsp:nvSpPr>
        <dsp:cNvPr id="0" name=""/>
        <dsp:cNvSpPr/>
      </dsp:nvSpPr>
      <dsp:spPr>
        <a:xfrm>
          <a:off x="1805" y="2188502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-1142844"/>
                <a:satOff val="9680"/>
                <a:lumOff val="-4183"/>
                <a:alphaOff val="0"/>
                <a:tint val="98000"/>
                <a:lumMod val="102000"/>
              </a:schemeClr>
              <a:schemeClr val="accent4">
                <a:hueOff val="-1142844"/>
                <a:satOff val="9680"/>
                <a:lumOff val="-41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Determination</a:t>
          </a:r>
          <a:endParaRPr lang="en-GB" sz="1800" kern="1200" dirty="0"/>
        </a:p>
      </dsp:txBody>
      <dsp:txXfrm>
        <a:off x="217586" y="2188502"/>
        <a:ext cx="1940216" cy="431561"/>
      </dsp:txXfrm>
    </dsp:sp>
    <dsp:sp modelId="{0C6BDAD1-ECB2-4310-9D32-54FDE6F45E41}">
      <dsp:nvSpPr>
        <dsp:cNvPr id="0" name=""/>
        <dsp:cNvSpPr/>
      </dsp:nvSpPr>
      <dsp:spPr>
        <a:xfrm>
          <a:off x="2233325" y="2225184"/>
          <a:ext cx="2216187" cy="358196"/>
        </a:xfrm>
        <a:prstGeom prst="chevron">
          <a:avLst/>
        </a:prstGeom>
        <a:solidFill>
          <a:schemeClr val="accent4">
            <a:tint val="40000"/>
            <a:alpha val="90000"/>
            <a:hueOff val="-979209"/>
            <a:satOff val="5482"/>
            <a:lumOff val="-553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979209"/>
              <a:satOff val="5482"/>
              <a:lumOff val="-5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Aims &amp; Objectives</a:t>
          </a:r>
          <a:endParaRPr lang="en-GB" sz="1600" kern="1200" dirty="0"/>
        </a:p>
      </dsp:txBody>
      <dsp:txXfrm>
        <a:off x="2412423" y="2225184"/>
        <a:ext cx="1857991" cy="358196"/>
      </dsp:txXfrm>
    </dsp:sp>
    <dsp:sp modelId="{FF71331E-2C13-4836-8833-93ADDB382016}">
      <dsp:nvSpPr>
        <dsp:cNvPr id="0" name=""/>
        <dsp:cNvSpPr/>
      </dsp:nvSpPr>
      <dsp:spPr>
        <a:xfrm>
          <a:off x="4324144" y="2225184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1068228"/>
            <a:satOff val="5980"/>
            <a:lumOff val="-604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1068228"/>
              <a:satOff val="5980"/>
              <a:lumOff val="-6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Specification</a:t>
          </a:r>
          <a:endParaRPr lang="en-GB" sz="1600" kern="1200" dirty="0"/>
        </a:p>
      </dsp:txBody>
      <dsp:txXfrm>
        <a:off x="4503242" y="2225184"/>
        <a:ext cx="1857131" cy="358196"/>
      </dsp:txXfrm>
    </dsp:sp>
    <dsp:sp modelId="{4C4AE1A8-78CB-4ED7-8401-D6F64248D422}">
      <dsp:nvSpPr>
        <dsp:cNvPr id="0" name=""/>
        <dsp:cNvSpPr/>
      </dsp:nvSpPr>
      <dsp:spPr>
        <a:xfrm>
          <a:off x="6414103" y="2225184"/>
          <a:ext cx="221532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dirty="0" smtClean="0">
              <a:solidFill>
                <a:srgbClr val="FF0000"/>
              </a:solidFill>
            </a:rPr>
            <a:t>Progress Report</a:t>
          </a:r>
          <a:endParaRPr lang="en-GB" sz="1600" b="1" kern="1200" dirty="0">
            <a:solidFill>
              <a:srgbClr val="FF0000"/>
            </a:solidFill>
          </a:endParaRPr>
        </a:p>
      </dsp:txBody>
      <dsp:txXfrm>
        <a:off x="6593201" y="2225184"/>
        <a:ext cx="1857131" cy="358196"/>
      </dsp:txXfrm>
    </dsp:sp>
    <dsp:sp modelId="{23D3A5EC-BB5E-4A67-8E59-1B0255BC4EB8}">
      <dsp:nvSpPr>
        <dsp:cNvPr id="0" name=""/>
        <dsp:cNvSpPr/>
      </dsp:nvSpPr>
      <dsp:spPr>
        <a:xfrm>
          <a:off x="1805" y="2680482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-1428555"/>
                <a:satOff val="12100"/>
                <a:lumOff val="-5228"/>
                <a:alphaOff val="0"/>
                <a:tint val="98000"/>
                <a:lumMod val="102000"/>
              </a:schemeClr>
              <a:schemeClr val="accent4">
                <a:hueOff val="-1428555"/>
                <a:satOff val="12100"/>
                <a:lumOff val="-52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Implementation</a:t>
          </a:r>
          <a:endParaRPr lang="en-GB" sz="1800" kern="1200" dirty="0"/>
        </a:p>
      </dsp:txBody>
      <dsp:txXfrm>
        <a:off x="217586" y="2680482"/>
        <a:ext cx="1940216" cy="431561"/>
      </dsp:txXfrm>
    </dsp:sp>
    <dsp:sp modelId="{E13B3D05-29C3-4497-B3EB-BB93590E955F}">
      <dsp:nvSpPr>
        <dsp:cNvPr id="0" name=""/>
        <dsp:cNvSpPr/>
      </dsp:nvSpPr>
      <dsp:spPr>
        <a:xfrm>
          <a:off x="2233325" y="2717165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1246267"/>
            <a:satOff val="6977"/>
            <a:lumOff val="-704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1246267"/>
              <a:satOff val="6977"/>
              <a:lumOff val="-7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Execute &amp; Monitor</a:t>
          </a:r>
          <a:endParaRPr lang="en-GB" sz="1600" kern="1200" dirty="0"/>
        </a:p>
      </dsp:txBody>
      <dsp:txXfrm>
        <a:off x="2412423" y="2717165"/>
        <a:ext cx="1857131" cy="358196"/>
      </dsp:txXfrm>
    </dsp:sp>
    <dsp:sp modelId="{6631C2D2-2BC0-41A4-B4FB-94E5D4EDCE65}">
      <dsp:nvSpPr>
        <dsp:cNvPr id="0" name=""/>
        <dsp:cNvSpPr/>
      </dsp:nvSpPr>
      <dsp:spPr>
        <a:xfrm>
          <a:off x="4323284" y="2717165"/>
          <a:ext cx="2215327" cy="358196"/>
        </a:xfrm>
        <a:prstGeom prst="chevron">
          <a:avLst/>
        </a:prstGeom>
        <a:solidFill>
          <a:schemeClr val="accent4">
            <a:tint val="40000"/>
            <a:alpha val="90000"/>
            <a:hueOff val="-1335286"/>
            <a:satOff val="7476"/>
            <a:lumOff val="-755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-1335286"/>
              <a:satOff val="7476"/>
              <a:lumOff val="-7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/>
            <a:t>Change control</a:t>
          </a:r>
          <a:endParaRPr lang="en-GB" sz="1600" kern="1200"/>
        </a:p>
      </dsp:txBody>
      <dsp:txXfrm>
        <a:off x="4502382" y="2717165"/>
        <a:ext cx="1857131" cy="358196"/>
      </dsp:txXfrm>
    </dsp:sp>
    <dsp:sp modelId="{DA7062DE-B424-4F0D-858B-E667A6B7A8C8}">
      <dsp:nvSpPr>
        <dsp:cNvPr id="0" name=""/>
        <dsp:cNvSpPr/>
      </dsp:nvSpPr>
      <dsp:spPr>
        <a:xfrm>
          <a:off x="6413243" y="2717165"/>
          <a:ext cx="221532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smtClean="0">
              <a:solidFill>
                <a:srgbClr val="FF0000"/>
              </a:solidFill>
            </a:rPr>
            <a:t>Product</a:t>
          </a:r>
          <a:endParaRPr lang="en-GB" sz="1600" b="1" kern="1200">
            <a:solidFill>
              <a:srgbClr val="FF0000"/>
            </a:solidFill>
          </a:endParaRPr>
        </a:p>
      </dsp:txBody>
      <dsp:txXfrm>
        <a:off x="6592341" y="2717165"/>
        <a:ext cx="1857131" cy="358196"/>
      </dsp:txXfrm>
    </dsp:sp>
    <dsp:sp modelId="{D0DE0DCB-9C65-4C65-841C-945966DAD3B5}">
      <dsp:nvSpPr>
        <dsp:cNvPr id="0" name=""/>
        <dsp:cNvSpPr/>
      </dsp:nvSpPr>
      <dsp:spPr>
        <a:xfrm>
          <a:off x="1805" y="3172463"/>
          <a:ext cx="2371777" cy="43156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-1714266"/>
                <a:satOff val="14520"/>
                <a:lumOff val="-6274"/>
                <a:alphaOff val="0"/>
                <a:tint val="98000"/>
                <a:lumMod val="102000"/>
              </a:schemeClr>
              <a:schemeClr val="accent4">
                <a:hueOff val="-1714266"/>
                <a:satOff val="14520"/>
                <a:lumOff val="-627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Review</a:t>
          </a:r>
          <a:endParaRPr lang="en-GB" sz="1800" kern="1200" dirty="0"/>
        </a:p>
      </dsp:txBody>
      <dsp:txXfrm>
        <a:off x="217586" y="3172463"/>
        <a:ext cx="1940216" cy="431561"/>
      </dsp:txXfrm>
    </dsp:sp>
    <dsp:sp modelId="{85BD004A-04D6-4F90-B8A5-9A86ADC69A82}">
      <dsp:nvSpPr>
        <dsp:cNvPr id="0" name=""/>
        <dsp:cNvSpPr/>
      </dsp:nvSpPr>
      <dsp:spPr>
        <a:xfrm>
          <a:off x="2233325" y="3209145"/>
          <a:ext cx="221532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smtClean="0">
              <a:solidFill>
                <a:srgbClr val="FF0000"/>
              </a:solidFill>
            </a:rPr>
            <a:t>Final Report</a:t>
          </a:r>
          <a:endParaRPr lang="en-GB" sz="1600" b="1" kern="1200">
            <a:solidFill>
              <a:srgbClr val="FF0000"/>
            </a:solidFill>
          </a:endParaRPr>
        </a:p>
      </dsp:txBody>
      <dsp:txXfrm>
        <a:off x="2412423" y="3209145"/>
        <a:ext cx="1857131" cy="358196"/>
      </dsp:txXfrm>
    </dsp:sp>
    <dsp:sp modelId="{39A2686F-2707-4537-BEF5-53A5A785D6CF}">
      <dsp:nvSpPr>
        <dsp:cNvPr id="0" name=""/>
        <dsp:cNvSpPr/>
      </dsp:nvSpPr>
      <dsp:spPr>
        <a:xfrm>
          <a:off x="4323284" y="3209145"/>
          <a:ext cx="221532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smtClean="0">
              <a:solidFill>
                <a:srgbClr val="FF0000"/>
              </a:solidFill>
            </a:rPr>
            <a:t>Demonstration</a:t>
          </a:r>
          <a:endParaRPr lang="en-GB" sz="1600" b="1" kern="1200">
            <a:solidFill>
              <a:srgbClr val="FF0000"/>
            </a:solidFill>
          </a:endParaRPr>
        </a:p>
      </dsp:txBody>
      <dsp:txXfrm>
        <a:off x="4502382" y="3209145"/>
        <a:ext cx="1857131" cy="358196"/>
      </dsp:txXfrm>
    </dsp:sp>
    <dsp:sp modelId="{C6963457-DD5F-4BAE-910B-057069E58659}">
      <dsp:nvSpPr>
        <dsp:cNvPr id="0" name=""/>
        <dsp:cNvSpPr/>
      </dsp:nvSpPr>
      <dsp:spPr>
        <a:xfrm>
          <a:off x="6413243" y="3209145"/>
          <a:ext cx="2215327" cy="358196"/>
        </a:xfrm>
        <a:prstGeom prst="chevron">
          <a:avLst/>
        </a:prstGeom>
        <a:solidFill>
          <a:srgbClr val="CEB966">
            <a:alpha val="90000"/>
          </a:srgbClr>
        </a:solidFill>
        <a:ln w="9525" cap="rnd" cmpd="sng" algn="ctr">
          <a:solidFill>
            <a:schemeClr val="accent4">
              <a:tint val="40000"/>
              <a:alpha val="90000"/>
              <a:hueOff val="-1691362"/>
              <a:satOff val="9469"/>
              <a:lumOff val="-9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cap="none" spc="0" dirty="0" smtClean="0">
              <a:ln/>
              <a:solidFill>
                <a:schemeClr val="accent3"/>
              </a:solidFill>
              <a:effectLst/>
            </a:rPr>
            <a:t>Grad Show</a:t>
          </a:r>
          <a:endParaRPr lang="en-GB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6592341" y="3209145"/>
        <a:ext cx="1857131" cy="358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70F8D-8A6F-4839-8A42-A8D0CB03B129}">
      <dsp:nvSpPr>
        <dsp:cNvPr id="0" name=""/>
        <dsp:cNvSpPr/>
      </dsp:nvSpPr>
      <dsp:spPr>
        <a:xfrm>
          <a:off x="153372" y="-20334"/>
          <a:ext cx="7412923" cy="36957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E17AB-2863-4B52-B2DF-0250C0FDDE3E}">
      <dsp:nvSpPr>
        <dsp:cNvPr id="0" name=""/>
        <dsp:cNvSpPr/>
      </dsp:nvSpPr>
      <dsp:spPr>
        <a:xfrm>
          <a:off x="836093" y="2770942"/>
          <a:ext cx="136001" cy="136001"/>
        </a:xfrm>
        <a:prstGeom prst="ellipse">
          <a:avLst/>
        </a:prstGeom>
        <a:solidFill>
          <a:srgbClr val="CEB96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8A4F-937D-4ADA-B2BC-B0F5458040D4}">
      <dsp:nvSpPr>
        <dsp:cNvPr id="0" name=""/>
        <dsp:cNvSpPr/>
      </dsp:nvSpPr>
      <dsp:spPr>
        <a:xfrm>
          <a:off x="928148" y="2676844"/>
          <a:ext cx="1277236" cy="1065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6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Project Proposal</a:t>
          </a:r>
          <a:endParaRPr lang="en-GB" sz="17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Set initial direction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1-2 pages</a:t>
          </a:r>
          <a:endParaRPr lang="en-GB" sz="1400" kern="1200" dirty="0"/>
        </a:p>
      </dsp:txBody>
      <dsp:txXfrm>
        <a:off x="928148" y="2676844"/>
        <a:ext cx="1277236" cy="1065281"/>
      </dsp:txXfrm>
    </dsp:sp>
    <dsp:sp modelId="{F9B84E1D-9AC0-49A0-BD2B-7DA549624854}">
      <dsp:nvSpPr>
        <dsp:cNvPr id="0" name=""/>
        <dsp:cNvSpPr/>
      </dsp:nvSpPr>
      <dsp:spPr>
        <a:xfrm>
          <a:off x="2083684" y="1891034"/>
          <a:ext cx="236524" cy="236524"/>
        </a:xfrm>
        <a:prstGeom prst="ellipse">
          <a:avLst/>
        </a:prstGeom>
        <a:solidFill>
          <a:srgbClr val="CEB96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B02FD-AFB0-413F-AA75-004164DA7CA9}">
      <dsp:nvSpPr>
        <dsp:cNvPr id="0" name=""/>
        <dsp:cNvSpPr/>
      </dsp:nvSpPr>
      <dsp:spPr>
        <a:xfrm>
          <a:off x="2285046" y="2006765"/>
          <a:ext cx="1645921" cy="168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3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Definition Report</a:t>
          </a:r>
          <a:endParaRPr lang="en-GB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Complete description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Initial plan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Aims and Objectives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5+ pages</a:t>
          </a:r>
          <a:endParaRPr lang="en-GB" sz="1400" kern="1200" dirty="0"/>
        </a:p>
      </dsp:txBody>
      <dsp:txXfrm>
        <a:off x="2285046" y="2006765"/>
        <a:ext cx="1645921" cy="1688934"/>
      </dsp:txXfrm>
    </dsp:sp>
    <dsp:sp modelId="{A0695582-33F5-4049-9B59-83BB26E3EF2E}">
      <dsp:nvSpPr>
        <dsp:cNvPr id="0" name=""/>
        <dsp:cNvSpPr/>
      </dsp:nvSpPr>
      <dsp:spPr>
        <a:xfrm>
          <a:off x="3712078" y="1149337"/>
          <a:ext cx="392850" cy="392850"/>
        </a:xfrm>
        <a:prstGeom prst="ellipse">
          <a:avLst/>
        </a:prstGeom>
        <a:solidFill>
          <a:srgbClr val="CEB966"/>
        </a:solidFill>
        <a:ln w="1587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38E5-89B9-4365-BCF8-5CCB8F9B6051}">
      <dsp:nvSpPr>
        <dsp:cNvPr id="0" name=""/>
        <dsp:cNvSpPr/>
      </dsp:nvSpPr>
      <dsp:spPr>
        <a:xfrm>
          <a:off x="3953832" y="1512474"/>
          <a:ext cx="1737352" cy="150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62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Progress Report</a:t>
          </a:r>
          <a:endParaRPr lang="en-GB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Research results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Implementation plan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10+ pages</a:t>
          </a:r>
          <a:endParaRPr lang="en-GB" sz="1400" kern="1200" dirty="0"/>
        </a:p>
      </dsp:txBody>
      <dsp:txXfrm>
        <a:off x="3953832" y="1512474"/>
        <a:ext cx="1737352" cy="1503222"/>
      </dsp:txXfrm>
    </dsp:sp>
    <dsp:sp modelId="{4890FCF7-15A7-400B-999D-0FB481CD15DE}">
      <dsp:nvSpPr>
        <dsp:cNvPr id="0" name=""/>
        <dsp:cNvSpPr/>
      </dsp:nvSpPr>
      <dsp:spPr>
        <a:xfrm>
          <a:off x="5393300" y="712774"/>
          <a:ext cx="566965" cy="636120"/>
        </a:xfrm>
        <a:prstGeom prst="ellipse">
          <a:avLst/>
        </a:prstGeom>
        <a:solidFill>
          <a:srgbClr val="CEB966"/>
        </a:solidFill>
        <a:ln w="1587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29E1-B02F-4C13-BF29-842EFB3A83A9}">
      <dsp:nvSpPr>
        <dsp:cNvPr id="0" name=""/>
        <dsp:cNvSpPr/>
      </dsp:nvSpPr>
      <dsp:spPr>
        <a:xfrm>
          <a:off x="5817337" y="1228798"/>
          <a:ext cx="1729591" cy="1278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6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Final Report</a:t>
          </a:r>
          <a:endParaRPr lang="en-GB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kern="1200" dirty="0" smtClean="0"/>
            <a:t>Discussion of implementation</a:t>
          </a:r>
          <a:endParaRPr lang="en-GB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kern="1200" dirty="0" smtClean="0"/>
            <a:t>Analysis and conclusions of project</a:t>
          </a:r>
          <a:endParaRPr lang="en-GB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kern="1200" dirty="0" smtClean="0"/>
            <a:t>20+ pages</a:t>
          </a:r>
          <a:endParaRPr lang="en-GB" sz="14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200" b="0" kern="1200" dirty="0"/>
        </a:p>
      </dsp:txBody>
      <dsp:txXfrm>
        <a:off x="5817337" y="1228798"/>
        <a:ext cx="1729591" cy="1278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CA237-8110-480B-BFF2-4E677E0F27BA}">
      <dsp:nvSpPr>
        <dsp:cNvPr id="0" name=""/>
        <dsp:cNvSpPr/>
      </dsp:nvSpPr>
      <dsp:spPr>
        <a:xfrm>
          <a:off x="270008" y="0"/>
          <a:ext cx="3060096" cy="176643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A6889-25C6-4A64-8A51-7C05DEB302D2}">
      <dsp:nvSpPr>
        <dsp:cNvPr id="0" name=""/>
        <dsp:cNvSpPr/>
      </dsp:nvSpPr>
      <dsp:spPr>
        <a:xfrm>
          <a:off x="43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Plan</a:t>
          </a:r>
          <a:endParaRPr lang="en-GB" sz="2000" kern="1200" dirty="0"/>
        </a:p>
      </dsp:txBody>
      <dsp:txXfrm>
        <a:off x="34535" y="564421"/>
        <a:ext cx="1072487" cy="637588"/>
      </dsp:txXfrm>
    </dsp:sp>
    <dsp:sp modelId="{DFF33400-7ABF-48D4-8341-E0840ED48983}">
      <dsp:nvSpPr>
        <dsp:cNvPr id="0" name=""/>
        <dsp:cNvSpPr/>
      </dsp:nvSpPr>
      <dsp:spPr>
        <a:xfrm>
          <a:off x="1229321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Do</a:t>
          </a:r>
          <a:endParaRPr lang="en-GB" sz="2000" kern="1200" dirty="0"/>
        </a:p>
      </dsp:txBody>
      <dsp:txXfrm>
        <a:off x="1263813" y="564421"/>
        <a:ext cx="1072487" cy="637588"/>
      </dsp:txXfrm>
    </dsp:sp>
    <dsp:sp modelId="{E18B7E2B-89A3-4186-B3E9-B9D326AD37A5}">
      <dsp:nvSpPr>
        <dsp:cNvPr id="0" name=""/>
        <dsp:cNvSpPr/>
      </dsp:nvSpPr>
      <dsp:spPr>
        <a:xfrm>
          <a:off x="2458598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Review</a:t>
          </a:r>
          <a:endParaRPr lang="en-GB" sz="2000" kern="1200" dirty="0"/>
        </a:p>
      </dsp:txBody>
      <dsp:txXfrm>
        <a:off x="2493090" y="564421"/>
        <a:ext cx="1072487" cy="637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CA237-8110-480B-BFF2-4E677E0F27BA}">
      <dsp:nvSpPr>
        <dsp:cNvPr id="0" name=""/>
        <dsp:cNvSpPr/>
      </dsp:nvSpPr>
      <dsp:spPr>
        <a:xfrm>
          <a:off x="270008" y="0"/>
          <a:ext cx="3060096" cy="176643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A6889-25C6-4A64-8A51-7C05DEB302D2}">
      <dsp:nvSpPr>
        <dsp:cNvPr id="0" name=""/>
        <dsp:cNvSpPr/>
      </dsp:nvSpPr>
      <dsp:spPr>
        <a:xfrm>
          <a:off x="43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Plan</a:t>
          </a:r>
          <a:endParaRPr lang="en-GB" sz="2000" kern="1200" dirty="0"/>
        </a:p>
      </dsp:txBody>
      <dsp:txXfrm>
        <a:off x="34535" y="564421"/>
        <a:ext cx="1072487" cy="637588"/>
      </dsp:txXfrm>
    </dsp:sp>
    <dsp:sp modelId="{DFF33400-7ABF-48D4-8341-E0840ED48983}">
      <dsp:nvSpPr>
        <dsp:cNvPr id="0" name=""/>
        <dsp:cNvSpPr/>
      </dsp:nvSpPr>
      <dsp:spPr>
        <a:xfrm>
          <a:off x="1229321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Do</a:t>
          </a:r>
          <a:endParaRPr lang="en-GB" sz="2000" kern="1200" dirty="0"/>
        </a:p>
      </dsp:txBody>
      <dsp:txXfrm>
        <a:off x="1263813" y="564421"/>
        <a:ext cx="1072487" cy="637588"/>
      </dsp:txXfrm>
    </dsp:sp>
    <dsp:sp modelId="{E18B7E2B-89A3-4186-B3E9-B9D326AD37A5}">
      <dsp:nvSpPr>
        <dsp:cNvPr id="0" name=""/>
        <dsp:cNvSpPr/>
      </dsp:nvSpPr>
      <dsp:spPr>
        <a:xfrm>
          <a:off x="2458598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Review</a:t>
          </a:r>
          <a:endParaRPr lang="en-GB" sz="2000" kern="1200" dirty="0"/>
        </a:p>
      </dsp:txBody>
      <dsp:txXfrm>
        <a:off x="2493090" y="564421"/>
        <a:ext cx="1072487" cy="637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CA237-8110-480B-BFF2-4E677E0F27BA}">
      <dsp:nvSpPr>
        <dsp:cNvPr id="0" name=""/>
        <dsp:cNvSpPr/>
      </dsp:nvSpPr>
      <dsp:spPr>
        <a:xfrm>
          <a:off x="270008" y="0"/>
          <a:ext cx="3060096" cy="176643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A6889-25C6-4A64-8A51-7C05DEB302D2}">
      <dsp:nvSpPr>
        <dsp:cNvPr id="0" name=""/>
        <dsp:cNvSpPr/>
      </dsp:nvSpPr>
      <dsp:spPr>
        <a:xfrm>
          <a:off x="43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Plan</a:t>
          </a:r>
          <a:endParaRPr lang="en-GB" sz="2000" kern="1200" dirty="0"/>
        </a:p>
      </dsp:txBody>
      <dsp:txXfrm>
        <a:off x="34535" y="564421"/>
        <a:ext cx="1072487" cy="637588"/>
      </dsp:txXfrm>
    </dsp:sp>
    <dsp:sp modelId="{DFF33400-7ABF-48D4-8341-E0840ED48983}">
      <dsp:nvSpPr>
        <dsp:cNvPr id="0" name=""/>
        <dsp:cNvSpPr/>
      </dsp:nvSpPr>
      <dsp:spPr>
        <a:xfrm>
          <a:off x="1229321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Do</a:t>
          </a:r>
          <a:endParaRPr lang="en-GB" sz="2000" kern="1200" dirty="0"/>
        </a:p>
      </dsp:txBody>
      <dsp:txXfrm>
        <a:off x="1263813" y="564421"/>
        <a:ext cx="1072487" cy="637588"/>
      </dsp:txXfrm>
    </dsp:sp>
    <dsp:sp modelId="{E18B7E2B-89A3-4186-B3E9-B9D326AD37A5}">
      <dsp:nvSpPr>
        <dsp:cNvPr id="0" name=""/>
        <dsp:cNvSpPr/>
      </dsp:nvSpPr>
      <dsp:spPr>
        <a:xfrm>
          <a:off x="2458598" y="529929"/>
          <a:ext cx="1141471" cy="7065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Review</a:t>
          </a:r>
          <a:endParaRPr lang="en-GB" sz="2000" kern="1200" dirty="0"/>
        </a:p>
      </dsp:txBody>
      <dsp:txXfrm>
        <a:off x="2493090" y="564421"/>
        <a:ext cx="1072487" cy="6375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D136C-BCDE-41FD-9A36-F2BF3A84D505}">
      <dsp:nvSpPr>
        <dsp:cNvPr id="0" name=""/>
        <dsp:cNvSpPr/>
      </dsp:nvSpPr>
      <dsp:spPr>
        <a:xfrm rot="5400000">
          <a:off x="1281370" y="1091343"/>
          <a:ext cx="954963" cy="10871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977FF-B01F-488C-BC12-6DE9D25B8F7C}">
      <dsp:nvSpPr>
        <dsp:cNvPr id="0" name=""/>
        <dsp:cNvSpPr/>
      </dsp:nvSpPr>
      <dsp:spPr>
        <a:xfrm>
          <a:off x="681103" y="21173"/>
          <a:ext cx="1607595" cy="1125264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80000"/>
                <a:lumMod val="105000"/>
              </a:schemeClr>
            </a:gs>
            <a:gs pos="100000">
              <a:schemeClr val="accent5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u="none" kern="1200" dirty="0" smtClean="0">
              <a:solidFill>
                <a:schemeClr val="tx1"/>
              </a:solidFill>
            </a:rPr>
            <a:t>Definition</a:t>
          </a:r>
          <a:endParaRPr lang="en-GB" sz="2300" b="1" u="none" kern="1200" dirty="0">
            <a:solidFill>
              <a:schemeClr val="tx1"/>
            </a:solidFill>
          </a:endParaRPr>
        </a:p>
      </dsp:txBody>
      <dsp:txXfrm>
        <a:off x="736044" y="76114"/>
        <a:ext cx="1497713" cy="1015382"/>
      </dsp:txXfrm>
    </dsp:sp>
    <dsp:sp modelId="{4376B572-4C2B-44A2-99AE-C45E64FF863D}">
      <dsp:nvSpPr>
        <dsp:cNvPr id="0" name=""/>
        <dsp:cNvSpPr/>
      </dsp:nvSpPr>
      <dsp:spPr>
        <a:xfrm>
          <a:off x="2324050" y="171803"/>
          <a:ext cx="2480728" cy="90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</a:rPr>
            <a:t>Research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Thinking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Recording notes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Prototyping</a:t>
          </a:r>
        </a:p>
      </dsp:txBody>
      <dsp:txXfrm>
        <a:off x="2324050" y="171803"/>
        <a:ext cx="2480728" cy="909488"/>
      </dsp:txXfrm>
    </dsp:sp>
    <dsp:sp modelId="{2091A09B-7E5C-4126-BF19-30592EA95B89}">
      <dsp:nvSpPr>
        <dsp:cNvPr id="0" name=""/>
        <dsp:cNvSpPr/>
      </dsp:nvSpPr>
      <dsp:spPr>
        <a:xfrm rot="5400000">
          <a:off x="2929002" y="2355387"/>
          <a:ext cx="954963" cy="10871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31BFA-A493-4899-B66F-4648A9A2DBAB}">
      <dsp:nvSpPr>
        <dsp:cNvPr id="0" name=""/>
        <dsp:cNvSpPr/>
      </dsp:nvSpPr>
      <dsp:spPr>
        <a:xfrm>
          <a:off x="2328735" y="1285217"/>
          <a:ext cx="1607595" cy="1125264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80000"/>
                <a:lumMod val="105000"/>
              </a:schemeClr>
            </a:gs>
            <a:gs pos="100000">
              <a:schemeClr val="accent5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u="none" kern="1200" dirty="0" smtClean="0">
              <a:solidFill>
                <a:schemeClr val="tx1"/>
              </a:solidFill>
            </a:rPr>
            <a:t>Progress</a:t>
          </a:r>
          <a:endParaRPr lang="en-GB" sz="2300" b="1" u="none" kern="1200" dirty="0">
            <a:solidFill>
              <a:schemeClr val="tx1"/>
            </a:solidFill>
          </a:endParaRPr>
        </a:p>
      </dsp:txBody>
      <dsp:txXfrm>
        <a:off x="2383676" y="1340158"/>
        <a:ext cx="1497713" cy="1015382"/>
      </dsp:txXfrm>
    </dsp:sp>
    <dsp:sp modelId="{37D816A2-2426-4A37-8F83-AD0867A10A10}">
      <dsp:nvSpPr>
        <dsp:cNvPr id="0" name=""/>
        <dsp:cNvSpPr/>
      </dsp:nvSpPr>
      <dsp:spPr>
        <a:xfrm>
          <a:off x="3944170" y="1368272"/>
          <a:ext cx="2353097" cy="90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Research</a:t>
          </a:r>
          <a:endParaRPr lang="en-GB" sz="1100" u="none" kern="1200" dirty="0">
            <a:solidFill>
              <a:srgbClr val="8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Experiment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Analysing</a:t>
          </a:r>
          <a:endParaRPr lang="en-GB" sz="1100" u="none" kern="1200" dirty="0">
            <a:solidFill>
              <a:srgbClr val="8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</a:rPr>
            <a:t>Organising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Planning</a:t>
          </a:r>
          <a:endParaRPr lang="en-GB" sz="1100" u="none" kern="1200" dirty="0">
            <a:solidFill>
              <a:srgbClr val="8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1" u="none" kern="1200" dirty="0" smtClean="0">
            <a:solidFill>
              <a:schemeClr val="accent4">
                <a:lumMod val="50000"/>
              </a:schemeClr>
            </a:solidFill>
            <a:sym typeface="Wingdings" panose="05000000000000000000" pitchFamily="2" charset="2"/>
          </a:endParaRPr>
        </a:p>
      </dsp:txBody>
      <dsp:txXfrm>
        <a:off x="3944170" y="1368272"/>
        <a:ext cx="2353097" cy="909488"/>
      </dsp:txXfrm>
    </dsp:sp>
    <dsp:sp modelId="{74DEB3BB-F1F3-4728-9D0B-7E87760C514E}">
      <dsp:nvSpPr>
        <dsp:cNvPr id="0" name=""/>
        <dsp:cNvSpPr/>
      </dsp:nvSpPr>
      <dsp:spPr>
        <a:xfrm>
          <a:off x="3976367" y="2549261"/>
          <a:ext cx="1607595" cy="1125264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80000"/>
                <a:lumMod val="105000"/>
              </a:schemeClr>
            </a:gs>
            <a:gs pos="100000">
              <a:schemeClr val="accent5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u="none" kern="1200" dirty="0" smtClean="0">
              <a:solidFill>
                <a:schemeClr val="tx1"/>
              </a:solidFill>
            </a:rPr>
            <a:t>Final</a:t>
          </a:r>
          <a:endParaRPr lang="en-GB" sz="2300" b="1" u="none" kern="1200" dirty="0">
            <a:solidFill>
              <a:schemeClr val="tx1"/>
            </a:solidFill>
          </a:endParaRPr>
        </a:p>
      </dsp:txBody>
      <dsp:txXfrm>
        <a:off x="4031308" y="2604202"/>
        <a:ext cx="1497713" cy="1015382"/>
      </dsp:txXfrm>
    </dsp:sp>
    <dsp:sp modelId="{51577072-24F5-46B8-90B6-461715B33C71}">
      <dsp:nvSpPr>
        <dsp:cNvPr id="0" name=""/>
        <dsp:cNvSpPr/>
      </dsp:nvSpPr>
      <dsp:spPr>
        <a:xfrm>
          <a:off x="5597590" y="2646758"/>
          <a:ext cx="2131204" cy="90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Coding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</a:rPr>
            <a:t>Managing</a:t>
          </a:r>
          <a:endParaRPr lang="en-GB" sz="1600" b="1" u="none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none" kern="1200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rPr>
            <a:t>Writing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600" b="1" u="none" kern="1200" dirty="0" smtClean="0">
            <a:solidFill>
              <a:schemeClr val="accent4">
                <a:lumMod val="50000"/>
              </a:schemeClr>
            </a:solidFill>
            <a:sym typeface="Wingdings" panose="05000000000000000000" pitchFamily="2" charset="2"/>
          </a:endParaRPr>
        </a:p>
      </dsp:txBody>
      <dsp:txXfrm>
        <a:off x="5597590" y="2646758"/>
        <a:ext cx="2131204" cy="90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3D2B0-8D2E-40FD-ADA0-8C71D68EDDFC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AB21-6F4D-48FD-8D4A-C78D2DD4A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2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Identification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problem to be solved followed by formal definition in terms of aims and measurable objectives.</a:t>
            </a:r>
          </a:p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potential solutions to the given problem, and criteria-based selection of potential solution(s).</a:t>
            </a:r>
          </a:p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suitable tools/methods to be used in the process of solving the problem.</a:t>
            </a:r>
          </a:p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solving the problem, including contingency and risk analysis.</a:t>
            </a:r>
          </a:p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Determination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methods whereby the success or otherwise of all aspects of the project can be assessed.</a:t>
            </a:r>
          </a:p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product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primary research results and analysis.</a:t>
            </a:r>
          </a:p>
          <a:p>
            <a:pPr lvl="0"/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reporting on the product and the process.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29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5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0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9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3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75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4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645"/>
            <a:ext cx="9144000" cy="40122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207623"/>
            <a:ext cx="7929000" cy="2475876"/>
          </a:xfrm>
        </p:spPr>
        <p:txBody>
          <a:bodyPr/>
          <a:lstStyle>
            <a:lvl1pPr>
              <a:defRPr sz="4050">
                <a:solidFill>
                  <a:srgbClr val="CEB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4009629"/>
            <a:ext cx="7929000" cy="1086002"/>
          </a:xfrm>
        </p:spPr>
        <p:txBody>
          <a:bodyPr anchor="t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9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000500"/>
            <a:ext cx="7921064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0005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472782"/>
            <a:ext cx="7921064" cy="41142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>
                <a:solidFill>
                  <a:prstClr val="white"/>
                </a:solidFill>
              </a:rPr>
              <a:pPr/>
              <a:t>11/5/2018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A66AC"/>
                </a:solidFill>
              </a:rPr>
              <a:pPr/>
              <a:t>‹#›</a:t>
            </a:fld>
            <a:endParaRPr lang="en-US" dirty="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5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901214"/>
            <a:ext cx="4749312" cy="269932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032085"/>
            <a:ext cx="4420380" cy="2204927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703067"/>
            <a:ext cx="4418727" cy="594368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901214"/>
            <a:ext cx="2857501" cy="339622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>
                <a:solidFill>
                  <a:prstClr val="white"/>
                </a:solidFill>
              </a:rPr>
              <a:pPr/>
              <a:t>11/5/2018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A66AC"/>
                </a:solidFill>
              </a:rPr>
              <a:pPr/>
              <a:t>‹#›</a:t>
            </a:fld>
            <a:endParaRPr lang="en-US" dirty="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905488"/>
            <a:ext cx="3671336" cy="208664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029964"/>
            <a:ext cx="3286891" cy="167315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905000"/>
            <a:ext cx="3660225" cy="191293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>
                <a:solidFill>
                  <a:prstClr val="white"/>
                </a:solidFill>
              </a:rPr>
              <a:pPr/>
              <a:t>11/5/2018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A66AC"/>
                </a:solidFill>
              </a:rPr>
              <a:pPr/>
              <a:t>‹#›</a:t>
            </a:fld>
            <a:endParaRPr lang="en-US" dirty="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3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82165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5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71741"/>
            <a:ext cx="3391762" cy="4512468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88476"/>
            <a:ext cx="1871093" cy="4278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71741"/>
            <a:ext cx="4958655" cy="451246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1"/>
            <a:ext cx="9144000" cy="148934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78" y="310475"/>
            <a:ext cx="8178262" cy="808708"/>
          </a:xfrm>
        </p:spPr>
        <p:txBody>
          <a:bodyPr/>
          <a:lstStyle>
            <a:lvl1pPr>
              <a:defRPr>
                <a:solidFill>
                  <a:srgbClr val="CEB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540149"/>
            <a:ext cx="7915931" cy="3695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5289533"/>
            <a:ext cx="1007780" cy="304271"/>
          </a:xfrm>
        </p:spPr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6" y="5289533"/>
            <a:ext cx="6483240" cy="304271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5184971"/>
            <a:ext cx="796616" cy="408833"/>
          </a:xfrm>
        </p:spPr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105730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3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412916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459497"/>
            <a:ext cx="7921064" cy="1224000"/>
          </a:xfrm>
        </p:spPr>
        <p:txBody>
          <a:bodyPr anchor="b"/>
          <a:lstStyle>
            <a:lvl1pPr algn="r">
              <a:defRPr sz="3600" b="1" cap="none">
                <a:solidFill>
                  <a:srgbClr val="CEB9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4401001"/>
            <a:ext cx="7921064" cy="361629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>
                <a:solidFill>
                  <a:prstClr val="white"/>
                </a:solidFill>
              </a:rPr>
              <a:pPr/>
              <a:t>11/5/2018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4A66AC"/>
                </a:solidFill>
              </a:rPr>
              <a:pPr/>
              <a:t>‹#›</a:t>
            </a:fld>
            <a:endParaRPr lang="en-US" dirty="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8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576" y="1489349"/>
            <a:ext cx="4104000" cy="352839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489349"/>
            <a:ext cx="4104000" cy="352839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0" y="1"/>
            <a:ext cx="9144000" cy="148934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4940" y="336401"/>
            <a:ext cx="8303524" cy="808708"/>
          </a:xfrm>
        </p:spPr>
        <p:txBody>
          <a:bodyPr/>
          <a:lstStyle>
            <a:lvl1pPr>
              <a:defRPr>
                <a:solidFill>
                  <a:srgbClr val="CEB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95536" y="103698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546584"/>
            <a:ext cx="3892393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0">
                <a:solidFill>
                  <a:srgbClr val="FFFFCC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1962462"/>
            <a:ext cx="3892392" cy="312728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546584"/>
            <a:ext cx="3895937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0">
                <a:solidFill>
                  <a:srgbClr val="FFFFCC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1962462"/>
            <a:ext cx="3895937" cy="312728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0" y="1"/>
            <a:ext cx="9144000" cy="148934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7500" y="96455"/>
            <a:ext cx="7928999" cy="80870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95536" y="105730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8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1"/>
            <a:ext cx="9144000" cy="148934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7500" y="248592"/>
            <a:ext cx="7928999" cy="808708"/>
          </a:xfrm>
        </p:spPr>
        <p:txBody>
          <a:bodyPr/>
          <a:lstStyle>
            <a:lvl1pPr>
              <a:defRPr>
                <a:solidFill>
                  <a:srgbClr val="CEB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5536" y="105730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71740"/>
            <a:ext cx="2660650" cy="151220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71740"/>
            <a:ext cx="2660650" cy="134866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71741"/>
            <a:ext cx="4689475" cy="451246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883949"/>
            <a:ext cx="2660650" cy="300025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606269"/>
            <a:ext cx="3639741" cy="1347636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715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953904"/>
            <a:ext cx="3639741" cy="293030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5034469"/>
            <a:ext cx="732659" cy="304271"/>
          </a:xfrm>
        </p:spPr>
        <p:txBody>
          <a:bodyPr/>
          <a:lstStyle/>
          <a:p>
            <a:fld id="{94C88897-3EB6-4E38-BDE5-F00D2FCC56F6}" type="datetimeFigureOut">
              <a:rPr lang="en-GB" smtClean="0">
                <a:solidFill>
                  <a:prstClr val="white"/>
                </a:solidFill>
              </a:rPr>
              <a:pPr/>
              <a:t>05/11/2018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5034469"/>
            <a:ext cx="2471560" cy="304271"/>
          </a:xfrm>
        </p:spPr>
        <p:txBody>
          <a:bodyPr/>
          <a:lstStyle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929907"/>
            <a:ext cx="796616" cy="408833"/>
          </a:xfrm>
        </p:spPr>
        <p:txBody>
          <a:bodyPr/>
          <a:lstStyle/>
          <a:p>
            <a:fld id="{42206EB6-1145-4A60-9FF3-5C768CFDCA86}" type="slidenum">
              <a:rPr lang="en-GB" smtClean="0">
                <a:solidFill>
                  <a:srgbClr val="4A66AC"/>
                </a:solidFill>
              </a:rPr>
              <a:pPr/>
              <a:t>‹#›</a:t>
            </a:fld>
            <a:endParaRPr lang="en-GB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5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 bwMode="auto">
          <a:xfrm>
            <a:off x="0" y="1"/>
            <a:ext cx="9144000" cy="148934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cxnSp>
        <p:nvCxnSpPr>
          <p:cNvPr id="8" name="Straight Connector 7"/>
          <p:cNvCxnSpPr/>
          <p:nvPr userDrawn="1"/>
        </p:nvCxnSpPr>
        <p:spPr>
          <a:xfrm>
            <a:off x="395536" y="105730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36" y="321857"/>
            <a:ext cx="8140963" cy="8087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529988"/>
            <a:ext cx="7922464" cy="3695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5289533"/>
            <a:ext cx="6483240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5289533"/>
            <a:ext cx="1007780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>
                <a:solidFill>
                  <a:prstClr val="white"/>
                </a:solidFill>
              </a:rPr>
              <a:pPr/>
              <a:t>11/5/2018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184971"/>
            <a:ext cx="796616" cy="408833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4A66AC"/>
                </a:solidFill>
              </a:rPr>
              <a:pPr/>
              <a:t>‹#›</a:t>
            </a:fld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9" name="Picture 8" descr="solent-uni-logo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" y="5120201"/>
            <a:ext cx="1230447" cy="593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0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CEB966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Major Project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50507" y="4236361"/>
            <a:ext cx="5305169" cy="802887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Computer Games SD</a:t>
            </a:r>
          </a:p>
          <a:p>
            <a:pPr algn="r"/>
            <a:r>
              <a:rPr lang="en-GB" dirty="0" smtClean="0"/>
              <a:t>Computer Games Indie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6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"Timeboxed" Development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32403" y="1767060"/>
            <a:ext cx="3874654" cy="22766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  <a:latin typeface="Eras Demi ITC" panose="020B0805030504020804" pitchFamily="34" charset="0"/>
                <a:ea typeface="+mj-ea"/>
                <a:cs typeface="+mj-cs"/>
              </a:rPr>
              <a:t>Timebox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Fixed duration "mini-project"</a:t>
            </a:r>
          </a:p>
          <a:p>
            <a:r>
              <a:rPr lang="en-GB" dirty="0" smtClean="0"/>
              <a:t>Focused set of goals/theme</a:t>
            </a:r>
          </a:p>
          <a:p>
            <a:r>
              <a:rPr lang="en-GB" dirty="0" smtClean="0"/>
              <a:t>Avoid work carrying over</a:t>
            </a:r>
          </a:p>
          <a:p>
            <a:pPr lvl="1"/>
            <a:r>
              <a:rPr lang="en-GB" dirty="0" smtClean="0"/>
              <a:t>Reduce scope instead</a:t>
            </a:r>
          </a:p>
          <a:p>
            <a:r>
              <a:rPr lang="en-GB" dirty="0" smtClean="0"/>
              <a:t>Same principle as an agile Sprint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650650"/>
              </p:ext>
            </p:extLst>
          </p:nvPr>
        </p:nvGraphicFramePr>
        <p:xfrm>
          <a:off x="4664296" y="2188026"/>
          <a:ext cx="3600114" cy="17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7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Work Breakdown Structure (WBS)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540149"/>
            <a:ext cx="5243069" cy="37732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Hierarchical decomposition of project scope into one or more levels of smaller components</a:t>
            </a:r>
          </a:p>
          <a:p>
            <a:pPr lvl="1"/>
            <a:r>
              <a:rPr lang="en-GB" dirty="0" smtClean="0"/>
              <a:t>100% rule</a:t>
            </a:r>
          </a:p>
          <a:p>
            <a:pPr lvl="1"/>
            <a:r>
              <a:rPr lang="en-GB" dirty="0" smtClean="0"/>
              <a:t>No overlap</a:t>
            </a:r>
          </a:p>
          <a:p>
            <a:pPr lvl="1"/>
            <a:r>
              <a:rPr lang="en-GB" dirty="0" smtClean="0"/>
              <a:t>Coding scheme</a:t>
            </a:r>
          </a:p>
          <a:p>
            <a:r>
              <a:rPr lang="en-GB" dirty="0" smtClean="0"/>
              <a:t>Break down big goals/User Stories into increasingly smaller pieces</a:t>
            </a:r>
          </a:p>
          <a:p>
            <a:r>
              <a:rPr lang="en-GB" dirty="0" smtClean="0"/>
              <a:t>Tasks are the smallest element</a:t>
            </a:r>
            <a:endParaRPr lang="en-GB" dirty="0" smtClean="0"/>
          </a:p>
          <a:p>
            <a:pPr lvl="1"/>
            <a:r>
              <a:rPr lang="en-GB" dirty="0" smtClean="0"/>
              <a:t>Feature</a:t>
            </a:r>
          </a:p>
          <a:p>
            <a:pPr lvl="1"/>
            <a:r>
              <a:rPr lang="en-GB" dirty="0" smtClean="0"/>
              <a:t>Component </a:t>
            </a:r>
          </a:p>
          <a:p>
            <a:pPr lvl="1"/>
            <a:r>
              <a:rPr lang="en-GB" dirty="0" smtClean="0"/>
              <a:t>Discipline/skill: Design, Programming, Audio, Art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540149"/>
            <a:ext cx="264846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 smtClean="0"/>
              <a:t>1    Feature1</a:t>
            </a:r>
            <a:endParaRPr lang="en-GB" sz="1500" b="1" dirty="0"/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 smtClean="0"/>
              <a:t>	1.1 </a:t>
            </a:r>
            <a:r>
              <a:rPr lang="en-GB" sz="1500" b="1" dirty="0"/>
              <a:t>	 Component </a:t>
            </a:r>
            <a:r>
              <a:rPr lang="en-GB" sz="1500" b="1" dirty="0" smtClean="0"/>
              <a:t>1</a:t>
            </a:r>
          </a:p>
          <a:p>
            <a:pPr marL="0" lvl="3"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</a:t>
            </a:r>
            <a:r>
              <a:rPr lang="en-GB" sz="1500" b="1" dirty="0" smtClean="0"/>
              <a:t>	1.1.1  </a:t>
            </a:r>
            <a:r>
              <a:rPr lang="en-GB" sz="1500" b="1" dirty="0"/>
              <a:t>	Task </a:t>
            </a:r>
            <a:r>
              <a:rPr lang="en-GB" sz="1500" b="1" dirty="0" smtClean="0"/>
              <a:t>1</a:t>
            </a:r>
            <a:endParaRPr lang="en-GB" sz="1500" b="1" dirty="0"/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 smtClean="0"/>
              <a:t>	1.2 </a:t>
            </a:r>
            <a:r>
              <a:rPr lang="en-GB" sz="1500" b="1" dirty="0"/>
              <a:t>	Component 2</a:t>
            </a:r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</a:t>
            </a:r>
            <a:r>
              <a:rPr lang="en-GB" sz="1500" b="1" dirty="0" smtClean="0"/>
              <a:t>	1.2.1  </a:t>
            </a:r>
            <a:r>
              <a:rPr lang="en-GB" sz="1500" b="1" dirty="0"/>
              <a:t>	Task 1</a:t>
            </a:r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</a:t>
            </a:r>
            <a:r>
              <a:rPr lang="en-GB" sz="1500" b="1" dirty="0" smtClean="0"/>
              <a:t>	1.2.2 </a:t>
            </a:r>
            <a:r>
              <a:rPr lang="en-GB" sz="1500" b="1" dirty="0"/>
              <a:t>	Task 2</a:t>
            </a:r>
          </a:p>
          <a:p>
            <a:pPr marL="342900" lvl="1" indent="-342900">
              <a:buAutoNum type="arabicPlain" startAt="2"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 smtClean="0"/>
              <a:t>Feature 2</a:t>
            </a:r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</a:t>
            </a:r>
            <a:r>
              <a:rPr lang="en-GB" sz="1500" b="1" dirty="0" smtClean="0"/>
              <a:t>2.1 </a:t>
            </a:r>
            <a:r>
              <a:rPr lang="en-GB" sz="1500" b="1" dirty="0"/>
              <a:t>	 Component 1</a:t>
            </a:r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	1.2.1  	Task 1</a:t>
            </a:r>
          </a:p>
          <a:p>
            <a:pPr marL="0" lvl="3">
              <a:buNone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	1.2.2 	Task </a:t>
            </a:r>
            <a:r>
              <a:rPr lang="en-GB" sz="1500" b="1" dirty="0" smtClean="0"/>
              <a:t>2</a:t>
            </a:r>
          </a:p>
          <a:p>
            <a:pPr marL="0" lvl="3"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/>
              <a:t>	</a:t>
            </a:r>
            <a:r>
              <a:rPr lang="en-GB" sz="1500" b="1" dirty="0" smtClean="0"/>
              <a:t>	1.2.3  </a:t>
            </a:r>
            <a:r>
              <a:rPr lang="en-GB" sz="1500" b="1" dirty="0"/>
              <a:t>	Task </a:t>
            </a:r>
            <a:r>
              <a:rPr lang="en-GB" sz="1500" b="1" dirty="0" smtClean="0"/>
              <a:t>3</a:t>
            </a:r>
            <a:endParaRPr lang="en-GB" sz="1500" b="1" dirty="0"/>
          </a:p>
          <a:p>
            <a:pPr marL="342900" lvl="1" indent="-342900">
              <a:buAutoNum type="arabicPlain" startAt="2"/>
              <a:tabLst>
                <a:tab pos="534988" algn="l"/>
                <a:tab pos="898525" algn="l"/>
                <a:tab pos="1252538" algn="l"/>
                <a:tab pos="1614488" algn="l"/>
                <a:tab pos="1976438" algn="l"/>
              </a:tabLst>
            </a:pPr>
            <a:r>
              <a:rPr lang="en-GB" sz="1500" b="1" dirty="0" smtClean="0"/>
              <a:t>Feature 3…</a:t>
            </a: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12460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17362" y="5206600"/>
            <a:ext cx="479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https</a:t>
            </a:r>
            <a:r>
              <a:rPr lang="en-GB" dirty="0"/>
              <a:t>://commons.wikimedia.org/w/index.php?curid=15018988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summary </a:t>
            </a:r>
          </a:p>
          <a:p>
            <a:r>
              <a:rPr lang="en-GB" dirty="0" smtClean="0"/>
              <a:t>Task sequencing</a:t>
            </a:r>
          </a:p>
          <a:p>
            <a:r>
              <a:rPr lang="en-GB" dirty="0" smtClean="0"/>
              <a:t>Subtasks</a:t>
            </a:r>
          </a:p>
          <a:p>
            <a:r>
              <a:rPr lang="en-GB" dirty="0" smtClean="0"/>
              <a:t>Dependencies</a:t>
            </a:r>
          </a:p>
          <a:p>
            <a:r>
              <a:rPr lang="en-GB" dirty="0" smtClean="0"/>
              <a:t>Progress</a:t>
            </a:r>
          </a:p>
          <a:p>
            <a:endParaRPr lang="en-GB" dirty="0" smtClean="0"/>
          </a:p>
        </p:txBody>
      </p:sp>
      <p:pic>
        <p:nvPicPr>
          <p:cNvPr id="6" name="Picture 2" descr="https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0359" y="1510900"/>
            <a:ext cx="5555951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178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"Timeboxed" Development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9458" y="1659780"/>
            <a:ext cx="3874654" cy="22766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  <a:latin typeface="Eras Demi ITC" panose="020B0805030504020804" pitchFamily="34" charset="0"/>
                <a:ea typeface="+mj-ea"/>
                <a:cs typeface="+mj-cs"/>
              </a:rPr>
              <a:t>Timebox 1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46123"/>
              </p:ext>
            </p:extLst>
          </p:nvPr>
        </p:nvGraphicFramePr>
        <p:xfrm>
          <a:off x="381351" y="2080746"/>
          <a:ext cx="3600114" cy="17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ounded Rectangle 4"/>
          <p:cNvSpPr/>
          <p:nvPr/>
        </p:nvSpPr>
        <p:spPr>
          <a:xfrm>
            <a:off x="485524" y="4054812"/>
            <a:ext cx="898586" cy="512207"/>
          </a:xfrm>
          <a:prstGeom prst="parallelogram">
            <a:avLst/>
          </a:prstGeom>
          <a:solidFill>
            <a:srgbClr val="CEB9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WBS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4"/>
          <p:cNvSpPr/>
          <p:nvPr/>
        </p:nvSpPr>
        <p:spPr>
          <a:xfrm>
            <a:off x="311901" y="4497743"/>
            <a:ext cx="1087470" cy="497919"/>
          </a:xfrm>
          <a:prstGeom prst="parallelogram">
            <a:avLst/>
          </a:prstGeom>
          <a:solidFill>
            <a:srgbClr val="CEB9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Gantt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60845" y="3336261"/>
            <a:ext cx="187960" cy="720000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56" y="1659780"/>
            <a:ext cx="3874654" cy="22766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  <a:latin typeface="Eras Demi ITC" panose="020B0805030504020804" pitchFamily="34" charset="0"/>
                <a:ea typeface="+mj-ea"/>
                <a:cs typeface="+mj-cs"/>
              </a:rPr>
              <a:t>Timebox 2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988661"/>
              </p:ext>
            </p:extLst>
          </p:nvPr>
        </p:nvGraphicFramePr>
        <p:xfrm>
          <a:off x="4712349" y="2080746"/>
          <a:ext cx="3600114" cy="17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2" name="Rounded Rectangle 4"/>
          <p:cNvSpPr/>
          <p:nvPr/>
        </p:nvSpPr>
        <p:spPr>
          <a:xfrm>
            <a:off x="4839672" y="4054812"/>
            <a:ext cx="1126872" cy="494348"/>
          </a:xfrm>
          <a:prstGeom prst="parallelogram">
            <a:avLst/>
          </a:prstGeom>
          <a:solidFill>
            <a:srgbClr val="CEB9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WBS 2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Rounded Rectangle 4"/>
          <p:cNvSpPr/>
          <p:nvPr/>
        </p:nvSpPr>
        <p:spPr>
          <a:xfrm>
            <a:off x="4666049" y="4497743"/>
            <a:ext cx="1310257" cy="483632"/>
          </a:xfrm>
          <a:prstGeom prst="parallelogram">
            <a:avLst/>
          </a:prstGeom>
          <a:solidFill>
            <a:srgbClr val="CEB9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Gantt 2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168693" y="3336261"/>
            <a:ext cx="187960" cy="720000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2120702" y="3336261"/>
            <a:ext cx="187960" cy="720000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4"/>
          <p:cNvSpPr/>
          <p:nvPr/>
        </p:nvSpPr>
        <p:spPr>
          <a:xfrm>
            <a:off x="1790965" y="4047668"/>
            <a:ext cx="1475602" cy="480060"/>
          </a:xfrm>
          <a:prstGeom prst="parallelogram">
            <a:avLst/>
          </a:prstGeom>
          <a:solidFill>
            <a:srgbClr val="CEB9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Tracking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483246" y="3336261"/>
            <a:ext cx="187960" cy="720000"/>
          </a:xfrm>
          <a:prstGeom prst="downArrow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4"/>
          <p:cNvSpPr/>
          <p:nvPr/>
        </p:nvSpPr>
        <p:spPr>
          <a:xfrm>
            <a:off x="6223750" y="4054812"/>
            <a:ext cx="1702006" cy="472916"/>
          </a:xfrm>
          <a:prstGeom prst="parallelogram">
            <a:avLst/>
          </a:prstGeom>
          <a:solidFill>
            <a:srgbClr val="CEB9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Tracking 2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Curved Connector 13"/>
          <p:cNvCxnSpPr>
            <a:stCxn id="27" idx="2"/>
            <a:endCxn id="21" idx="1"/>
          </p:cNvCxnSpPr>
          <p:nvPr/>
        </p:nvCxnSpPr>
        <p:spPr>
          <a:xfrm flipV="1">
            <a:off x="3206560" y="2963961"/>
            <a:ext cx="1505789" cy="1323737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7CA237-8110-480B-BFF2-4E677E0F2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E7CA237-8110-480B-BFF2-4E677E0F27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65A6889-25C6-4A64-8A51-7C05DEB30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F65A6889-25C6-4A64-8A51-7C05DEB30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FF33400-7ABF-48D4-8341-E0840ED48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DFF33400-7ABF-48D4-8341-E0840ED489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18B7E2B-89A3-4186-B3E9-B9D326AD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E18B7E2B-89A3-4186-B3E9-B9D326AD3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E7CA237-8110-480B-BFF2-4E677E0F2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graphicEl>
                                              <a:dgm id="{AE7CA237-8110-480B-BFF2-4E677E0F27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65A6889-25C6-4A64-8A51-7C05DEB30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graphicEl>
                                              <a:dgm id="{F65A6889-25C6-4A64-8A51-7C05DEB30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FF33400-7ABF-48D4-8341-E0840ED48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>
                                            <p:graphicEl>
                                              <a:dgm id="{DFF33400-7ABF-48D4-8341-E0840ED489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18B7E2B-89A3-4186-B3E9-B9D326AD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graphicEl>
                                              <a:dgm id="{E18B7E2B-89A3-4186-B3E9-B9D326AD3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9" grpId="0" uiExpand="1" animBg="1"/>
      <p:bldP spid="17" grpId="0" uiExpand="1" animBg="1"/>
      <p:bldP spid="11" grpId="0" uiExpand="1" animBg="1"/>
      <p:bldP spid="20" grpId="0" uiExpand="1" animBg="1"/>
      <p:bldGraphic spid="21" grpId="0" uiExpand="1">
        <p:bldSub>
          <a:bldDgm bld="one"/>
        </p:bldSub>
      </p:bldGraphic>
      <p:bldP spid="22" grpId="0" uiExpand="1" animBg="1"/>
      <p:bldP spid="23" grpId="0" uiExpand="1" animBg="1"/>
      <p:bldP spid="24" grpId="0" uiExpand="1" animBg="1"/>
      <p:bldP spid="26" grpId="0" uiExpand="1" animBg="1"/>
      <p:bldP spid="27" grpId="0" uiExpand="1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activities can be </a:t>
            </a:r>
            <a:r>
              <a:rPr lang="en-GB" dirty="0" err="1" smtClean="0"/>
              <a:t>Timeboxed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72988"/>
              </p:ext>
            </p:extLst>
          </p:nvPr>
        </p:nvGraphicFramePr>
        <p:xfrm>
          <a:off x="614363" y="1539875"/>
          <a:ext cx="79152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0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Important Dates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Next L6 Meeting	22nd-Jan</a:t>
            </a:r>
          </a:p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Project Proposal	w/c </a:t>
            </a:r>
            <a:r>
              <a:rPr lang="en-GB" sz="1800" dirty="0" smtClean="0"/>
              <a:t>25th-Jan</a:t>
            </a:r>
            <a:endParaRPr lang="en-GB" sz="1800" dirty="0" smtClean="0"/>
          </a:p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Definition Report	w/c 12th-Feb</a:t>
            </a:r>
          </a:p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Progress Report	1st-Mar</a:t>
            </a:r>
          </a:p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Mid-point Prototype 	w/c 1st-Apr</a:t>
            </a:r>
          </a:p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Final Product and Report	3rd-May</a:t>
            </a:r>
          </a:p>
          <a:p>
            <a:pPr marL="361950" indent="-361950">
              <a:lnSpc>
                <a:spcPct val="150000"/>
              </a:lnSpc>
              <a:tabLst>
                <a:tab pos="7175500" algn="r"/>
              </a:tabLst>
            </a:pPr>
            <a:r>
              <a:rPr lang="en-GB" sz="1800" dirty="0" smtClean="0"/>
              <a:t>Grad Show	22nd-May ?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5413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FMP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296309"/>
            <a:ext cx="7915931" cy="3695622"/>
          </a:xfrm>
        </p:spPr>
        <p:txBody>
          <a:bodyPr>
            <a:no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Project Handbook</a:t>
            </a:r>
          </a:p>
          <a:p>
            <a:r>
              <a:rPr lang="en-GB" sz="1800" dirty="0" smtClean="0"/>
              <a:t>Supervisors</a:t>
            </a:r>
          </a:p>
          <a:p>
            <a:r>
              <a:rPr lang="en-GB" sz="1800" dirty="0" smtClean="0"/>
              <a:t>Project Topics</a:t>
            </a:r>
          </a:p>
          <a:p>
            <a:r>
              <a:rPr lang="en-GB" sz="1800" dirty="0" smtClean="0"/>
              <a:t>Project vs product</a:t>
            </a:r>
          </a:p>
          <a:p>
            <a:r>
              <a:rPr lang="en-GB" sz="1800" dirty="0" smtClean="0"/>
              <a:t>Reports</a:t>
            </a:r>
          </a:p>
          <a:p>
            <a:r>
              <a:rPr lang="en-GB" sz="1800" dirty="0" smtClean="0"/>
              <a:t>Project Management</a:t>
            </a:r>
          </a:p>
          <a:p>
            <a:r>
              <a:rPr lang="en-GB" sz="1800" dirty="0" smtClean="0"/>
              <a:t>Phases </a:t>
            </a:r>
            <a:r>
              <a:rPr lang="en-GB" sz="1800" dirty="0"/>
              <a:t>&amp; key dates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158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FMP?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Final Major Project </a:t>
            </a:r>
            <a:r>
              <a:rPr lang="en-GB" dirty="0" smtClean="0"/>
              <a:t>your big opportunity to show the knowledge and skills gained over 3 years</a:t>
            </a:r>
          </a:p>
          <a:p>
            <a:r>
              <a:rPr lang="en-GB" dirty="0" smtClean="0"/>
              <a:t>Research, plan </a:t>
            </a:r>
            <a:r>
              <a:rPr lang="en-GB" dirty="0"/>
              <a:t>and </a:t>
            </a:r>
            <a:r>
              <a:rPr lang="en-GB" dirty="0" smtClean="0"/>
              <a:t>develop a product appropriate for your course</a:t>
            </a:r>
            <a:endParaRPr lang="en-GB" dirty="0"/>
          </a:p>
          <a:p>
            <a:r>
              <a:rPr lang="en-GB" dirty="0" smtClean="0"/>
              <a:t>Independent work with guidance from your project supervisor</a:t>
            </a:r>
            <a:endParaRPr lang="en-GB" dirty="0"/>
          </a:p>
          <a:p>
            <a:r>
              <a:rPr lang="en-GB" dirty="0" smtClean="0"/>
              <a:t>40 CATS points - double value unit!</a:t>
            </a:r>
          </a:p>
          <a:p>
            <a:r>
              <a:rPr lang="en-GB" dirty="0" smtClean="0"/>
              <a:t>4 written reports</a:t>
            </a:r>
          </a:p>
          <a:p>
            <a:pPr lvl="1"/>
            <a:r>
              <a:rPr lang="en-GB" dirty="0" smtClean="0"/>
              <a:t>2 of them are summatively assessed 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Grad Show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1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FMP?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723029"/>
            <a:ext cx="7915931" cy="369562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"Develop and extend" knowledge and skills obtained  on the course</a:t>
            </a:r>
          </a:p>
          <a:p>
            <a:r>
              <a:rPr lang="en-GB" dirty="0" smtClean="0"/>
              <a:t>You cannot simply choose to make a game</a:t>
            </a:r>
          </a:p>
          <a:p>
            <a:pPr lvl="1"/>
            <a:r>
              <a:rPr lang="en-GB" dirty="0" smtClean="0"/>
              <a:t>Requires too much effort in non-course related areas</a:t>
            </a:r>
          </a:p>
          <a:p>
            <a:pPr lvl="1"/>
            <a:r>
              <a:rPr lang="en-GB" dirty="0" smtClean="0"/>
              <a:t>But it can be done…*</a:t>
            </a:r>
          </a:p>
          <a:p>
            <a:r>
              <a:rPr lang="en-GB" dirty="0" smtClean="0"/>
              <a:t>SD - software emphasis</a:t>
            </a:r>
          </a:p>
          <a:p>
            <a:pPr lvl="1"/>
            <a:r>
              <a:rPr lang="en-GB" dirty="0" smtClean="0"/>
              <a:t>Technical solutions / System</a:t>
            </a:r>
          </a:p>
          <a:p>
            <a:pPr lvl="1"/>
            <a:r>
              <a:rPr lang="en-GB" dirty="0" smtClean="0"/>
              <a:t>Tool / Plugin / Middleware</a:t>
            </a:r>
          </a:p>
          <a:p>
            <a:pPr lvl="1"/>
            <a:r>
              <a:rPr lang="en-GB" dirty="0" smtClean="0"/>
              <a:t>Prototype / Proof-of-Concept</a:t>
            </a:r>
          </a:p>
          <a:p>
            <a:r>
              <a:rPr lang="en-GB" dirty="0" smtClean="0"/>
              <a:t>Indie - marketable product</a:t>
            </a:r>
          </a:p>
          <a:p>
            <a:pPr lvl="1"/>
            <a:r>
              <a:rPr lang="en-GB" dirty="0" smtClean="0"/>
              <a:t>Business case</a:t>
            </a:r>
          </a:p>
          <a:p>
            <a:pPr lvl="1"/>
            <a:r>
              <a:rPr lang="en-GB" dirty="0" smtClean="0"/>
              <a:t>Documented product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00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Phases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0523" y="1539874"/>
          <a:ext cx="8631237" cy="382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7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6C292B-94A2-48C2-BEAE-F9DA95034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C6C292B-94A2-48C2-BEAE-F9DA95034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E48258-9865-4372-9225-DE0EBF940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63E48258-9865-4372-9225-DE0EBF940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F38DCD-5E2B-4828-98FE-208D5E6A7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CF38DCD-5E2B-4828-98FE-208D5E6A76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763E69-AEC9-4632-A357-DB0C81607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38763E69-AEC9-4632-A357-DB0C81607A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355FA4-4A05-4FCD-9359-3C90A5F2D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6355FA4-4A05-4FCD-9359-3C90A5F2D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D3A5EC-BB5E-4A67-8E59-1B0255BC4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3D3A5EC-BB5E-4A67-8E59-1B0255BC4E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DE0DCB-9C65-4C65-841C-945966DAD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0DE0DCB-9C65-4C65-841C-945966DAD3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34E12-2B33-40CC-80D8-53E520B68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76034E12-2B33-40CC-80D8-53E520B680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A7F7C-C9E8-482D-9256-D620292BB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7DFA7F7C-C9E8-482D-9256-D620292BB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31D81C-F9FF-45C0-9A6E-ED272065C4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0C31D81C-F9FF-45C0-9A6E-ED272065C4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06B100-19E5-443B-B4BD-6E004EEEE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2E06B100-19E5-443B-B4BD-6E004EEEE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E8E899-8B11-465C-92B3-36FD54C54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5DE8E899-8B11-465C-92B3-36FD54C54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AF09EA-E5C2-4BD2-8B17-93AD9854A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89AF09EA-E5C2-4BD2-8B17-93AD9854A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070A1F-DF4F-4363-874E-F90281CDF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A6070A1F-DF4F-4363-874E-F90281CDF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5527-75FB-47FB-8C4F-BB19CE885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9F135527-75FB-47FB-8C4F-BB19CE885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7E34B1-A90F-44A2-9579-03662457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6D7E34B1-A90F-44A2-9579-03662457A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B98D4-3549-4A6E-8CB1-C413334C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A7AB98D4-3549-4A6E-8CB1-C413334CF3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FA74CB-6E3F-4EB9-B8AA-FF4990F9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33FA74CB-6E3F-4EB9-B8AA-FF4990F91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6BDAD1-ECB2-4310-9D32-54FDE6F45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0C6BDAD1-ECB2-4310-9D32-54FDE6F45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71331E-2C13-4836-8833-93ADDB382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dgm id="{FF71331E-2C13-4836-8833-93ADDB3820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4AE1A8-78CB-4ED7-8401-D6F64248D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4C4AE1A8-78CB-4ED7-8401-D6F64248D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3B3D05-29C3-4497-B3EB-BB93590E9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E13B3D05-29C3-4497-B3EB-BB93590E9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31C2D2-2BC0-41A4-B4FB-94E5D4EDC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dgm id="{6631C2D2-2BC0-41A4-B4FB-94E5D4EDC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7062DE-B424-4F0D-858B-E667A6B7A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DA7062DE-B424-4F0D-858B-E667A6B7A8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BD004A-04D6-4F90-B8A5-9A86ADC69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dgm id="{85BD004A-04D6-4F90-B8A5-9A86ADC69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A2686F-2707-4537-BEF5-53A5A785D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graphicEl>
                                              <a:dgm id="{39A2686F-2707-4537-BEF5-53A5A785D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963457-DD5F-4BAE-910B-057069E58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graphicEl>
                                              <a:dgm id="{C6963457-DD5F-4BAE-910B-057069E586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Documents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969139"/>
              </p:ext>
            </p:extLst>
          </p:nvPr>
        </p:nvGraphicFramePr>
        <p:xfrm>
          <a:off x="675323" y="1509395"/>
          <a:ext cx="79152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" y="1595120"/>
            <a:ext cx="5564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Each report builds on the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Everything contributes to the </a:t>
            </a:r>
            <a:r>
              <a:rPr lang="en-GB" sz="2000" b="1" dirty="0" smtClean="0"/>
              <a:t>Final Report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181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The Product is what you build…</a:t>
            </a:r>
          </a:p>
          <a:p>
            <a:pPr lvl="1"/>
            <a:r>
              <a:rPr lang="en-GB" smtClean="0"/>
              <a:t>Gameplay prototype</a:t>
            </a:r>
          </a:p>
          <a:p>
            <a:pPr lvl="1"/>
            <a:r>
              <a:rPr lang="en-GB" smtClean="0"/>
              <a:t>Technical demo</a:t>
            </a:r>
          </a:p>
          <a:p>
            <a:pPr lvl="1"/>
            <a:r>
              <a:rPr lang="en-GB" smtClean="0"/>
              <a:t>Branching narrative system</a:t>
            </a:r>
          </a:p>
          <a:p>
            <a:pPr lvl="1"/>
            <a:r>
              <a:rPr lang="en-GB" smtClean="0"/>
              <a:t>Unity Plugin</a:t>
            </a:r>
          </a:p>
          <a:p>
            <a:pPr lvl="1"/>
            <a:r>
              <a:rPr lang="en-GB" smtClean="0"/>
              <a:t>Unreal mod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Project is your approach and methods used in building the product</a:t>
            </a:r>
          </a:p>
          <a:p>
            <a:pPr lvl="1"/>
            <a:r>
              <a:rPr lang="en-GB" dirty="0" smtClean="0"/>
              <a:t>Planning</a:t>
            </a:r>
          </a:p>
          <a:p>
            <a:pPr lvl="1"/>
            <a:r>
              <a:rPr lang="en-GB" dirty="0" smtClean="0"/>
              <a:t>Decision making</a:t>
            </a:r>
          </a:p>
          <a:p>
            <a:pPr lvl="1"/>
            <a:r>
              <a:rPr lang="en-GB" dirty="0" smtClean="0"/>
              <a:t>Identifying and managing risks</a:t>
            </a:r>
          </a:p>
          <a:p>
            <a:pPr lvl="1"/>
            <a:r>
              <a:rPr lang="en-GB" dirty="0" smtClean="0"/>
              <a:t>Estimating time</a:t>
            </a:r>
          </a:p>
          <a:p>
            <a:pPr lvl="1"/>
            <a:r>
              <a:rPr lang="en-GB" dirty="0" smtClean="0"/>
              <a:t>Managing changes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Product and 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91980" y="4766885"/>
            <a:ext cx="320116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Grade</a:t>
            </a:r>
            <a:endParaRPr lang="en-GB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5994" y="4766885"/>
            <a:ext cx="320116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Portfolio</a:t>
            </a:r>
            <a:endParaRPr lang="en-GB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58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supervisor</a:t>
            </a:r>
          </a:p>
          <a:p>
            <a:pPr lvl="1"/>
            <a:r>
              <a:rPr lang="en-GB" dirty="0" smtClean="0"/>
              <a:t>Main source of information</a:t>
            </a:r>
          </a:p>
          <a:p>
            <a:pPr lvl="1"/>
            <a:r>
              <a:rPr lang="en-GB" dirty="0" smtClean="0"/>
              <a:t>Ideally have some experience with your Topic</a:t>
            </a:r>
          </a:p>
          <a:p>
            <a:pPr lvl="1"/>
            <a:r>
              <a:rPr lang="en-GB" dirty="0" smtClean="0"/>
              <a:t>Weekly meetings in P2</a:t>
            </a:r>
          </a:p>
          <a:p>
            <a:pPr lvl="1"/>
            <a:r>
              <a:rPr lang="en-GB" dirty="0" smtClean="0"/>
              <a:t>Provides guidance and suggestions</a:t>
            </a:r>
          </a:p>
          <a:p>
            <a:pPr lvl="1"/>
            <a:r>
              <a:rPr lang="en-GB" dirty="0" smtClean="0"/>
              <a:t>Formative feedback</a:t>
            </a:r>
          </a:p>
          <a:p>
            <a:r>
              <a:rPr lang="en-GB" dirty="0" smtClean="0"/>
              <a:t>Primary and Secondary supervisor</a:t>
            </a:r>
          </a:p>
          <a:p>
            <a:pPr lvl="1"/>
            <a:r>
              <a:rPr lang="en-GB" dirty="0" smtClean="0"/>
              <a:t>Approve Proposal and Topic</a:t>
            </a:r>
          </a:p>
          <a:p>
            <a:pPr lvl="1"/>
            <a:r>
              <a:rPr lang="en-GB" dirty="0" smtClean="0"/>
              <a:t>Mark Reports</a:t>
            </a:r>
          </a:p>
          <a:p>
            <a:pPr lvl="1"/>
            <a:r>
              <a:rPr lang="en-GB" dirty="0" smtClean="0"/>
              <a:t>Review demonstration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3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management can be very time consuming and challenging</a:t>
            </a:r>
          </a:p>
          <a:p>
            <a:r>
              <a:rPr lang="en-GB" dirty="0" smtClean="0"/>
              <a:t>Many students struggle to find an appropriate methodology</a:t>
            </a:r>
          </a:p>
          <a:p>
            <a:r>
              <a:rPr lang="en-GB" dirty="0" smtClean="0"/>
              <a:t>Many students struggle to follow their chosen methodology (esp. Agile)</a:t>
            </a:r>
          </a:p>
          <a:p>
            <a:r>
              <a:rPr lang="en-GB" dirty="0" smtClean="0"/>
              <a:t>Many students score poorly in project management criteria</a:t>
            </a:r>
          </a:p>
          <a:p>
            <a:endParaRPr lang="en-GB" dirty="0"/>
          </a:p>
          <a:p>
            <a:r>
              <a:rPr lang="en-GB" dirty="0" smtClean="0"/>
              <a:t>We strongly recommend using a hybrid Prescriptive Framework based on weekly a "timebox"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13927</TotalTime>
  <Words>642</Words>
  <Application>Microsoft Office PowerPoint</Application>
  <PresentationFormat>On-screen Show (16:10)</PresentationFormat>
  <Paragraphs>206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Eras Demi ITC</vt:lpstr>
      <vt:lpstr>Wingdings</vt:lpstr>
      <vt:lpstr>Wingdings 2</vt:lpstr>
      <vt:lpstr>Quotable</vt:lpstr>
      <vt:lpstr>Final Major Project</vt:lpstr>
      <vt:lpstr>FMP Overview</vt:lpstr>
      <vt:lpstr>What is the FMP?</vt:lpstr>
      <vt:lpstr>What is the FMP?</vt:lpstr>
      <vt:lpstr>Project Phases</vt:lpstr>
      <vt:lpstr>Project Documents</vt:lpstr>
      <vt:lpstr>Product and Project</vt:lpstr>
      <vt:lpstr>Supervisors</vt:lpstr>
      <vt:lpstr>Project Management</vt:lpstr>
      <vt:lpstr>"Timeboxed" Development</vt:lpstr>
      <vt:lpstr>Work Breakdown Structure (WBS)</vt:lpstr>
      <vt:lpstr>Gantt</vt:lpstr>
      <vt:lpstr>"Timeboxed" Development</vt:lpstr>
      <vt:lpstr>All activities can be Timeboxed</vt:lpstr>
      <vt:lpstr>Important Dates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 Cobb</cp:lastModifiedBy>
  <cp:revision>220</cp:revision>
  <dcterms:created xsi:type="dcterms:W3CDTF">2017-02-26T22:56:11Z</dcterms:created>
  <dcterms:modified xsi:type="dcterms:W3CDTF">2018-11-10T08:22:18Z</dcterms:modified>
</cp:coreProperties>
</file>