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浩" initials="张" lastIdx="1" clrIdx="0">
    <p:extLst>
      <p:ext uri="{19B8F6BF-5375-455C-9EA6-DF929625EA0E}">
        <p15:presenceInfo xmlns:p15="http://schemas.microsoft.com/office/powerpoint/2012/main" userId="31dec8e4e57664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8F6FD-9377-4BB7-A565-BCFB100D608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D17BD84-F292-4FFB-B9DB-DF282C7E17B2}">
      <dgm:prSet phldrT="[文本]"/>
      <dgm:spPr/>
      <dgm:t>
        <a:bodyPr/>
        <a:lstStyle/>
        <a:p>
          <a:r>
            <a:rPr lang="zh-CN" altLang="en-US" dirty="0"/>
            <a:t>程序输入：棋盘大小、蛇的位置、障碍物位置</a:t>
          </a:r>
        </a:p>
      </dgm:t>
    </dgm:pt>
    <dgm:pt modelId="{5AA66BDD-904A-431F-81C1-9911D18D8E07}" type="parTrans" cxnId="{A61F7C48-60DA-4E5C-8E54-6A8AF434598D}">
      <dgm:prSet/>
      <dgm:spPr/>
      <dgm:t>
        <a:bodyPr/>
        <a:lstStyle/>
        <a:p>
          <a:endParaRPr lang="zh-CN" altLang="en-US"/>
        </a:p>
      </dgm:t>
    </dgm:pt>
    <dgm:pt modelId="{8A7E204C-5921-497F-8A10-11850B8A63ED}" type="sibTrans" cxnId="{A61F7C48-60DA-4E5C-8E54-6A8AF434598D}">
      <dgm:prSet/>
      <dgm:spPr/>
      <dgm:t>
        <a:bodyPr/>
        <a:lstStyle/>
        <a:p>
          <a:endParaRPr lang="zh-CN" altLang="en-US"/>
        </a:p>
      </dgm:t>
    </dgm:pt>
    <dgm:pt modelId="{F68404D5-532D-44C9-92B4-DF8DD1359ADA}" type="asst">
      <dgm:prSet phldrT="[文本]"/>
      <dgm:spPr/>
      <dgm:t>
        <a:bodyPr/>
        <a:lstStyle/>
        <a:p>
          <a:r>
            <a:rPr lang="zh-CN" altLang="en-US" dirty="0"/>
            <a:t>恢复现场</a:t>
          </a:r>
        </a:p>
      </dgm:t>
    </dgm:pt>
    <dgm:pt modelId="{00E44B63-48FF-4ED8-AEE0-8E5490494B90}" type="parTrans" cxnId="{F5D0A28F-4616-43B7-AD51-E1ECCA050269}">
      <dgm:prSet/>
      <dgm:spPr/>
      <dgm:t>
        <a:bodyPr/>
        <a:lstStyle/>
        <a:p>
          <a:endParaRPr lang="zh-CN" altLang="en-US"/>
        </a:p>
      </dgm:t>
    </dgm:pt>
    <dgm:pt modelId="{A6B14428-6193-41EC-88EF-4DCA8D28672F}" type="sibTrans" cxnId="{F5D0A28F-4616-43B7-AD51-E1ECCA050269}">
      <dgm:prSet/>
      <dgm:spPr/>
      <dgm:t>
        <a:bodyPr/>
        <a:lstStyle/>
        <a:p>
          <a:endParaRPr lang="zh-CN" altLang="en-US"/>
        </a:p>
      </dgm:t>
    </dgm:pt>
    <dgm:pt modelId="{BF646A69-7D8D-4ED9-ABB1-75B8648398E0}">
      <dgm:prSet phldrT="[文本]"/>
      <dgm:spPr/>
      <dgm:t>
        <a:bodyPr/>
        <a:lstStyle/>
        <a:p>
          <a:r>
            <a:rPr lang="zh-CN" altLang="en-US" dirty="0"/>
            <a:t>进入</a:t>
          </a:r>
          <a:r>
            <a:rPr lang="en-US" altLang="zh-CN" dirty="0"/>
            <a:t>alpha_beta</a:t>
          </a:r>
          <a:r>
            <a:rPr lang="zh-CN" altLang="en-US" dirty="0"/>
            <a:t>算法</a:t>
          </a:r>
        </a:p>
      </dgm:t>
    </dgm:pt>
    <dgm:pt modelId="{0F2A24E7-2888-46DF-92DD-EA17A8AE085B}" type="parTrans" cxnId="{93E37893-0C16-4114-87B5-81A3C1AA73DF}">
      <dgm:prSet/>
      <dgm:spPr/>
      <dgm:t>
        <a:bodyPr/>
        <a:lstStyle/>
        <a:p>
          <a:endParaRPr lang="zh-CN" altLang="en-US"/>
        </a:p>
      </dgm:t>
    </dgm:pt>
    <dgm:pt modelId="{2FE79377-5B7C-49AF-BF79-83C1A2DC4507}" type="sibTrans" cxnId="{93E37893-0C16-4114-87B5-81A3C1AA73DF}">
      <dgm:prSet/>
      <dgm:spPr/>
      <dgm:t>
        <a:bodyPr/>
        <a:lstStyle/>
        <a:p>
          <a:endParaRPr lang="zh-CN" altLang="en-US"/>
        </a:p>
      </dgm:t>
    </dgm:pt>
    <dgm:pt modelId="{099D5405-AC17-4C3D-AA78-D15F9ABD0E3D}">
      <dgm:prSet/>
      <dgm:spPr/>
      <dgm:t>
        <a:bodyPr/>
        <a:lstStyle/>
        <a:p>
          <a:r>
            <a:rPr lang="zh-CN" altLang="en-US" dirty="0"/>
            <a:t>到达时间限制</a:t>
          </a:r>
        </a:p>
      </dgm:t>
    </dgm:pt>
    <dgm:pt modelId="{26A66468-8518-4941-B46D-890E3FABCA1D}" type="parTrans" cxnId="{98288AA6-225B-4949-96A5-2FCF161383D6}">
      <dgm:prSet/>
      <dgm:spPr/>
      <dgm:t>
        <a:bodyPr/>
        <a:lstStyle/>
        <a:p>
          <a:endParaRPr lang="zh-CN" altLang="en-US"/>
        </a:p>
      </dgm:t>
    </dgm:pt>
    <dgm:pt modelId="{8F57AE37-9BFA-403E-9AB5-84F36DC56739}" type="sibTrans" cxnId="{98288AA6-225B-4949-96A5-2FCF161383D6}">
      <dgm:prSet/>
      <dgm:spPr/>
      <dgm:t>
        <a:bodyPr/>
        <a:lstStyle/>
        <a:p>
          <a:endParaRPr lang="zh-CN" altLang="en-US"/>
        </a:p>
      </dgm:t>
    </dgm:pt>
    <dgm:pt modelId="{5371DBA7-4871-4F14-AA01-83480AEB6371}">
      <dgm:prSet/>
      <dgm:spPr/>
      <dgm:t>
        <a:bodyPr/>
        <a:lstStyle/>
        <a:p>
          <a:r>
            <a:rPr lang="zh-CN" altLang="en-US" dirty="0"/>
            <a:t>结束，输出目前最好的移动位置</a:t>
          </a:r>
        </a:p>
      </dgm:t>
    </dgm:pt>
    <dgm:pt modelId="{C82FD202-E688-4B74-BAB9-A1BC943E8C19}" type="parTrans" cxnId="{ECD14D3C-61DE-471D-BC99-6E4B8E781E6D}">
      <dgm:prSet/>
      <dgm:spPr/>
      <dgm:t>
        <a:bodyPr/>
        <a:lstStyle/>
        <a:p>
          <a:endParaRPr lang="zh-CN" altLang="en-US"/>
        </a:p>
      </dgm:t>
    </dgm:pt>
    <dgm:pt modelId="{4D5D7E5B-DCB6-4500-971C-D201DCFD98A6}" type="sibTrans" cxnId="{ECD14D3C-61DE-471D-BC99-6E4B8E781E6D}">
      <dgm:prSet/>
      <dgm:spPr/>
      <dgm:t>
        <a:bodyPr/>
        <a:lstStyle/>
        <a:p>
          <a:endParaRPr lang="zh-CN" altLang="en-US"/>
        </a:p>
      </dgm:t>
    </dgm:pt>
    <dgm:pt modelId="{9C5C51DD-13FA-4E2C-9713-A00BFD7ADB31}">
      <dgm:prSet/>
      <dgm:spPr/>
      <dgm:t>
        <a:bodyPr/>
        <a:lstStyle/>
        <a:p>
          <a:r>
            <a:rPr lang="zh-CN" altLang="en-US" dirty="0"/>
            <a:t>递归到达指定层数</a:t>
          </a:r>
        </a:p>
      </dgm:t>
    </dgm:pt>
    <dgm:pt modelId="{7972766D-3093-40BC-A3B0-9AC32F12939A}" type="parTrans" cxnId="{F51799F2-1B62-4474-B08A-5531961D872C}">
      <dgm:prSet/>
      <dgm:spPr/>
      <dgm:t>
        <a:bodyPr/>
        <a:lstStyle/>
        <a:p>
          <a:endParaRPr lang="zh-CN" altLang="en-US"/>
        </a:p>
      </dgm:t>
    </dgm:pt>
    <dgm:pt modelId="{F1FC9C9C-CC9C-4FB6-9B06-93BA9902260A}" type="sibTrans" cxnId="{F51799F2-1B62-4474-B08A-5531961D872C}">
      <dgm:prSet/>
      <dgm:spPr/>
      <dgm:t>
        <a:bodyPr/>
        <a:lstStyle/>
        <a:p>
          <a:endParaRPr lang="zh-CN" altLang="en-US"/>
        </a:p>
      </dgm:t>
    </dgm:pt>
    <dgm:pt modelId="{B3A626CB-407A-428A-9A9A-B296E0EAFEA0}">
      <dgm:prSet/>
      <dgm:spPr/>
      <dgm:t>
        <a:bodyPr/>
        <a:lstStyle/>
        <a:p>
          <a:r>
            <a:rPr lang="zh-CN" altLang="en-US" dirty="0"/>
            <a:t>估值函数</a:t>
          </a:r>
        </a:p>
      </dgm:t>
    </dgm:pt>
    <dgm:pt modelId="{04D8D683-EB2B-4B7B-8135-55F54BAB28B9}" type="parTrans" cxnId="{640E3585-1AFE-4B0D-B2D7-8C1D2DC5F63E}">
      <dgm:prSet/>
      <dgm:spPr/>
      <dgm:t>
        <a:bodyPr/>
        <a:lstStyle/>
        <a:p>
          <a:endParaRPr lang="zh-CN" altLang="en-US"/>
        </a:p>
      </dgm:t>
    </dgm:pt>
    <dgm:pt modelId="{C40858CF-C17C-4204-B314-1E97EC861B81}" type="sibTrans" cxnId="{640E3585-1AFE-4B0D-B2D7-8C1D2DC5F63E}">
      <dgm:prSet/>
      <dgm:spPr/>
      <dgm:t>
        <a:bodyPr/>
        <a:lstStyle/>
        <a:p>
          <a:endParaRPr lang="zh-CN" altLang="en-US"/>
        </a:p>
      </dgm:t>
    </dgm:pt>
    <dgm:pt modelId="{5EE619BC-56D0-4BAF-A7B9-29EBD47ED5A3}">
      <dgm:prSet/>
      <dgm:spPr/>
      <dgm:t>
        <a:bodyPr/>
        <a:lstStyle/>
        <a:p>
          <a:r>
            <a:rPr lang="zh-CN" altLang="en-US" dirty="0"/>
            <a:t>得到本节点估值并存储</a:t>
          </a:r>
        </a:p>
      </dgm:t>
    </dgm:pt>
    <dgm:pt modelId="{2C02C4A2-9E51-4437-BE11-D67EB68F1E62}" type="parTrans" cxnId="{03D58CE5-F3D5-42BF-8DBE-25C267529E2B}">
      <dgm:prSet/>
      <dgm:spPr/>
      <dgm:t>
        <a:bodyPr/>
        <a:lstStyle/>
        <a:p>
          <a:endParaRPr lang="zh-CN" altLang="en-US"/>
        </a:p>
      </dgm:t>
    </dgm:pt>
    <dgm:pt modelId="{43A5DB7E-6D1E-44E4-B128-AACCEFCCAD87}" type="sibTrans" cxnId="{03D58CE5-F3D5-42BF-8DBE-25C267529E2B}">
      <dgm:prSet/>
      <dgm:spPr/>
      <dgm:t>
        <a:bodyPr/>
        <a:lstStyle/>
        <a:p>
          <a:endParaRPr lang="zh-CN" altLang="en-US"/>
        </a:p>
      </dgm:t>
    </dgm:pt>
    <dgm:pt modelId="{014574A3-D17D-4E55-9C82-78EF085581CE}">
      <dgm:prSet/>
      <dgm:spPr/>
      <dgm:t>
        <a:bodyPr/>
        <a:lstStyle/>
        <a:p>
          <a:r>
            <a:rPr lang="zh-CN" altLang="en-US" dirty="0"/>
            <a:t>得到最大估值</a:t>
          </a:r>
        </a:p>
      </dgm:t>
    </dgm:pt>
    <dgm:pt modelId="{6FE74483-B683-4EB5-862C-C8F8FC2A3F7E}" type="parTrans" cxnId="{925D4D57-0D7D-454D-B30A-30FE3CF9E5B7}">
      <dgm:prSet/>
      <dgm:spPr/>
      <dgm:t>
        <a:bodyPr/>
        <a:lstStyle/>
        <a:p>
          <a:endParaRPr lang="zh-CN" altLang="en-US"/>
        </a:p>
      </dgm:t>
    </dgm:pt>
    <dgm:pt modelId="{C66B0612-5B00-46E0-A502-2C22534A9141}" type="sibTrans" cxnId="{925D4D57-0D7D-454D-B30A-30FE3CF9E5B7}">
      <dgm:prSet/>
      <dgm:spPr/>
      <dgm:t>
        <a:bodyPr/>
        <a:lstStyle/>
        <a:p>
          <a:endParaRPr lang="zh-CN" altLang="en-US"/>
        </a:p>
      </dgm:t>
    </dgm:pt>
    <dgm:pt modelId="{77346205-D453-4D37-8FD9-0C3E6AC390AE}" type="pres">
      <dgm:prSet presAssocID="{4DE8F6FD-9377-4BB7-A565-BCFB100D60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C16F72-BF4C-473E-9281-DD955FAB32B8}" type="pres">
      <dgm:prSet presAssocID="{5D17BD84-F292-4FFB-B9DB-DF282C7E17B2}" presName="hierRoot1" presStyleCnt="0">
        <dgm:presLayoutVars>
          <dgm:hierBranch val="init"/>
        </dgm:presLayoutVars>
      </dgm:prSet>
      <dgm:spPr/>
    </dgm:pt>
    <dgm:pt modelId="{6764FAAC-D200-4343-8011-9F080585EE9A}" type="pres">
      <dgm:prSet presAssocID="{5D17BD84-F292-4FFB-B9DB-DF282C7E17B2}" presName="rootComposite1" presStyleCnt="0"/>
      <dgm:spPr/>
    </dgm:pt>
    <dgm:pt modelId="{18818AC2-CE89-48AE-B25D-51FECC44CA0E}" type="pres">
      <dgm:prSet presAssocID="{5D17BD84-F292-4FFB-B9DB-DF282C7E17B2}" presName="rootText1" presStyleLbl="node0" presStyleIdx="0" presStyleCnt="1" custScaleX="224291">
        <dgm:presLayoutVars>
          <dgm:chPref val="3"/>
        </dgm:presLayoutVars>
      </dgm:prSet>
      <dgm:spPr/>
    </dgm:pt>
    <dgm:pt modelId="{31F4EC99-6C9D-40BC-9146-BFAEA1671EA6}" type="pres">
      <dgm:prSet presAssocID="{5D17BD84-F292-4FFB-B9DB-DF282C7E17B2}" presName="rootConnector1" presStyleLbl="node1" presStyleIdx="0" presStyleCnt="0"/>
      <dgm:spPr/>
    </dgm:pt>
    <dgm:pt modelId="{016514EB-4B2C-4886-9E79-4889A6BAAD17}" type="pres">
      <dgm:prSet presAssocID="{5D17BD84-F292-4FFB-B9DB-DF282C7E17B2}" presName="hierChild2" presStyleCnt="0"/>
      <dgm:spPr/>
    </dgm:pt>
    <dgm:pt modelId="{DC4FF88F-54A2-4EDE-BCF4-FF4FC8FEA09B}" type="pres">
      <dgm:prSet presAssocID="{0F2A24E7-2888-46DF-92DD-EA17A8AE085B}" presName="Name37" presStyleLbl="parChTrans1D2" presStyleIdx="0" presStyleCnt="2"/>
      <dgm:spPr/>
    </dgm:pt>
    <dgm:pt modelId="{13283BCE-F52A-40A0-BEE7-61224448C0E0}" type="pres">
      <dgm:prSet presAssocID="{BF646A69-7D8D-4ED9-ABB1-75B8648398E0}" presName="hierRoot2" presStyleCnt="0">
        <dgm:presLayoutVars>
          <dgm:hierBranch/>
        </dgm:presLayoutVars>
      </dgm:prSet>
      <dgm:spPr/>
    </dgm:pt>
    <dgm:pt modelId="{C7355555-128D-4AC0-AC8B-B5CF1643990E}" type="pres">
      <dgm:prSet presAssocID="{BF646A69-7D8D-4ED9-ABB1-75B8648398E0}" presName="rootComposite" presStyleCnt="0"/>
      <dgm:spPr/>
    </dgm:pt>
    <dgm:pt modelId="{26656C59-D17B-44A2-A3CB-DC0645355B40}" type="pres">
      <dgm:prSet presAssocID="{BF646A69-7D8D-4ED9-ABB1-75B8648398E0}" presName="rootText" presStyleLbl="node2" presStyleIdx="0" presStyleCnt="1">
        <dgm:presLayoutVars>
          <dgm:chPref val="3"/>
        </dgm:presLayoutVars>
      </dgm:prSet>
      <dgm:spPr/>
    </dgm:pt>
    <dgm:pt modelId="{5C7B2C39-76D7-42E6-B8A6-4E58491E0414}" type="pres">
      <dgm:prSet presAssocID="{BF646A69-7D8D-4ED9-ABB1-75B8648398E0}" presName="rootConnector" presStyleLbl="node2" presStyleIdx="0" presStyleCnt="1"/>
      <dgm:spPr/>
    </dgm:pt>
    <dgm:pt modelId="{73047142-320D-4A81-819F-DA11957B3120}" type="pres">
      <dgm:prSet presAssocID="{BF646A69-7D8D-4ED9-ABB1-75B8648398E0}" presName="hierChild4" presStyleCnt="0"/>
      <dgm:spPr/>
    </dgm:pt>
    <dgm:pt modelId="{7659AEF3-6C4C-4D28-8123-2028E554EA05}" type="pres">
      <dgm:prSet presAssocID="{26A66468-8518-4941-B46D-890E3FABCA1D}" presName="Name35" presStyleLbl="parChTrans1D3" presStyleIdx="0" presStyleCnt="2"/>
      <dgm:spPr/>
    </dgm:pt>
    <dgm:pt modelId="{A83F454F-84E3-451B-BEDC-9071B26766CA}" type="pres">
      <dgm:prSet presAssocID="{099D5405-AC17-4C3D-AA78-D15F9ABD0E3D}" presName="hierRoot2" presStyleCnt="0">
        <dgm:presLayoutVars>
          <dgm:hierBranch/>
        </dgm:presLayoutVars>
      </dgm:prSet>
      <dgm:spPr/>
    </dgm:pt>
    <dgm:pt modelId="{8172A4CB-156C-4216-9201-B71E2E490F6F}" type="pres">
      <dgm:prSet presAssocID="{099D5405-AC17-4C3D-AA78-D15F9ABD0E3D}" presName="rootComposite" presStyleCnt="0"/>
      <dgm:spPr/>
    </dgm:pt>
    <dgm:pt modelId="{CB3FE2E2-2F6C-4110-95BE-6051814382F9}" type="pres">
      <dgm:prSet presAssocID="{099D5405-AC17-4C3D-AA78-D15F9ABD0E3D}" presName="rootText" presStyleLbl="node3" presStyleIdx="0" presStyleCnt="2">
        <dgm:presLayoutVars>
          <dgm:chPref val="3"/>
        </dgm:presLayoutVars>
      </dgm:prSet>
      <dgm:spPr/>
    </dgm:pt>
    <dgm:pt modelId="{D1E582DB-B926-4481-824A-808560A3FE66}" type="pres">
      <dgm:prSet presAssocID="{099D5405-AC17-4C3D-AA78-D15F9ABD0E3D}" presName="rootConnector" presStyleLbl="node3" presStyleIdx="0" presStyleCnt="2"/>
      <dgm:spPr/>
    </dgm:pt>
    <dgm:pt modelId="{7AACB613-38FC-4046-A88C-02D417C0B1FA}" type="pres">
      <dgm:prSet presAssocID="{099D5405-AC17-4C3D-AA78-D15F9ABD0E3D}" presName="hierChild4" presStyleCnt="0"/>
      <dgm:spPr/>
    </dgm:pt>
    <dgm:pt modelId="{1B5E36E9-5782-442E-8246-89DA0EA9967A}" type="pres">
      <dgm:prSet presAssocID="{C82FD202-E688-4B74-BAB9-A1BC943E8C19}" presName="Name35" presStyleLbl="parChTrans1D4" presStyleIdx="0" presStyleCnt="4"/>
      <dgm:spPr/>
    </dgm:pt>
    <dgm:pt modelId="{5769914E-4110-45EF-92E6-978F60148928}" type="pres">
      <dgm:prSet presAssocID="{5371DBA7-4871-4F14-AA01-83480AEB6371}" presName="hierRoot2" presStyleCnt="0">
        <dgm:presLayoutVars>
          <dgm:hierBranch val="init"/>
        </dgm:presLayoutVars>
      </dgm:prSet>
      <dgm:spPr/>
    </dgm:pt>
    <dgm:pt modelId="{347626F6-E4AC-4327-975A-B330C4DA146E}" type="pres">
      <dgm:prSet presAssocID="{5371DBA7-4871-4F14-AA01-83480AEB6371}" presName="rootComposite" presStyleCnt="0"/>
      <dgm:spPr/>
    </dgm:pt>
    <dgm:pt modelId="{676094F6-6E1C-42E4-BD90-20DD19088A40}" type="pres">
      <dgm:prSet presAssocID="{5371DBA7-4871-4F14-AA01-83480AEB6371}" presName="rootText" presStyleLbl="node4" presStyleIdx="0" presStyleCnt="4">
        <dgm:presLayoutVars>
          <dgm:chPref val="3"/>
        </dgm:presLayoutVars>
      </dgm:prSet>
      <dgm:spPr/>
    </dgm:pt>
    <dgm:pt modelId="{BAEB690A-F253-4142-90FC-562D70AFA112}" type="pres">
      <dgm:prSet presAssocID="{5371DBA7-4871-4F14-AA01-83480AEB6371}" presName="rootConnector" presStyleLbl="node4" presStyleIdx="0" presStyleCnt="4"/>
      <dgm:spPr/>
    </dgm:pt>
    <dgm:pt modelId="{F455F51B-13F6-4BB9-896C-E286A6F1AC6E}" type="pres">
      <dgm:prSet presAssocID="{5371DBA7-4871-4F14-AA01-83480AEB6371}" presName="hierChild4" presStyleCnt="0"/>
      <dgm:spPr/>
    </dgm:pt>
    <dgm:pt modelId="{03BB9FF0-63EE-4E30-B56B-C254F7E3ACF8}" type="pres">
      <dgm:prSet presAssocID="{5371DBA7-4871-4F14-AA01-83480AEB6371}" presName="hierChild5" presStyleCnt="0"/>
      <dgm:spPr/>
    </dgm:pt>
    <dgm:pt modelId="{0C6B77DA-73F5-4458-A691-0A48FE764E2C}" type="pres">
      <dgm:prSet presAssocID="{099D5405-AC17-4C3D-AA78-D15F9ABD0E3D}" presName="hierChild5" presStyleCnt="0"/>
      <dgm:spPr/>
    </dgm:pt>
    <dgm:pt modelId="{B9C08E97-B668-4B0E-9FE1-C3050D7FD8EB}" type="pres">
      <dgm:prSet presAssocID="{7972766D-3093-40BC-A3B0-9AC32F12939A}" presName="Name35" presStyleLbl="parChTrans1D3" presStyleIdx="1" presStyleCnt="2"/>
      <dgm:spPr/>
    </dgm:pt>
    <dgm:pt modelId="{9C18E6F9-C7C2-4D62-BC54-B707C9F5050F}" type="pres">
      <dgm:prSet presAssocID="{9C5C51DD-13FA-4E2C-9713-A00BFD7ADB31}" presName="hierRoot2" presStyleCnt="0">
        <dgm:presLayoutVars>
          <dgm:hierBranch/>
        </dgm:presLayoutVars>
      </dgm:prSet>
      <dgm:spPr/>
    </dgm:pt>
    <dgm:pt modelId="{F1D671B7-0FC7-4C75-A9D9-7C39011048B4}" type="pres">
      <dgm:prSet presAssocID="{9C5C51DD-13FA-4E2C-9713-A00BFD7ADB31}" presName="rootComposite" presStyleCnt="0"/>
      <dgm:spPr/>
    </dgm:pt>
    <dgm:pt modelId="{2B72CE16-1479-4F70-834C-F4DF642FEAF3}" type="pres">
      <dgm:prSet presAssocID="{9C5C51DD-13FA-4E2C-9713-A00BFD7ADB31}" presName="rootText" presStyleLbl="node3" presStyleIdx="1" presStyleCnt="2">
        <dgm:presLayoutVars>
          <dgm:chPref val="3"/>
        </dgm:presLayoutVars>
      </dgm:prSet>
      <dgm:spPr/>
    </dgm:pt>
    <dgm:pt modelId="{B50FDE29-085E-40DB-B78B-4F722C172AF0}" type="pres">
      <dgm:prSet presAssocID="{9C5C51DD-13FA-4E2C-9713-A00BFD7ADB31}" presName="rootConnector" presStyleLbl="node3" presStyleIdx="1" presStyleCnt="2"/>
      <dgm:spPr/>
    </dgm:pt>
    <dgm:pt modelId="{DD038BE1-9913-4642-9981-982070FD93E8}" type="pres">
      <dgm:prSet presAssocID="{9C5C51DD-13FA-4E2C-9713-A00BFD7ADB31}" presName="hierChild4" presStyleCnt="0"/>
      <dgm:spPr/>
    </dgm:pt>
    <dgm:pt modelId="{B18D7F79-9DD6-479B-978A-C828B5F83384}" type="pres">
      <dgm:prSet presAssocID="{04D8D683-EB2B-4B7B-8135-55F54BAB28B9}" presName="Name35" presStyleLbl="parChTrans1D4" presStyleIdx="1" presStyleCnt="4"/>
      <dgm:spPr/>
    </dgm:pt>
    <dgm:pt modelId="{1D05656F-ADC8-404C-A1EB-BEB36351993B}" type="pres">
      <dgm:prSet presAssocID="{B3A626CB-407A-428A-9A9A-B296E0EAFEA0}" presName="hierRoot2" presStyleCnt="0">
        <dgm:presLayoutVars>
          <dgm:hierBranch/>
        </dgm:presLayoutVars>
      </dgm:prSet>
      <dgm:spPr/>
    </dgm:pt>
    <dgm:pt modelId="{237AAF5B-8C57-426B-97E3-9771A26562F4}" type="pres">
      <dgm:prSet presAssocID="{B3A626CB-407A-428A-9A9A-B296E0EAFEA0}" presName="rootComposite" presStyleCnt="0"/>
      <dgm:spPr/>
    </dgm:pt>
    <dgm:pt modelId="{558738D7-ACD6-4B7B-886B-C44B3413BE3C}" type="pres">
      <dgm:prSet presAssocID="{B3A626CB-407A-428A-9A9A-B296E0EAFEA0}" presName="rootText" presStyleLbl="node4" presStyleIdx="1" presStyleCnt="4">
        <dgm:presLayoutVars>
          <dgm:chPref val="3"/>
        </dgm:presLayoutVars>
      </dgm:prSet>
      <dgm:spPr/>
    </dgm:pt>
    <dgm:pt modelId="{4343E722-FC46-40BE-8581-F4239676CFCA}" type="pres">
      <dgm:prSet presAssocID="{B3A626CB-407A-428A-9A9A-B296E0EAFEA0}" presName="rootConnector" presStyleLbl="node4" presStyleIdx="1" presStyleCnt="4"/>
      <dgm:spPr/>
    </dgm:pt>
    <dgm:pt modelId="{C9DC8A66-0AB7-42B3-8391-DB518D52CB51}" type="pres">
      <dgm:prSet presAssocID="{B3A626CB-407A-428A-9A9A-B296E0EAFEA0}" presName="hierChild4" presStyleCnt="0"/>
      <dgm:spPr/>
    </dgm:pt>
    <dgm:pt modelId="{19E99795-78EB-48A6-8E27-F5803B3FCB67}" type="pres">
      <dgm:prSet presAssocID="{2C02C4A2-9E51-4437-BE11-D67EB68F1E62}" presName="Name35" presStyleLbl="parChTrans1D4" presStyleIdx="2" presStyleCnt="4"/>
      <dgm:spPr/>
    </dgm:pt>
    <dgm:pt modelId="{09E2FD91-B80C-4F60-9D7F-FC7374ED9F9A}" type="pres">
      <dgm:prSet presAssocID="{5EE619BC-56D0-4BAF-A7B9-29EBD47ED5A3}" presName="hierRoot2" presStyleCnt="0">
        <dgm:presLayoutVars>
          <dgm:hierBranch/>
        </dgm:presLayoutVars>
      </dgm:prSet>
      <dgm:spPr/>
    </dgm:pt>
    <dgm:pt modelId="{D35AE311-7905-46AF-AB0E-9DC8EACBCF18}" type="pres">
      <dgm:prSet presAssocID="{5EE619BC-56D0-4BAF-A7B9-29EBD47ED5A3}" presName="rootComposite" presStyleCnt="0"/>
      <dgm:spPr/>
    </dgm:pt>
    <dgm:pt modelId="{110FE148-8DD2-4119-9BC9-7169C27C8774}" type="pres">
      <dgm:prSet presAssocID="{5EE619BC-56D0-4BAF-A7B9-29EBD47ED5A3}" presName="rootText" presStyleLbl="node4" presStyleIdx="2" presStyleCnt="4">
        <dgm:presLayoutVars>
          <dgm:chPref val="3"/>
        </dgm:presLayoutVars>
      </dgm:prSet>
      <dgm:spPr/>
    </dgm:pt>
    <dgm:pt modelId="{3E6A68F8-36CB-43B5-A3DE-E750662E9426}" type="pres">
      <dgm:prSet presAssocID="{5EE619BC-56D0-4BAF-A7B9-29EBD47ED5A3}" presName="rootConnector" presStyleLbl="node4" presStyleIdx="2" presStyleCnt="4"/>
      <dgm:spPr/>
    </dgm:pt>
    <dgm:pt modelId="{3C1A86C0-F489-46B7-A836-0C0A1EA38859}" type="pres">
      <dgm:prSet presAssocID="{5EE619BC-56D0-4BAF-A7B9-29EBD47ED5A3}" presName="hierChild4" presStyleCnt="0"/>
      <dgm:spPr/>
    </dgm:pt>
    <dgm:pt modelId="{76CB929F-151C-4B50-A8C6-62488DF99ADB}" type="pres">
      <dgm:prSet presAssocID="{6FE74483-B683-4EB5-862C-C8F8FC2A3F7E}" presName="Name35" presStyleLbl="parChTrans1D4" presStyleIdx="3" presStyleCnt="4"/>
      <dgm:spPr/>
    </dgm:pt>
    <dgm:pt modelId="{2F8A9C42-DF5B-46EC-8CDE-24D787F1E619}" type="pres">
      <dgm:prSet presAssocID="{014574A3-D17D-4E55-9C82-78EF085581CE}" presName="hierRoot2" presStyleCnt="0">
        <dgm:presLayoutVars>
          <dgm:hierBranch val="init"/>
        </dgm:presLayoutVars>
      </dgm:prSet>
      <dgm:spPr/>
    </dgm:pt>
    <dgm:pt modelId="{E10E3A8B-E493-4DB9-8B05-B8F1B9C9969B}" type="pres">
      <dgm:prSet presAssocID="{014574A3-D17D-4E55-9C82-78EF085581CE}" presName="rootComposite" presStyleCnt="0"/>
      <dgm:spPr/>
    </dgm:pt>
    <dgm:pt modelId="{EA68BBB1-BE39-4BCA-976D-0DCFB10E21C5}" type="pres">
      <dgm:prSet presAssocID="{014574A3-D17D-4E55-9C82-78EF085581CE}" presName="rootText" presStyleLbl="node4" presStyleIdx="3" presStyleCnt="4">
        <dgm:presLayoutVars>
          <dgm:chPref val="3"/>
        </dgm:presLayoutVars>
      </dgm:prSet>
      <dgm:spPr/>
    </dgm:pt>
    <dgm:pt modelId="{3973D4FA-F741-4A1E-9598-02788D9A11FB}" type="pres">
      <dgm:prSet presAssocID="{014574A3-D17D-4E55-9C82-78EF085581CE}" presName="rootConnector" presStyleLbl="node4" presStyleIdx="3" presStyleCnt="4"/>
      <dgm:spPr/>
    </dgm:pt>
    <dgm:pt modelId="{E1772392-4A31-4535-A4AF-665C01909883}" type="pres">
      <dgm:prSet presAssocID="{014574A3-D17D-4E55-9C82-78EF085581CE}" presName="hierChild4" presStyleCnt="0"/>
      <dgm:spPr/>
    </dgm:pt>
    <dgm:pt modelId="{5A89BCB4-2721-4382-A7CB-ABFDB8DE6F3B}" type="pres">
      <dgm:prSet presAssocID="{014574A3-D17D-4E55-9C82-78EF085581CE}" presName="hierChild5" presStyleCnt="0"/>
      <dgm:spPr/>
    </dgm:pt>
    <dgm:pt modelId="{84CDDE47-6F66-4E16-ACDA-2F7E975829BD}" type="pres">
      <dgm:prSet presAssocID="{5EE619BC-56D0-4BAF-A7B9-29EBD47ED5A3}" presName="hierChild5" presStyleCnt="0"/>
      <dgm:spPr/>
    </dgm:pt>
    <dgm:pt modelId="{3E7ED8F7-E3BF-4C14-95BB-B460A4E02102}" type="pres">
      <dgm:prSet presAssocID="{B3A626CB-407A-428A-9A9A-B296E0EAFEA0}" presName="hierChild5" presStyleCnt="0"/>
      <dgm:spPr/>
    </dgm:pt>
    <dgm:pt modelId="{AD43F5BC-660D-4850-AAEE-A7DD55F37C2F}" type="pres">
      <dgm:prSet presAssocID="{9C5C51DD-13FA-4E2C-9713-A00BFD7ADB31}" presName="hierChild5" presStyleCnt="0"/>
      <dgm:spPr/>
    </dgm:pt>
    <dgm:pt modelId="{BCE96351-506A-4872-B1EE-F893128B93F0}" type="pres">
      <dgm:prSet presAssocID="{BF646A69-7D8D-4ED9-ABB1-75B8648398E0}" presName="hierChild5" presStyleCnt="0"/>
      <dgm:spPr/>
    </dgm:pt>
    <dgm:pt modelId="{5EE15C59-0F17-4369-82BB-F15EF4264097}" type="pres">
      <dgm:prSet presAssocID="{5D17BD84-F292-4FFB-B9DB-DF282C7E17B2}" presName="hierChild3" presStyleCnt="0"/>
      <dgm:spPr/>
    </dgm:pt>
    <dgm:pt modelId="{767F1718-CFD3-4421-AA36-01ED1530CFDF}" type="pres">
      <dgm:prSet presAssocID="{00E44B63-48FF-4ED8-AEE0-8E5490494B90}" presName="Name111" presStyleLbl="parChTrans1D2" presStyleIdx="1" presStyleCnt="2"/>
      <dgm:spPr/>
    </dgm:pt>
    <dgm:pt modelId="{456E73FE-0FEE-4E88-9C40-3793FCDF3547}" type="pres">
      <dgm:prSet presAssocID="{F68404D5-532D-44C9-92B4-DF8DD1359ADA}" presName="hierRoot3" presStyleCnt="0">
        <dgm:presLayoutVars>
          <dgm:hierBranch val="init"/>
        </dgm:presLayoutVars>
      </dgm:prSet>
      <dgm:spPr/>
    </dgm:pt>
    <dgm:pt modelId="{5D31E214-2194-4F13-9DC3-34590801FAAF}" type="pres">
      <dgm:prSet presAssocID="{F68404D5-532D-44C9-92B4-DF8DD1359ADA}" presName="rootComposite3" presStyleCnt="0"/>
      <dgm:spPr/>
    </dgm:pt>
    <dgm:pt modelId="{F892B7DA-7D31-494A-9E5E-0D8D0F806EEE}" type="pres">
      <dgm:prSet presAssocID="{F68404D5-532D-44C9-92B4-DF8DD1359ADA}" presName="rootText3" presStyleLbl="asst1" presStyleIdx="0" presStyleCnt="1">
        <dgm:presLayoutVars>
          <dgm:chPref val="3"/>
        </dgm:presLayoutVars>
      </dgm:prSet>
      <dgm:spPr/>
    </dgm:pt>
    <dgm:pt modelId="{39101964-1E6C-47D3-A365-28F72F1DD695}" type="pres">
      <dgm:prSet presAssocID="{F68404D5-532D-44C9-92B4-DF8DD1359ADA}" presName="rootConnector3" presStyleLbl="asst1" presStyleIdx="0" presStyleCnt="1"/>
      <dgm:spPr/>
    </dgm:pt>
    <dgm:pt modelId="{901CFBE3-A236-4520-AE68-4B5E4C47A8D9}" type="pres">
      <dgm:prSet presAssocID="{F68404D5-532D-44C9-92B4-DF8DD1359ADA}" presName="hierChild6" presStyleCnt="0"/>
      <dgm:spPr/>
    </dgm:pt>
    <dgm:pt modelId="{9182BB6C-A923-4CCA-BE66-8FC2C58D5E96}" type="pres">
      <dgm:prSet presAssocID="{F68404D5-532D-44C9-92B4-DF8DD1359ADA}" presName="hierChild7" presStyleCnt="0"/>
      <dgm:spPr/>
    </dgm:pt>
  </dgm:ptLst>
  <dgm:cxnLst>
    <dgm:cxn modelId="{CD4A7011-0B9D-4558-81BD-C27E5F6C5333}" type="presOf" srcId="{5371DBA7-4871-4F14-AA01-83480AEB6371}" destId="{BAEB690A-F253-4142-90FC-562D70AFA112}" srcOrd="1" destOrd="0" presId="urn:microsoft.com/office/officeart/2005/8/layout/orgChart1"/>
    <dgm:cxn modelId="{9963AA1C-5F05-46B0-B555-0D87DD1AAE06}" type="presOf" srcId="{014574A3-D17D-4E55-9C82-78EF085581CE}" destId="{3973D4FA-F741-4A1E-9598-02788D9A11FB}" srcOrd="1" destOrd="0" presId="urn:microsoft.com/office/officeart/2005/8/layout/orgChart1"/>
    <dgm:cxn modelId="{6CD7842F-1D16-4616-ABA2-D4E919DAC013}" type="presOf" srcId="{26A66468-8518-4941-B46D-890E3FABCA1D}" destId="{7659AEF3-6C4C-4D28-8123-2028E554EA05}" srcOrd="0" destOrd="0" presId="urn:microsoft.com/office/officeart/2005/8/layout/orgChart1"/>
    <dgm:cxn modelId="{A8C8DD31-9082-411A-9652-37908D7AB163}" type="presOf" srcId="{9C5C51DD-13FA-4E2C-9713-A00BFD7ADB31}" destId="{B50FDE29-085E-40DB-B78B-4F722C172AF0}" srcOrd="1" destOrd="0" presId="urn:microsoft.com/office/officeart/2005/8/layout/orgChart1"/>
    <dgm:cxn modelId="{06405E32-36CF-4643-8930-355C674A644C}" type="presOf" srcId="{0F2A24E7-2888-46DF-92DD-EA17A8AE085B}" destId="{DC4FF88F-54A2-4EDE-BCF4-FF4FC8FEA09B}" srcOrd="0" destOrd="0" presId="urn:microsoft.com/office/officeart/2005/8/layout/orgChart1"/>
    <dgm:cxn modelId="{ECD14D3C-61DE-471D-BC99-6E4B8E781E6D}" srcId="{099D5405-AC17-4C3D-AA78-D15F9ABD0E3D}" destId="{5371DBA7-4871-4F14-AA01-83480AEB6371}" srcOrd="0" destOrd="0" parTransId="{C82FD202-E688-4B74-BAB9-A1BC943E8C19}" sibTransId="{4D5D7E5B-DCB6-4500-971C-D201DCFD98A6}"/>
    <dgm:cxn modelId="{BCEA0F3D-7F7E-406F-80E6-FDD42C967081}" type="presOf" srcId="{5EE619BC-56D0-4BAF-A7B9-29EBD47ED5A3}" destId="{3E6A68F8-36CB-43B5-A3DE-E750662E9426}" srcOrd="1" destOrd="0" presId="urn:microsoft.com/office/officeart/2005/8/layout/orgChart1"/>
    <dgm:cxn modelId="{AE50945F-6F62-42A1-AFCE-0918E280D29C}" type="presOf" srcId="{099D5405-AC17-4C3D-AA78-D15F9ABD0E3D}" destId="{D1E582DB-B926-4481-824A-808560A3FE66}" srcOrd="1" destOrd="0" presId="urn:microsoft.com/office/officeart/2005/8/layout/orgChart1"/>
    <dgm:cxn modelId="{A61F7C48-60DA-4E5C-8E54-6A8AF434598D}" srcId="{4DE8F6FD-9377-4BB7-A565-BCFB100D608C}" destId="{5D17BD84-F292-4FFB-B9DB-DF282C7E17B2}" srcOrd="0" destOrd="0" parTransId="{5AA66BDD-904A-431F-81C1-9911D18D8E07}" sibTransId="{8A7E204C-5921-497F-8A10-11850B8A63ED}"/>
    <dgm:cxn modelId="{C139BA68-96C0-4915-B5AC-E95EF04CFDFF}" type="presOf" srcId="{5D17BD84-F292-4FFB-B9DB-DF282C7E17B2}" destId="{31F4EC99-6C9D-40BC-9146-BFAEA1671EA6}" srcOrd="1" destOrd="0" presId="urn:microsoft.com/office/officeart/2005/8/layout/orgChart1"/>
    <dgm:cxn modelId="{8420426B-8079-4E19-9E9A-76C16321661B}" type="presOf" srcId="{5371DBA7-4871-4F14-AA01-83480AEB6371}" destId="{676094F6-6E1C-42E4-BD90-20DD19088A40}" srcOrd="0" destOrd="0" presId="urn:microsoft.com/office/officeart/2005/8/layout/orgChart1"/>
    <dgm:cxn modelId="{AB436B4F-A653-42C6-BE98-1FFA56B3A37D}" type="presOf" srcId="{B3A626CB-407A-428A-9A9A-B296E0EAFEA0}" destId="{558738D7-ACD6-4B7B-886B-C44B3413BE3C}" srcOrd="0" destOrd="0" presId="urn:microsoft.com/office/officeart/2005/8/layout/orgChart1"/>
    <dgm:cxn modelId="{195A7454-41A0-4D27-9012-1E1038B5D0D2}" type="presOf" srcId="{BF646A69-7D8D-4ED9-ABB1-75B8648398E0}" destId="{26656C59-D17B-44A2-A3CB-DC0645355B40}" srcOrd="0" destOrd="0" presId="urn:microsoft.com/office/officeart/2005/8/layout/orgChart1"/>
    <dgm:cxn modelId="{925D4D57-0D7D-454D-B30A-30FE3CF9E5B7}" srcId="{5EE619BC-56D0-4BAF-A7B9-29EBD47ED5A3}" destId="{014574A3-D17D-4E55-9C82-78EF085581CE}" srcOrd="0" destOrd="0" parTransId="{6FE74483-B683-4EB5-862C-C8F8FC2A3F7E}" sibTransId="{C66B0612-5B00-46E0-A502-2C22534A9141}"/>
    <dgm:cxn modelId="{78196984-5B1A-4033-8A59-474ADA6A0861}" type="presOf" srcId="{BF646A69-7D8D-4ED9-ABB1-75B8648398E0}" destId="{5C7B2C39-76D7-42E6-B8A6-4E58491E0414}" srcOrd="1" destOrd="0" presId="urn:microsoft.com/office/officeart/2005/8/layout/orgChart1"/>
    <dgm:cxn modelId="{640E3585-1AFE-4B0D-B2D7-8C1D2DC5F63E}" srcId="{9C5C51DD-13FA-4E2C-9713-A00BFD7ADB31}" destId="{B3A626CB-407A-428A-9A9A-B296E0EAFEA0}" srcOrd="0" destOrd="0" parTransId="{04D8D683-EB2B-4B7B-8135-55F54BAB28B9}" sibTransId="{C40858CF-C17C-4204-B314-1E97EC861B81}"/>
    <dgm:cxn modelId="{41F98D8B-8658-49CE-B6C5-11889083E103}" type="presOf" srcId="{9C5C51DD-13FA-4E2C-9713-A00BFD7ADB31}" destId="{2B72CE16-1479-4F70-834C-F4DF642FEAF3}" srcOrd="0" destOrd="0" presId="urn:microsoft.com/office/officeart/2005/8/layout/orgChart1"/>
    <dgm:cxn modelId="{4A67138C-A9E1-43B8-83AA-E8EDA9FCE03D}" type="presOf" srcId="{6FE74483-B683-4EB5-862C-C8F8FC2A3F7E}" destId="{76CB929F-151C-4B50-A8C6-62488DF99ADB}" srcOrd="0" destOrd="0" presId="urn:microsoft.com/office/officeart/2005/8/layout/orgChart1"/>
    <dgm:cxn modelId="{F5D0A28F-4616-43B7-AD51-E1ECCA050269}" srcId="{5D17BD84-F292-4FFB-B9DB-DF282C7E17B2}" destId="{F68404D5-532D-44C9-92B4-DF8DD1359ADA}" srcOrd="0" destOrd="0" parTransId="{00E44B63-48FF-4ED8-AEE0-8E5490494B90}" sibTransId="{A6B14428-6193-41EC-88EF-4DCA8D28672F}"/>
    <dgm:cxn modelId="{93E37893-0C16-4114-87B5-81A3C1AA73DF}" srcId="{5D17BD84-F292-4FFB-B9DB-DF282C7E17B2}" destId="{BF646A69-7D8D-4ED9-ABB1-75B8648398E0}" srcOrd="1" destOrd="0" parTransId="{0F2A24E7-2888-46DF-92DD-EA17A8AE085B}" sibTransId="{2FE79377-5B7C-49AF-BF79-83C1A2DC4507}"/>
    <dgm:cxn modelId="{7EC02E98-68B8-45CA-9A32-13D06F8A60B0}" type="presOf" srcId="{5EE619BC-56D0-4BAF-A7B9-29EBD47ED5A3}" destId="{110FE148-8DD2-4119-9BC9-7169C27C8774}" srcOrd="0" destOrd="0" presId="urn:microsoft.com/office/officeart/2005/8/layout/orgChart1"/>
    <dgm:cxn modelId="{73060DA0-DBB2-48B5-A5B9-4C1147A59BDC}" type="presOf" srcId="{7972766D-3093-40BC-A3B0-9AC32F12939A}" destId="{B9C08E97-B668-4B0E-9FE1-C3050D7FD8EB}" srcOrd="0" destOrd="0" presId="urn:microsoft.com/office/officeart/2005/8/layout/orgChart1"/>
    <dgm:cxn modelId="{851682A0-478A-408F-8A0D-38AA23F4F533}" type="presOf" srcId="{F68404D5-532D-44C9-92B4-DF8DD1359ADA}" destId="{39101964-1E6C-47D3-A365-28F72F1DD695}" srcOrd="1" destOrd="0" presId="urn:microsoft.com/office/officeart/2005/8/layout/orgChart1"/>
    <dgm:cxn modelId="{98288AA6-225B-4949-96A5-2FCF161383D6}" srcId="{BF646A69-7D8D-4ED9-ABB1-75B8648398E0}" destId="{099D5405-AC17-4C3D-AA78-D15F9ABD0E3D}" srcOrd="0" destOrd="0" parTransId="{26A66468-8518-4941-B46D-890E3FABCA1D}" sibTransId="{8F57AE37-9BFA-403E-9AB5-84F36DC56739}"/>
    <dgm:cxn modelId="{FED124B0-01BF-462F-AA13-047F8D27C34B}" type="presOf" srcId="{4DE8F6FD-9377-4BB7-A565-BCFB100D608C}" destId="{77346205-D453-4D37-8FD9-0C3E6AC390AE}" srcOrd="0" destOrd="0" presId="urn:microsoft.com/office/officeart/2005/8/layout/orgChart1"/>
    <dgm:cxn modelId="{40AD16B7-4B17-4F3C-A31E-09BB5F9AA2F5}" type="presOf" srcId="{5D17BD84-F292-4FFB-B9DB-DF282C7E17B2}" destId="{18818AC2-CE89-48AE-B25D-51FECC44CA0E}" srcOrd="0" destOrd="0" presId="urn:microsoft.com/office/officeart/2005/8/layout/orgChart1"/>
    <dgm:cxn modelId="{0DD54AB8-499A-4952-968A-91BB0260E1AE}" type="presOf" srcId="{B3A626CB-407A-428A-9A9A-B296E0EAFEA0}" destId="{4343E722-FC46-40BE-8581-F4239676CFCA}" srcOrd="1" destOrd="0" presId="urn:microsoft.com/office/officeart/2005/8/layout/orgChart1"/>
    <dgm:cxn modelId="{2A5A48C5-9DEE-4135-BB4E-91B9FB4EFBB1}" type="presOf" srcId="{C82FD202-E688-4B74-BAB9-A1BC943E8C19}" destId="{1B5E36E9-5782-442E-8246-89DA0EA9967A}" srcOrd="0" destOrd="0" presId="urn:microsoft.com/office/officeart/2005/8/layout/orgChart1"/>
    <dgm:cxn modelId="{ECD1D0D8-90AA-4D5B-BAC0-A53845473731}" type="presOf" srcId="{00E44B63-48FF-4ED8-AEE0-8E5490494B90}" destId="{767F1718-CFD3-4421-AA36-01ED1530CFDF}" srcOrd="0" destOrd="0" presId="urn:microsoft.com/office/officeart/2005/8/layout/orgChart1"/>
    <dgm:cxn modelId="{03D58CE5-F3D5-42BF-8DBE-25C267529E2B}" srcId="{B3A626CB-407A-428A-9A9A-B296E0EAFEA0}" destId="{5EE619BC-56D0-4BAF-A7B9-29EBD47ED5A3}" srcOrd="0" destOrd="0" parTransId="{2C02C4A2-9E51-4437-BE11-D67EB68F1E62}" sibTransId="{43A5DB7E-6D1E-44E4-B128-AACCEFCCAD87}"/>
    <dgm:cxn modelId="{6E1E7EE8-82D6-4768-8870-9E5065CB37F7}" type="presOf" srcId="{099D5405-AC17-4C3D-AA78-D15F9ABD0E3D}" destId="{CB3FE2E2-2F6C-4110-95BE-6051814382F9}" srcOrd="0" destOrd="0" presId="urn:microsoft.com/office/officeart/2005/8/layout/orgChart1"/>
    <dgm:cxn modelId="{C2B2BEE8-E6EA-47DF-A2F9-F1AAF04218A8}" type="presOf" srcId="{F68404D5-532D-44C9-92B4-DF8DD1359ADA}" destId="{F892B7DA-7D31-494A-9E5E-0D8D0F806EEE}" srcOrd="0" destOrd="0" presId="urn:microsoft.com/office/officeart/2005/8/layout/orgChart1"/>
    <dgm:cxn modelId="{30E642EE-A10E-488A-AF26-9FDA20C4BF67}" type="presOf" srcId="{2C02C4A2-9E51-4437-BE11-D67EB68F1E62}" destId="{19E99795-78EB-48A6-8E27-F5803B3FCB67}" srcOrd="0" destOrd="0" presId="urn:microsoft.com/office/officeart/2005/8/layout/orgChart1"/>
    <dgm:cxn modelId="{DF4C69EF-159B-443A-8D77-ABB8DE8CFDBB}" type="presOf" srcId="{04D8D683-EB2B-4B7B-8135-55F54BAB28B9}" destId="{B18D7F79-9DD6-479B-978A-C828B5F83384}" srcOrd="0" destOrd="0" presId="urn:microsoft.com/office/officeart/2005/8/layout/orgChart1"/>
    <dgm:cxn modelId="{8CCC3DF2-B9D2-4128-AF7B-80D3BD9026D6}" type="presOf" srcId="{014574A3-D17D-4E55-9C82-78EF085581CE}" destId="{EA68BBB1-BE39-4BCA-976D-0DCFB10E21C5}" srcOrd="0" destOrd="0" presId="urn:microsoft.com/office/officeart/2005/8/layout/orgChart1"/>
    <dgm:cxn modelId="{F51799F2-1B62-4474-B08A-5531961D872C}" srcId="{BF646A69-7D8D-4ED9-ABB1-75B8648398E0}" destId="{9C5C51DD-13FA-4E2C-9713-A00BFD7ADB31}" srcOrd="1" destOrd="0" parTransId="{7972766D-3093-40BC-A3B0-9AC32F12939A}" sibTransId="{F1FC9C9C-CC9C-4FB6-9B06-93BA9902260A}"/>
    <dgm:cxn modelId="{39A5A1A4-9275-4F05-8F83-DB65EA98726A}" type="presParOf" srcId="{77346205-D453-4D37-8FD9-0C3E6AC390AE}" destId="{75C16F72-BF4C-473E-9281-DD955FAB32B8}" srcOrd="0" destOrd="0" presId="urn:microsoft.com/office/officeart/2005/8/layout/orgChart1"/>
    <dgm:cxn modelId="{994FCBCA-FEC2-4BF6-BA04-103B027BA720}" type="presParOf" srcId="{75C16F72-BF4C-473E-9281-DD955FAB32B8}" destId="{6764FAAC-D200-4343-8011-9F080585EE9A}" srcOrd="0" destOrd="0" presId="urn:microsoft.com/office/officeart/2005/8/layout/orgChart1"/>
    <dgm:cxn modelId="{D1D9EEB9-D21D-49F8-BAC0-27A3F21F58C4}" type="presParOf" srcId="{6764FAAC-D200-4343-8011-9F080585EE9A}" destId="{18818AC2-CE89-48AE-B25D-51FECC44CA0E}" srcOrd="0" destOrd="0" presId="urn:microsoft.com/office/officeart/2005/8/layout/orgChart1"/>
    <dgm:cxn modelId="{3DF2AAAE-DCCF-40F9-90C3-8F33B0AA6567}" type="presParOf" srcId="{6764FAAC-D200-4343-8011-9F080585EE9A}" destId="{31F4EC99-6C9D-40BC-9146-BFAEA1671EA6}" srcOrd="1" destOrd="0" presId="urn:microsoft.com/office/officeart/2005/8/layout/orgChart1"/>
    <dgm:cxn modelId="{D8D9C65B-E2A3-44C5-9AF9-B8A35C3FEB41}" type="presParOf" srcId="{75C16F72-BF4C-473E-9281-DD955FAB32B8}" destId="{016514EB-4B2C-4886-9E79-4889A6BAAD17}" srcOrd="1" destOrd="0" presId="urn:microsoft.com/office/officeart/2005/8/layout/orgChart1"/>
    <dgm:cxn modelId="{6FA8542F-9624-4F00-AA61-B73A31A5E92F}" type="presParOf" srcId="{016514EB-4B2C-4886-9E79-4889A6BAAD17}" destId="{DC4FF88F-54A2-4EDE-BCF4-FF4FC8FEA09B}" srcOrd="0" destOrd="0" presId="urn:microsoft.com/office/officeart/2005/8/layout/orgChart1"/>
    <dgm:cxn modelId="{127B3438-CB8C-44FD-ACF0-0DC09F58FAA7}" type="presParOf" srcId="{016514EB-4B2C-4886-9E79-4889A6BAAD17}" destId="{13283BCE-F52A-40A0-BEE7-61224448C0E0}" srcOrd="1" destOrd="0" presId="urn:microsoft.com/office/officeart/2005/8/layout/orgChart1"/>
    <dgm:cxn modelId="{BD08CF9C-C8A5-42CA-837A-7FC669B2CEA2}" type="presParOf" srcId="{13283BCE-F52A-40A0-BEE7-61224448C0E0}" destId="{C7355555-128D-4AC0-AC8B-B5CF1643990E}" srcOrd="0" destOrd="0" presId="urn:microsoft.com/office/officeart/2005/8/layout/orgChart1"/>
    <dgm:cxn modelId="{E3F7587C-EDD1-4C57-9C5C-E916DACE6A9D}" type="presParOf" srcId="{C7355555-128D-4AC0-AC8B-B5CF1643990E}" destId="{26656C59-D17B-44A2-A3CB-DC0645355B40}" srcOrd="0" destOrd="0" presId="urn:microsoft.com/office/officeart/2005/8/layout/orgChart1"/>
    <dgm:cxn modelId="{CAE9E04B-F651-4DEF-AC33-645828C4C567}" type="presParOf" srcId="{C7355555-128D-4AC0-AC8B-B5CF1643990E}" destId="{5C7B2C39-76D7-42E6-B8A6-4E58491E0414}" srcOrd="1" destOrd="0" presId="urn:microsoft.com/office/officeart/2005/8/layout/orgChart1"/>
    <dgm:cxn modelId="{E5AE4B61-88ED-4603-9048-3E4F8D105DD4}" type="presParOf" srcId="{13283BCE-F52A-40A0-BEE7-61224448C0E0}" destId="{73047142-320D-4A81-819F-DA11957B3120}" srcOrd="1" destOrd="0" presId="urn:microsoft.com/office/officeart/2005/8/layout/orgChart1"/>
    <dgm:cxn modelId="{A2E2B8EC-4E50-4DBB-8453-0CB741C7176E}" type="presParOf" srcId="{73047142-320D-4A81-819F-DA11957B3120}" destId="{7659AEF3-6C4C-4D28-8123-2028E554EA05}" srcOrd="0" destOrd="0" presId="urn:microsoft.com/office/officeart/2005/8/layout/orgChart1"/>
    <dgm:cxn modelId="{F2526C99-0F5A-485F-A664-3667D22C2168}" type="presParOf" srcId="{73047142-320D-4A81-819F-DA11957B3120}" destId="{A83F454F-84E3-451B-BEDC-9071B26766CA}" srcOrd="1" destOrd="0" presId="urn:microsoft.com/office/officeart/2005/8/layout/orgChart1"/>
    <dgm:cxn modelId="{787EBA65-5788-4CD3-BD41-6C15673EA023}" type="presParOf" srcId="{A83F454F-84E3-451B-BEDC-9071B26766CA}" destId="{8172A4CB-156C-4216-9201-B71E2E490F6F}" srcOrd="0" destOrd="0" presId="urn:microsoft.com/office/officeart/2005/8/layout/orgChart1"/>
    <dgm:cxn modelId="{24A55E53-35AD-474D-9D50-02447373D68F}" type="presParOf" srcId="{8172A4CB-156C-4216-9201-B71E2E490F6F}" destId="{CB3FE2E2-2F6C-4110-95BE-6051814382F9}" srcOrd="0" destOrd="0" presId="urn:microsoft.com/office/officeart/2005/8/layout/orgChart1"/>
    <dgm:cxn modelId="{8125794E-6DF2-4D6C-AE26-E449F13CF4CD}" type="presParOf" srcId="{8172A4CB-156C-4216-9201-B71E2E490F6F}" destId="{D1E582DB-B926-4481-824A-808560A3FE66}" srcOrd="1" destOrd="0" presId="urn:microsoft.com/office/officeart/2005/8/layout/orgChart1"/>
    <dgm:cxn modelId="{FBF58495-E6A9-447D-942E-019E306349B1}" type="presParOf" srcId="{A83F454F-84E3-451B-BEDC-9071B26766CA}" destId="{7AACB613-38FC-4046-A88C-02D417C0B1FA}" srcOrd="1" destOrd="0" presId="urn:microsoft.com/office/officeart/2005/8/layout/orgChart1"/>
    <dgm:cxn modelId="{DC7E5794-B42F-4F27-AE6E-617C6638D8FF}" type="presParOf" srcId="{7AACB613-38FC-4046-A88C-02D417C0B1FA}" destId="{1B5E36E9-5782-442E-8246-89DA0EA9967A}" srcOrd="0" destOrd="0" presId="urn:microsoft.com/office/officeart/2005/8/layout/orgChart1"/>
    <dgm:cxn modelId="{2AD8ECDB-3072-4FEA-9DF2-B1F4DEB93C73}" type="presParOf" srcId="{7AACB613-38FC-4046-A88C-02D417C0B1FA}" destId="{5769914E-4110-45EF-92E6-978F60148928}" srcOrd="1" destOrd="0" presId="urn:microsoft.com/office/officeart/2005/8/layout/orgChart1"/>
    <dgm:cxn modelId="{EF40C0CC-9DFB-4456-8069-D5CD6CA70985}" type="presParOf" srcId="{5769914E-4110-45EF-92E6-978F60148928}" destId="{347626F6-E4AC-4327-975A-B330C4DA146E}" srcOrd="0" destOrd="0" presId="urn:microsoft.com/office/officeart/2005/8/layout/orgChart1"/>
    <dgm:cxn modelId="{295FC22B-EDFB-44BE-A1C2-9EA62475350D}" type="presParOf" srcId="{347626F6-E4AC-4327-975A-B330C4DA146E}" destId="{676094F6-6E1C-42E4-BD90-20DD19088A40}" srcOrd="0" destOrd="0" presId="urn:microsoft.com/office/officeart/2005/8/layout/orgChart1"/>
    <dgm:cxn modelId="{8E2FCC31-2811-4CB8-844E-4E4A4AE38571}" type="presParOf" srcId="{347626F6-E4AC-4327-975A-B330C4DA146E}" destId="{BAEB690A-F253-4142-90FC-562D70AFA112}" srcOrd="1" destOrd="0" presId="urn:microsoft.com/office/officeart/2005/8/layout/orgChart1"/>
    <dgm:cxn modelId="{2FFCC213-19C2-44C2-B0FF-7BCF63648120}" type="presParOf" srcId="{5769914E-4110-45EF-92E6-978F60148928}" destId="{F455F51B-13F6-4BB9-896C-E286A6F1AC6E}" srcOrd="1" destOrd="0" presId="urn:microsoft.com/office/officeart/2005/8/layout/orgChart1"/>
    <dgm:cxn modelId="{35F46650-D72D-4F9E-BFDB-475BA85876C0}" type="presParOf" srcId="{5769914E-4110-45EF-92E6-978F60148928}" destId="{03BB9FF0-63EE-4E30-B56B-C254F7E3ACF8}" srcOrd="2" destOrd="0" presId="urn:microsoft.com/office/officeart/2005/8/layout/orgChart1"/>
    <dgm:cxn modelId="{148DAE3C-D84E-4EE9-9CFA-9943EE78E03F}" type="presParOf" srcId="{A83F454F-84E3-451B-BEDC-9071B26766CA}" destId="{0C6B77DA-73F5-4458-A691-0A48FE764E2C}" srcOrd="2" destOrd="0" presId="urn:microsoft.com/office/officeart/2005/8/layout/orgChart1"/>
    <dgm:cxn modelId="{B3EFC704-0279-4450-A67E-44CCB0423B3D}" type="presParOf" srcId="{73047142-320D-4A81-819F-DA11957B3120}" destId="{B9C08E97-B668-4B0E-9FE1-C3050D7FD8EB}" srcOrd="2" destOrd="0" presId="urn:microsoft.com/office/officeart/2005/8/layout/orgChart1"/>
    <dgm:cxn modelId="{A7F52BEC-233F-4100-A178-28B107F73D22}" type="presParOf" srcId="{73047142-320D-4A81-819F-DA11957B3120}" destId="{9C18E6F9-C7C2-4D62-BC54-B707C9F5050F}" srcOrd="3" destOrd="0" presId="urn:microsoft.com/office/officeart/2005/8/layout/orgChart1"/>
    <dgm:cxn modelId="{540BFA9E-C2CD-44BA-A62F-74FB26E03F4B}" type="presParOf" srcId="{9C18E6F9-C7C2-4D62-BC54-B707C9F5050F}" destId="{F1D671B7-0FC7-4C75-A9D9-7C39011048B4}" srcOrd="0" destOrd="0" presId="urn:microsoft.com/office/officeart/2005/8/layout/orgChart1"/>
    <dgm:cxn modelId="{7B930DEA-67B7-4951-BE99-0E68043CF041}" type="presParOf" srcId="{F1D671B7-0FC7-4C75-A9D9-7C39011048B4}" destId="{2B72CE16-1479-4F70-834C-F4DF642FEAF3}" srcOrd="0" destOrd="0" presId="urn:microsoft.com/office/officeart/2005/8/layout/orgChart1"/>
    <dgm:cxn modelId="{A1ABBD88-1F48-492F-A96B-498489A9D432}" type="presParOf" srcId="{F1D671B7-0FC7-4C75-A9D9-7C39011048B4}" destId="{B50FDE29-085E-40DB-B78B-4F722C172AF0}" srcOrd="1" destOrd="0" presId="urn:microsoft.com/office/officeart/2005/8/layout/orgChart1"/>
    <dgm:cxn modelId="{DD512497-0F79-42D1-9D65-33EC88EF51B0}" type="presParOf" srcId="{9C18E6F9-C7C2-4D62-BC54-B707C9F5050F}" destId="{DD038BE1-9913-4642-9981-982070FD93E8}" srcOrd="1" destOrd="0" presId="urn:microsoft.com/office/officeart/2005/8/layout/orgChart1"/>
    <dgm:cxn modelId="{888A3568-BF06-4838-A3FE-19034BF28E73}" type="presParOf" srcId="{DD038BE1-9913-4642-9981-982070FD93E8}" destId="{B18D7F79-9DD6-479B-978A-C828B5F83384}" srcOrd="0" destOrd="0" presId="urn:microsoft.com/office/officeart/2005/8/layout/orgChart1"/>
    <dgm:cxn modelId="{A58F5200-9A3A-40E5-94E7-28292B7F439E}" type="presParOf" srcId="{DD038BE1-9913-4642-9981-982070FD93E8}" destId="{1D05656F-ADC8-404C-A1EB-BEB36351993B}" srcOrd="1" destOrd="0" presId="urn:microsoft.com/office/officeart/2005/8/layout/orgChart1"/>
    <dgm:cxn modelId="{C27C12E1-3DAD-46F2-A95F-48500E669863}" type="presParOf" srcId="{1D05656F-ADC8-404C-A1EB-BEB36351993B}" destId="{237AAF5B-8C57-426B-97E3-9771A26562F4}" srcOrd="0" destOrd="0" presId="urn:microsoft.com/office/officeart/2005/8/layout/orgChart1"/>
    <dgm:cxn modelId="{6A3C6ABF-34B6-46D2-A538-43F810230B52}" type="presParOf" srcId="{237AAF5B-8C57-426B-97E3-9771A26562F4}" destId="{558738D7-ACD6-4B7B-886B-C44B3413BE3C}" srcOrd="0" destOrd="0" presId="urn:microsoft.com/office/officeart/2005/8/layout/orgChart1"/>
    <dgm:cxn modelId="{761DA3E4-6A50-45D2-B8AE-231AB3EFD41B}" type="presParOf" srcId="{237AAF5B-8C57-426B-97E3-9771A26562F4}" destId="{4343E722-FC46-40BE-8581-F4239676CFCA}" srcOrd="1" destOrd="0" presId="urn:microsoft.com/office/officeart/2005/8/layout/orgChart1"/>
    <dgm:cxn modelId="{7E453028-11A9-4652-900D-8ACFE12D8F75}" type="presParOf" srcId="{1D05656F-ADC8-404C-A1EB-BEB36351993B}" destId="{C9DC8A66-0AB7-42B3-8391-DB518D52CB51}" srcOrd="1" destOrd="0" presId="urn:microsoft.com/office/officeart/2005/8/layout/orgChart1"/>
    <dgm:cxn modelId="{F6D22CB8-3ED7-4E66-855C-18D4ED31A1FF}" type="presParOf" srcId="{C9DC8A66-0AB7-42B3-8391-DB518D52CB51}" destId="{19E99795-78EB-48A6-8E27-F5803B3FCB67}" srcOrd="0" destOrd="0" presId="urn:microsoft.com/office/officeart/2005/8/layout/orgChart1"/>
    <dgm:cxn modelId="{FDB45314-CA50-41C6-BC1B-94ACFE704CFD}" type="presParOf" srcId="{C9DC8A66-0AB7-42B3-8391-DB518D52CB51}" destId="{09E2FD91-B80C-4F60-9D7F-FC7374ED9F9A}" srcOrd="1" destOrd="0" presId="urn:microsoft.com/office/officeart/2005/8/layout/orgChart1"/>
    <dgm:cxn modelId="{EE598450-C576-457B-BB9C-132CA5F68DC8}" type="presParOf" srcId="{09E2FD91-B80C-4F60-9D7F-FC7374ED9F9A}" destId="{D35AE311-7905-46AF-AB0E-9DC8EACBCF18}" srcOrd="0" destOrd="0" presId="urn:microsoft.com/office/officeart/2005/8/layout/orgChart1"/>
    <dgm:cxn modelId="{C2750A91-9ED5-4683-BE0A-DA626E1537FB}" type="presParOf" srcId="{D35AE311-7905-46AF-AB0E-9DC8EACBCF18}" destId="{110FE148-8DD2-4119-9BC9-7169C27C8774}" srcOrd="0" destOrd="0" presId="urn:microsoft.com/office/officeart/2005/8/layout/orgChart1"/>
    <dgm:cxn modelId="{0036DF8C-4645-4A88-8DAC-515C1DF56BBC}" type="presParOf" srcId="{D35AE311-7905-46AF-AB0E-9DC8EACBCF18}" destId="{3E6A68F8-36CB-43B5-A3DE-E750662E9426}" srcOrd="1" destOrd="0" presId="urn:microsoft.com/office/officeart/2005/8/layout/orgChart1"/>
    <dgm:cxn modelId="{3C146E6E-582E-486B-8562-F3C069B3DCDE}" type="presParOf" srcId="{09E2FD91-B80C-4F60-9D7F-FC7374ED9F9A}" destId="{3C1A86C0-F489-46B7-A836-0C0A1EA38859}" srcOrd="1" destOrd="0" presId="urn:microsoft.com/office/officeart/2005/8/layout/orgChart1"/>
    <dgm:cxn modelId="{36B1C04C-D492-4496-853D-4C20C8E4BB5F}" type="presParOf" srcId="{3C1A86C0-F489-46B7-A836-0C0A1EA38859}" destId="{76CB929F-151C-4B50-A8C6-62488DF99ADB}" srcOrd="0" destOrd="0" presId="urn:microsoft.com/office/officeart/2005/8/layout/orgChart1"/>
    <dgm:cxn modelId="{5F47611F-CF7A-44F1-A29A-2EADE3433F95}" type="presParOf" srcId="{3C1A86C0-F489-46B7-A836-0C0A1EA38859}" destId="{2F8A9C42-DF5B-46EC-8CDE-24D787F1E619}" srcOrd="1" destOrd="0" presId="urn:microsoft.com/office/officeart/2005/8/layout/orgChart1"/>
    <dgm:cxn modelId="{65DD5E35-5CD5-4E07-B38A-FC317457F967}" type="presParOf" srcId="{2F8A9C42-DF5B-46EC-8CDE-24D787F1E619}" destId="{E10E3A8B-E493-4DB9-8B05-B8F1B9C9969B}" srcOrd="0" destOrd="0" presId="urn:microsoft.com/office/officeart/2005/8/layout/orgChart1"/>
    <dgm:cxn modelId="{1D0D6443-642A-4776-BE4F-7550620D841F}" type="presParOf" srcId="{E10E3A8B-E493-4DB9-8B05-B8F1B9C9969B}" destId="{EA68BBB1-BE39-4BCA-976D-0DCFB10E21C5}" srcOrd="0" destOrd="0" presId="urn:microsoft.com/office/officeart/2005/8/layout/orgChart1"/>
    <dgm:cxn modelId="{E3A55EAA-24F2-4FE1-A673-4347610FD148}" type="presParOf" srcId="{E10E3A8B-E493-4DB9-8B05-B8F1B9C9969B}" destId="{3973D4FA-F741-4A1E-9598-02788D9A11FB}" srcOrd="1" destOrd="0" presId="urn:microsoft.com/office/officeart/2005/8/layout/orgChart1"/>
    <dgm:cxn modelId="{4CA89781-58DD-4465-8530-1D0B4DB80B7B}" type="presParOf" srcId="{2F8A9C42-DF5B-46EC-8CDE-24D787F1E619}" destId="{E1772392-4A31-4535-A4AF-665C01909883}" srcOrd="1" destOrd="0" presId="urn:microsoft.com/office/officeart/2005/8/layout/orgChart1"/>
    <dgm:cxn modelId="{78FA14DD-7911-464F-AE2B-4C828A087CC1}" type="presParOf" srcId="{2F8A9C42-DF5B-46EC-8CDE-24D787F1E619}" destId="{5A89BCB4-2721-4382-A7CB-ABFDB8DE6F3B}" srcOrd="2" destOrd="0" presId="urn:microsoft.com/office/officeart/2005/8/layout/orgChart1"/>
    <dgm:cxn modelId="{16076EF4-718C-43F6-A654-2C510ED2152D}" type="presParOf" srcId="{09E2FD91-B80C-4F60-9D7F-FC7374ED9F9A}" destId="{84CDDE47-6F66-4E16-ACDA-2F7E975829BD}" srcOrd="2" destOrd="0" presId="urn:microsoft.com/office/officeart/2005/8/layout/orgChart1"/>
    <dgm:cxn modelId="{5CFDA461-9936-43E5-85CA-148A1C6E01DC}" type="presParOf" srcId="{1D05656F-ADC8-404C-A1EB-BEB36351993B}" destId="{3E7ED8F7-E3BF-4C14-95BB-B460A4E02102}" srcOrd="2" destOrd="0" presId="urn:microsoft.com/office/officeart/2005/8/layout/orgChart1"/>
    <dgm:cxn modelId="{D9FB5485-B378-4DB0-870F-48CA1AFB1BDB}" type="presParOf" srcId="{9C18E6F9-C7C2-4D62-BC54-B707C9F5050F}" destId="{AD43F5BC-660D-4850-AAEE-A7DD55F37C2F}" srcOrd="2" destOrd="0" presId="urn:microsoft.com/office/officeart/2005/8/layout/orgChart1"/>
    <dgm:cxn modelId="{607373CA-6818-49F6-BCEF-828248F8A0AB}" type="presParOf" srcId="{13283BCE-F52A-40A0-BEE7-61224448C0E0}" destId="{BCE96351-506A-4872-B1EE-F893128B93F0}" srcOrd="2" destOrd="0" presId="urn:microsoft.com/office/officeart/2005/8/layout/orgChart1"/>
    <dgm:cxn modelId="{091E7BA9-4F6B-41BD-88B9-9FBCE6CFE304}" type="presParOf" srcId="{75C16F72-BF4C-473E-9281-DD955FAB32B8}" destId="{5EE15C59-0F17-4369-82BB-F15EF4264097}" srcOrd="2" destOrd="0" presId="urn:microsoft.com/office/officeart/2005/8/layout/orgChart1"/>
    <dgm:cxn modelId="{611208B7-ADB3-491B-A601-5E701F93414D}" type="presParOf" srcId="{5EE15C59-0F17-4369-82BB-F15EF4264097}" destId="{767F1718-CFD3-4421-AA36-01ED1530CFDF}" srcOrd="0" destOrd="0" presId="urn:microsoft.com/office/officeart/2005/8/layout/orgChart1"/>
    <dgm:cxn modelId="{74BCF0CC-F9A6-4CAB-8629-23F39D39B1E6}" type="presParOf" srcId="{5EE15C59-0F17-4369-82BB-F15EF4264097}" destId="{456E73FE-0FEE-4E88-9C40-3793FCDF3547}" srcOrd="1" destOrd="0" presId="urn:microsoft.com/office/officeart/2005/8/layout/orgChart1"/>
    <dgm:cxn modelId="{66498C48-1F1F-4075-9B40-04330605C06A}" type="presParOf" srcId="{456E73FE-0FEE-4E88-9C40-3793FCDF3547}" destId="{5D31E214-2194-4F13-9DC3-34590801FAAF}" srcOrd="0" destOrd="0" presId="urn:microsoft.com/office/officeart/2005/8/layout/orgChart1"/>
    <dgm:cxn modelId="{96254F6E-F2AC-4C0A-B564-A5BBA038C463}" type="presParOf" srcId="{5D31E214-2194-4F13-9DC3-34590801FAAF}" destId="{F892B7DA-7D31-494A-9E5E-0D8D0F806EEE}" srcOrd="0" destOrd="0" presId="urn:microsoft.com/office/officeart/2005/8/layout/orgChart1"/>
    <dgm:cxn modelId="{18AE16D9-FB98-4BE5-9522-AC5F5005ACCF}" type="presParOf" srcId="{5D31E214-2194-4F13-9DC3-34590801FAAF}" destId="{39101964-1E6C-47D3-A365-28F72F1DD695}" srcOrd="1" destOrd="0" presId="urn:microsoft.com/office/officeart/2005/8/layout/orgChart1"/>
    <dgm:cxn modelId="{7C0CED78-40D0-4BE8-9DDB-A7051C6D4465}" type="presParOf" srcId="{456E73FE-0FEE-4E88-9C40-3793FCDF3547}" destId="{901CFBE3-A236-4520-AE68-4B5E4C47A8D9}" srcOrd="1" destOrd="0" presId="urn:microsoft.com/office/officeart/2005/8/layout/orgChart1"/>
    <dgm:cxn modelId="{59AE1C10-5079-4D53-817F-3DB8528585C5}" type="presParOf" srcId="{456E73FE-0FEE-4E88-9C40-3793FCDF3547}" destId="{9182BB6C-A923-4CCA-BE66-8FC2C58D5E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2967E-EC2B-44B0-A1FC-ECAFCD66DF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69B4E0-5381-4B76-904A-FE0A07E9FFAE}">
      <dgm:prSet phldrT="[文本]"/>
      <dgm:spPr/>
      <dgm:t>
        <a:bodyPr/>
        <a:lstStyle/>
        <a:p>
          <a:r>
            <a:rPr lang="en-US" altLang="zh-CN" dirty="0"/>
            <a:t>Alpha_beta</a:t>
          </a:r>
          <a:r>
            <a:rPr lang="zh-CN" altLang="en-US" dirty="0"/>
            <a:t>算法</a:t>
          </a:r>
        </a:p>
      </dgm:t>
    </dgm:pt>
    <dgm:pt modelId="{E3F449A5-17C9-4102-9B02-63C7642BF7C4}" type="parTrans" cxnId="{B82ED9F0-785D-4D19-A63F-20B513AA8DF7}">
      <dgm:prSet/>
      <dgm:spPr/>
      <dgm:t>
        <a:bodyPr/>
        <a:lstStyle/>
        <a:p>
          <a:endParaRPr lang="zh-CN" altLang="en-US"/>
        </a:p>
      </dgm:t>
    </dgm:pt>
    <dgm:pt modelId="{82A6EE45-151F-40DD-977C-A6F20BA1F729}" type="sibTrans" cxnId="{B82ED9F0-785D-4D19-A63F-20B513AA8DF7}">
      <dgm:prSet/>
      <dgm:spPr/>
      <dgm:t>
        <a:bodyPr/>
        <a:lstStyle/>
        <a:p>
          <a:endParaRPr lang="zh-CN" altLang="en-US"/>
        </a:p>
      </dgm:t>
    </dgm:pt>
    <dgm:pt modelId="{B291829C-A363-4C2E-AD59-9E19E023C2DA}">
      <dgm:prSet phldrT="[文本]"/>
      <dgm:spPr/>
      <dgm:t>
        <a:bodyPr/>
        <a:lstStyle/>
        <a:p>
          <a:r>
            <a:rPr lang="zh-CN" altLang="en-US" dirty="0"/>
            <a:t>递归层数为</a:t>
          </a:r>
          <a:r>
            <a:rPr lang="en-US" altLang="zh-CN" dirty="0"/>
            <a:t>0</a:t>
          </a:r>
          <a:r>
            <a:rPr lang="zh-CN" altLang="en-US" dirty="0"/>
            <a:t>，进入估值函数</a:t>
          </a:r>
        </a:p>
      </dgm:t>
    </dgm:pt>
    <dgm:pt modelId="{ABCFDBEB-2A07-49B1-BE39-8DCAD384E8E2}" type="parTrans" cxnId="{62A9F98F-EE1C-4EBA-A0DA-2B3C9BBC4761}">
      <dgm:prSet/>
      <dgm:spPr/>
      <dgm:t>
        <a:bodyPr/>
        <a:lstStyle/>
        <a:p>
          <a:endParaRPr lang="zh-CN" altLang="en-US"/>
        </a:p>
      </dgm:t>
    </dgm:pt>
    <dgm:pt modelId="{9155C816-A3DC-4836-8FFF-70A9E86B2D9E}" type="sibTrans" cxnId="{62A9F98F-EE1C-4EBA-A0DA-2B3C9BBC4761}">
      <dgm:prSet/>
      <dgm:spPr/>
      <dgm:t>
        <a:bodyPr/>
        <a:lstStyle/>
        <a:p>
          <a:endParaRPr lang="zh-CN" altLang="en-US"/>
        </a:p>
      </dgm:t>
    </dgm:pt>
    <dgm:pt modelId="{EC0BE988-6A85-46A3-B374-350CF97CF2AC}">
      <dgm:prSet phldrT="[文本]"/>
      <dgm:spPr/>
      <dgm:t>
        <a:bodyPr/>
        <a:lstStyle/>
        <a:p>
          <a:r>
            <a:rPr lang="zh-CN" altLang="en-US" dirty="0"/>
            <a:t>若本回合双方尾部消失，则弹出尾部</a:t>
          </a:r>
        </a:p>
      </dgm:t>
    </dgm:pt>
    <dgm:pt modelId="{80A99B68-DAA2-4388-B624-4CD56FC294FF}" type="parTrans" cxnId="{2D9598F7-53E2-4A2C-9AB6-8EDA8ADDD7BC}">
      <dgm:prSet/>
      <dgm:spPr/>
      <dgm:t>
        <a:bodyPr/>
        <a:lstStyle/>
        <a:p>
          <a:endParaRPr lang="zh-CN" altLang="en-US"/>
        </a:p>
      </dgm:t>
    </dgm:pt>
    <dgm:pt modelId="{81E2C051-7190-4325-AF8B-BA228C287D2A}" type="sibTrans" cxnId="{2D9598F7-53E2-4A2C-9AB6-8EDA8ADDD7BC}">
      <dgm:prSet/>
      <dgm:spPr/>
      <dgm:t>
        <a:bodyPr/>
        <a:lstStyle/>
        <a:p>
          <a:endParaRPr lang="zh-CN" altLang="en-US"/>
        </a:p>
      </dgm:t>
    </dgm:pt>
    <dgm:pt modelId="{5B665731-800B-4C4C-9EDC-2ADDB5AAE151}">
      <dgm:prSet/>
      <dgm:spPr/>
      <dgm:t>
        <a:bodyPr/>
        <a:lstStyle/>
        <a:p>
          <a:r>
            <a:rPr lang="zh-CN" altLang="en-US" dirty="0"/>
            <a:t>若某一方向可以移动</a:t>
          </a:r>
        </a:p>
      </dgm:t>
    </dgm:pt>
    <dgm:pt modelId="{BED0F6D0-A1B9-4DCB-83F2-8477CFD59783}" type="parTrans" cxnId="{0ACD07E6-11F3-4FCB-87D0-B66A6AEB9F50}">
      <dgm:prSet/>
      <dgm:spPr/>
      <dgm:t>
        <a:bodyPr/>
        <a:lstStyle/>
        <a:p>
          <a:endParaRPr lang="zh-CN" altLang="en-US"/>
        </a:p>
      </dgm:t>
    </dgm:pt>
    <dgm:pt modelId="{CEF99B16-5632-4FBB-841C-FF8D801141B9}" type="sibTrans" cxnId="{0ACD07E6-11F3-4FCB-87D0-B66A6AEB9F50}">
      <dgm:prSet/>
      <dgm:spPr/>
      <dgm:t>
        <a:bodyPr/>
        <a:lstStyle/>
        <a:p>
          <a:endParaRPr lang="zh-CN" altLang="en-US"/>
        </a:p>
      </dgm:t>
    </dgm:pt>
    <dgm:pt modelId="{4FF624CE-3680-4B38-9142-451832893B69}">
      <dgm:prSet/>
      <dgm:spPr/>
      <dgm:t>
        <a:bodyPr/>
        <a:lstStyle/>
        <a:p>
          <a:r>
            <a:rPr lang="zh-CN" altLang="en-US" dirty="0"/>
            <a:t>若没有位置可移动</a:t>
          </a:r>
        </a:p>
      </dgm:t>
    </dgm:pt>
    <dgm:pt modelId="{C643740B-4CAE-4BC1-A902-9EBC438652A4}" type="parTrans" cxnId="{60FD5D4E-2935-4403-BDA6-E0E8AF689C6F}">
      <dgm:prSet/>
      <dgm:spPr/>
      <dgm:t>
        <a:bodyPr/>
        <a:lstStyle/>
        <a:p>
          <a:endParaRPr lang="zh-CN" altLang="en-US"/>
        </a:p>
      </dgm:t>
    </dgm:pt>
    <dgm:pt modelId="{D654BFF3-F85C-4126-9550-598B5753632D}" type="sibTrans" cxnId="{60FD5D4E-2935-4403-BDA6-E0E8AF689C6F}">
      <dgm:prSet/>
      <dgm:spPr/>
      <dgm:t>
        <a:bodyPr/>
        <a:lstStyle/>
        <a:p>
          <a:endParaRPr lang="zh-CN" altLang="en-US"/>
        </a:p>
      </dgm:t>
    </dgm:pt>
    <dgm:pt modelId="{7B5F48F7-BEC4-491A-B7E5-71BD3CCDE6C0}">
      <dgm:prSet/>
      <dgm:spPr/>
      <dgm:t>
        <a:bodyPr/>
        <a:lstStyle/>
        <a:p>
          <a:r>
            <a:rPr lang="zh-CN" altLang="en-US" dirty="0"/>
            <a:t>执行末步操作</a:t>
          </a:r>
        </a:p>
      </dgm:t>
    </dgm:pt>
    <dgm:pt modelId="{3DE2492D-C531-44A4-98D1-F958949E5968}" type="parTrans" cxnId="{704185AD-688B-483E-AEF9-F1DDF1F74F66}">
      <dgm:prSet/>
      <dgm:spPr/>
      <dgm:t>
        <a:bodyPr/>
        <a:lstStyle/>
        <a:p>
          <a:endParaRPr lang="zh-CN" altLang="en-US"/>
        </a:p>
      </dgm:t>
    </dgm:pt>
    <dgm:pt modelId="{F42176D3-50BE-4906-A267-A2DD0763768E}" type="sibTrans" cxnId="{704185AD-688B-483E-AEF9-F1DDF1F74F66}">
      <dgm:prSet/>
      <dgm:spPr/>
      <dgm:t>
        <a:bodyPr/>
        <a:lstStyle/>
        <a:p>
          <a:endParaRPr lang="zh-CN" altLang="en-US"/>
        </a:p>
      </dgm:t>
    </dgm:pt>
    <dgm:pt modelId="{14C0B31F-3A01-447B-8B5A-DA8CDF1845BA}">
      <dgm:prSet/>
      <dgm:spPr/>
      <dgm:t>
        <a:bodyPr/>
        <a:lstStyle/>
        <a:p>
          <a:r>
            <a:rPr lang="zh-CN" altLang="en-US" dirty="0"/>
            <a:t>更改</a:t>
          </a:r>
          <a:r>
            <a:rPr lang="en-US" altLang="zh-CN" dirty="0"/>
            <a:t>alpha,beta</a:t>
          </a:r>
          <a:r>
            <a:rPr lang="zh-CN" altLang="en-US" dirty="0"/>
            <a:t>值</a:t>
          </a:r>
        </a:p>
      </dgm:t>
    </dgm:pt>
    <dgm:pt modelId="{0A0C5C62-718C-4DAD-A2A4-994AC40E133C}" type="parTrans" cxnId="{483C475F-520A-447C-AD32-94C7CE06902E}">
      <dgm:prSet/>
      <dgm:spPr/>
      <dgm:t>
        <a:bodyPr/>
        <a:lstStyle/>
        <a:p>
          <a:endParaRPr lang="zh-CN" altLang="en-US"/>
        </a:p>
      </dgm:t>
    </dgm:pt>
    <dgm:pt modelId="{6CDE4C88-7792-4607-B033-9037340A1593}" type="sibTrans" cxnId="{483C475F-520A-447C-AD32-94C7CE06902E}">
      <dgm:prSet/>
      <dgm:spPr/>
      <dgm:t>
        <a:bodyPr/>
        <a:lstStyle/>
        <a:p>
          <a:endParaRPr lang="zh-CN" altLang="en-US"/>
        </a:p>
      </dgm:t>
    </dgm:pt>
    <dgm:pt modelId="{AD1A1F20-A157-48C8-8691-CDD1557A2AE4}">
      <dgm:prSet/>
      <dgm:spPr/>
      <dgm:t>
        <a:bodyPr/>
        <a:lstStyle/>
        <a:p>
          <a:r>
            <a:rPr lang="zh-CN" altLang="en-US"/>
            <a:t>到达时间限制</a:t>
          </a:r>
        </a:p>
      </dgm:t>
    </dgm:pt>
    <dgm:pt modelId="{DE7D5267-2AEE-4C03-8D0F-EB124EEDECCA}" type="parTrans" cxnId="{C593BA95-2F3B-4A02-9F67-3D4D9CDB1B92}">
      <dgm:prSet/>
      <dgm:spPr/>
      <dgm:t>
        <a:bodyPr/>
        <a:lstStyle/>
        <a:p>
          <a:endParaRPr lang="zh-CN" altLang="en-US"/>
        </a:p>
      </dgm:t>
    </dgm:pt>
    <dgm:pt modelId="{CB85DFF2-03EE-4D46-8A8B-6219D0840639}" type="sibTrans" cxnId="{C593BA95-2F3B-4A02-9F67-3D4D9CDB1B92}">
      <dgm:prSet/>
      <dgm:spPr/>
      <dgm:t>
        <a:bodyPr/>
        <a:lstStyle/>
        <a:p>
          <a:endParaRPr lang="zh-CN" altLang="en-US"/>
        </a:p>
      </dgm:t>
    </dgm:pt>
    <dgm:pt modelId="{1102E0BD-4BD6-4A40-9876-D40CC7C51147}">
      <dgm:prSet/>
      <dgm:spPr/>
      <dgm:t>
        <a:bodyPr/>
        <a:lstStyle/>
        <a:p>
          <a:r>
            <a:rPr lang="zh-CN" altLang="en-US" dirty="0"/>
            <a:t>更新最好前进方向</a:t>
          </a:r>
        </a:p>
      </dgm:t>
    </dgm:pt>
    <dgm:pt modelId="{67D7CD22-1480-47BE-9AC1-74B5DA42B797}" type="parTrans" cxnId="{780D601A-D9C3-448A-8D1E-9B4B6F575FD3}">
      <dgm:prSet/>
      <dgm:spPr/>
      <dgm:t>
        <a:bodyPr/>
        <a:lstStyle/>
        <a:p>
          <a:endParaRPr lang="zh-CN" altLang="en-US"/>
        </a:p>
      </dgm:t>
    </dgm:pt>
    <dgm:pt modelId="{582EA219-FAD7-4121-8E94-FC6FB9E89B88}" type="sibTrans" cxnId="{780D601A-D9C3-448A-8D1E-9B4B6F575FD3}">
      <dgm:prSet/>
      <dgm:spPr/>
      <dgm:t>
        <a:bodyPr/>
        <a:lstStyle/>
        <a:p>
          <a:endParaRPr lang="zh-CN" altLang="en-US"/>
        </a:p>
      </dgm:t>
    </dgm:pt>
    <dgm:pt modelId="{A550D835-9269-4BD6-B0D2-F7C1489A7B15}">
      <dgm:prSet/>
      <dgm:spPr/>
      <dgm:t>
        <a:bodyPr/>
        <a:lstStyle/>
        <a:p>
          <a:r>
            <a:rPr lang="zh-CN" altLang="en-US" dirty="0"/>
            <a:t>恢复双方尾部</a:t>
          </a:r>
        </a:p>
      </dgm:t>
    </dgm:pt>
    <dgm:pt modelId="{D6F602D7-FF9F-44B7-A9AA-F46FE847C1C9}" type="parTrans" cxnId="{85DA7F7F-BA05-4780-9CBC-8E45CB20AC0A}">
      <dgm:prSet/>
      <dgm:spPr/>
      <dgm:t>
        <a:bodyPr/>
        <a:lstStyle/>
        <a:p>
          <a:endParaRPr lang="zh-CN" altLang="en-US"/>
        </a:p>
      </dgm:t>
    </dgm:pt>
    <dgm:pt modelId="{4DAB88C4-58FB-4104-8D99-DCFC6AEFE9A2}" type="sibTrans" cxnId="{85DA7F7F-BA05-4780-9CBC-8E45CB20AC0A}">
      <dgm:prSet/>
      <dgm:spPr/>
      <dgm:t>
        <a:bodyPr/>
        <a:lstStyle/>
        <a:p>
          <a:endParaRPr lang="zh-CN" altLang="en-US"/>
        </a:p>
      </dgm:t>
    </dgm:pt>
    <dgm:pt modelId="{18E201A6-3162-4992-99A7-F0ED7F7C3BDC}" type="pres">
      <dgm:prSet presAssocID="{1942967E-EC2B-44B0-A1FC-ECAFCD66DF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419E7D-7A9A-4423-8638-24B59BDABFB7}" type="pres">
      <dgm:prSet presAssocID="{A469B4E0-5381-4B76-904A-FE0A07E9FFAE}" presName="hierRoot1" presStyleCnt="0">
        <dgm:presLayoutVars>
          <dgm:hierBranch/>
        </dgm:presLayoutVars>
      </dgm:prSet>
      <dgm:spPr/>
    </dgm:pt>
    <dgm:pt modelId="{9A841C57-D638-47CA-813D-26159BB86E8B}" type="pres">
      <dgm:prSet presAssocID="{A469B4E0-5381-4B76-904A-FE0A07E9FFAE}" presName="rootComposite1" presStyleCnt="0"/>
      <dgm:spPr/>
    </dgm:pt>
    <dgm:pt modelId="{10B1581A-B3D4-49BE-B98E-067DC60A65A8}" type="pres">
      <dgm:prSet presAssocID="{A469B4E0-5381-4B76-904A-FE0A07E9FFAE}" presName="rootText1" presStyleLbl="node0" presStyleIdx="0" presStyleCnt="1">
        <dgm:presLayoutVars>
          <dgm:chPref val="3"/>
        </dgm:presLayoutVars>
      </dgm:prSet>
      <dgm:spPr/>
    </dgm:pt>
    <dgm:pt modelId="{5B2BC440-E858-4803-A3CD-CCB3C751D008}" type="pres">
      <dgm:prSet presAssocID="{A469B4E0-5381-4B76-904A-FE0A07E9FFAE}" presName="rootConnector1" presStyleLbl="node1" presStyleIdx="0" presStyleCnt="0"/>
      <dgm:spPr/>
    </dgm:pt>
    <dgm:pt modelId="{42769962-A565-4841-B83E-00947F6F6A95}" type="pres">
      <dgm:prSet presAssocID="{A469B4E0-5381-4B76-904A-FE0A07E9FFAE}" presName="hierChild2" presStyleCnt="0"/>
      <dgm:spPr/>
    </dgm:pt>
    <dgm:pt modelId="{0AA841D7-5D22-4AB2-B3C3-1EBA24C8AB78}" type="pres">
      <dgm:prSet presAssocID="{ABCFDBEB-2A07-49B1-BE39-8DCAD384E8E2}" presName="Name35" presStyleLbl="parChTrans1D2" presStyleIdx="0" presStyleCnt="3"/>
      <dgm:spPr/>
    </dgm:pt>
    <dgm:pt modelId="{BB99DC1D-A2A9-4306-B51C-2043D655CEC1}" type="pres">
      <dgm:prSet presAssocID="{B291829C-A363-4C2E-AD59-9E19E023C2DA}" presName="hierRoot2" presStyleCnt="0">
        <dgm:presLayoutVars>
          <dgm:hierBranch val="init"/>
        </dgm:presLayoutVars>
      </dgm:prSet>
      <dgm:spPr/>
    </dgm:pt>
    <dgm:pt modelId="{E02550EB-ACD7-49FA-9DF3-FB2701340DF4}" type="pres">
      <dgm:prSet presAssocID="{B291829C-A363-4C2E-AD59-9E19E023C2DA}" presName="rootComposite" presStyleCnt="0"/>
      <dgm:spPr/>
    </dgm:pt>
    <dgm:pt modelId="{66253FB6-A510-42F2-8662-70BDE92D95B5}" type="pres">
      <dgm:prSet presAssocID="{B291829C-A363-4C2E-AD59-9E19E023C2DA}" presName="rootText" presStyleLbl="node2" presStyleIdx="0" presStyleCnt="3">
        <dgm:presLayoutVars>
          <dgm:chPref val="3"/>
        </dgm:presLayoutVars>
      </dgm:prSet>
      <dgm:spPr/>
    </dgm:pt>
    <dgm:pt modelId="{C936C1D8-3EDC-42DD-973E-74919DA56EC7}" type="pres">
      <dgm:prSet presAssocID="{B291829C-A363-4C2E-AD59-9E19E023C2DA}" presName="rootConnector" presStyleLbl="node2" presStyleIdx="0" presStyleCnt="3"/>
      <dgm:spPr/>
    </dgm:pt>
    <dgm:pt modelId="{C14DF273-78CC-41E0-AE3E-B2875AC50215}" type="pres">
      <dgm:prSet presAssocID="{B291829C-A363-4C2E-AD59-9E19E023C2DA}" presName="hierChild4" presStyleCnt="0"/>
      <dgm:spPr/>
    </dgm:pt>
    <dgm:pt modelId="{BA9EAD5C-D149-4858-AB5B-AAFA48F24994}" type="pres">
      <dgm:prSet presAssocID="{B291829C-A363-4C2E-AD59-9E19E023C2DA}" presName="hierChild5" presStyleCnt="0"/>
      <dgm:spPr/>
    </dgm:pt>
    <dgm:pt modelId="{A0B5722E-2C12-4481-80D1-5F86864A19D6}" type="pres">
      <dgm:prSet presAssocID="{80A99B68-DAA2-4388-B624-4CD56FC294FF}" presName="Name35" presStyleLbl="parChTrans1D2" presStyleIdx="1" presStyleCnt="3"/>
      <dgm:spPr/>
    </dgm:pt>
    <dgm:pt modelId="{3E6D57AB-D259-4FA4-B736-D90F0D8632C3}" type="pres">
      <dgm:prSet presAssocID="{EC0BE988-6A85-46A3-B374-350CF97CF2AC}" presName="hierRoot2" presStyleCnt="0">
        <dgm:presLayoutVars>
          <dgm:hierBranch/>
        </dgm:presLayoutVars>
      </dgm:prSet>
      <dgm:spPr/>
    </dgm:pt>
    <dgm:pt modelId="{9F98E400-D0B8-4CE7-874C-4F5981C4EDF9}" type="pres">
      <dgm:prSet presAssocID="{EC0BE988-6A85-46A3-B374-350CF97CF2AC}" presName="rootComposite" presStyleCnt="0"/>
      <dgm:spPr/>
    </dgm:pt>
    <dgm:pt modelId="{A4268A7D-D616-4EBA-BE2C-34418E766A86}" type="pres">
      <dgm:prSet presAssocID="{EC0BE988-6A85-46A3-B374-350CF97CF2AC}" presName="rootText" presStyleLbl="node2" presStyleIdx="1" presStyleCnt="3">
        <dgm:presLayoutVars>
          <dgm:chPref val="3"/>
        </dgm:presLayoutVars>
      </dgm:prSet>
      <dgm:spPr/>
    </dgm:pt>
    <dgm:pt modelId="{87BF4C36-2E93-4299-8FC7-04C2162BB9B9}" type="pres">
      <dgm:prSet presAssocID="{EC0BE988-6A85-46A3-B374-350CF97CF2AC}" presName="rootConnector" presStyleLbl="node2" presStyleIdx="1" presStyleCnt="3"/>
      <dgm:spPr/>
    </dgm:pt>
    <dgm:pt modelId="{95DEAE90-1E0A-46B8-9826-DE43D291969D}" type="pres">
      <dgm:prSet presAssocID="{EC0BE988-6A85-46A3-B374-350CF97CF2AC}" presName="hierChild4" presStyleCnt="0"/>
      <dgm:spPr/>
    </dgm:pt>
    <dgm:pt modelId="{F5F1B74F-4233-4426-AF24-E491360DE507}" type="pres">
      <dgm:prSet presAssocID="{BED0F6D0-A1B9-4DCB-83F2-8477CFD59783}" presName="Name35" presStyleLbl="parChTrans1D3" presStyleIdx="0" presStyleCnt="2"/>
      <dgm:spPr/>
    </dgm:pt>
    <dgm:pt modelId="{8456A82A-0BC4-409F-85C5-0B81C323AEB8}" type="pres">
      <dgm:prSet presAssocID="{5B665731-800B-4C4C-9EDC-2ADDB5AAE151}" presName="hierRoot2" presStyleCnt="0">
        <dgm:presLayoutVars>
          <dgm:hierBranch/>
        </dgm:presLayoutVars>
      </dgm:prSet>
      <dgm:spPr/>
    </dgm:pt>
    <dgm:pt modelId="{E86442F8-CB43-4325-8841-124DBE9A3251}" type="pres">
      <dgm:prSet presAssocID="{5B665731-800B-4C4C-9EDC-2ADDB5AAE151}" presName="rootComposite" presStyleCnt="0"/>
      <dgm:spPr/>
    </dgm:pt>
    <dgm:pt modelId="{D637253D-D877-41F5-9E18-C9FDDDC4C16D}" type="pres">
      <dgm:prSet presAssocID="{5B665731-800B-4C4C-9EDC-2ADDB5AAE151}" presName="rootText" presStyleLbl="node3" presStyleIdx="0" presStyleCnt="2">
        <dgm:presLayoutVars>
          <dgm:chPref val="3"/>
        </dgm:presLayoutVars>
      </dgm:prSet>
      <dgm:spPr/>
    </dgm:pt>
    <dgm:pt modelId="{A570DC6C-093A-47E9-943A-0543549D96B0}" type="pres">
      <dgm:prSet presAssocID="{5B665731-800B-4C4C-9EDC-2ADDB5AAE151}" presName="rootConnector" presStyleLbl="node3" presStyleIdx="0" presStyleCnt="2"/>
      <dgm:spPr/>
    </dgm:pt>
    <dgm:pt modelId="{AE4E2052-0CBB-4498-A448-1BB59B56ED64}" type="pres">
      <dgm:prSet presAssocID="{5B665731-800B-4C4C-9EDC-2ADDB5AAE151}" presName="hierChild4" presStyleCnt="0"/>
      <dgm:spPr/>
    </dgm:pt>
    <dgm:pt modelId="{FF9ABDA9-62EC-4F31-BBEA-EA53003330CF}" type="pres">
      <dgm:prSet presAssocID="{0A0C5C62-718C-4DAD-A2A4-994AC40E133C}" presName="Name35" presStyleLbl="parChTrans1D4" presStyleIdx="0" presStyleCnt="4"/>
      <dgm:spPr/>
    </dgm:pt>
    <dgm:pt modelId="{00FBA353-2286-4736-ABE6-AFCD754C7267}" type="pres">
      <dgm:prSet presAssocID="{14C0B31F-3A01-447B-8B5A-DA8CDF1845BA}" presName="hierRoot2" presStyleCnt="0">
        <dgm:presLayoutVars>
          <dgm:hierBranch/>
        </dgm:presLayoutVars>
      </dgm:prSet>
      <dgm:spPr/>
    </dgm:pt>
    <dgm:pt modelId="{5EEDA80C-B487-4EBA-AAC5-22EF673A0531}" type="pres">
      <dgm:prSet presAssocID="{14C0B31F-3A01-447B-8B5A-DA8CDF1845BA}" presName="rootComposite" presStyleCnt="0"/>
      <dgm:spPr/>
    </dgm:pt>
    <dgm:pt modelId="{82054444-6AC2-453B-BA3A-90195807C0C0}" type="pres">
      <dgm:prSet presAssocID="{14C0B31F-3A01-447B-8B5A-DA8CDF1845BA}" presName="rootText" presStyleLbl="node4" presStyleIdx="0" presStyleCnt="4">
        <dgm:presLayoutVars>
          <dgm:chPref val="3"/>
        </dgm:presLayoutVars>
      </dgm:prSet>
      <dgm:spPr/>
    </dgm:pt>
    <dgm:pt modelId="{06817D23-15BF-40A4-A603-ACC58553EBDC}" type="pres">
      <dgm:prSet presAssocID="{14C0B31F-3A01-447B-8B5A-DA8CDF1845BA}" presName="rootConnector" presStyleLbl="node4" presStyleIdx="0" presStyleCnt="4"/>
      <dgm:spPr/>
    </dgm:pt>
    <dgm:pt modelId="{C0A8E317-D773-4874-8DC5-6794A13105D7}" type="pres">
      <dgm:prSet presAssocID="{14C0B31F-3A01-447B-8B5A-DA8CDF1845BA}" presName="hierChild4" presStyleCnt="0"/>
      <dgm:spPr/>
    </dgm:pt>
    <dgm:pt modelId="{414B811D-1006-4642-968A-00B5299DD7D8}" type="pres">
      <dgm:prSet presAssocID="{D6F602D7-FF9F-44B7-A9AA-F46FE847C1C9}" presName="Name35" presStyleLbl="parChTrans1D4" presStyleIdx="1" presStyleCnt="4"/>
      <dgm:spPr/>
    </dgm:pt>
    <dgm:pt modelId="{544712ED-D43D-464D-8B5E-ED973369F7E8}" type="pres">
      <dgm:prSet presAssocID="{A550D835-9269-4BD6-B0D2-F7C1489A7B15}" presName="hierRoot2" presStyleCnt="0">
        <dgm:presLayoutVars>
          <dgm:hierBranch val="init"/>
        </dgm:presLayoutVars>
      </dgm:prSet>
      <dgm:spPr/>
    </dgm:pt>
    <dgm:pt modelId="{72D7233C-7197-43EB-9755-03F31A1B51CC}" type="pres">
      <dgm:prSet presAssocID="{A550D835-9269-4BD6-B0D2-F7C1489A7B15}" presName="rootComposite" presStyleCnt="0"/>
      <dgm:spPr/>
    </dgm:pt>
    <dgm:pt modelId="{D8F19812-2E3F-4D0F-9406-10BB417EDB47}" type="pres">
      <dgm:prSet presAssocID="{A550D835-9269-4BD6-B0D2-F7C1489A7B15}" presName="rootText" presStyleLbl="node4" presStyleIdx="1" presStyleCnt="4" custLinFactNeighborX="65091" custLinFactNeighborY="-1965">
        <dgm:presLayoutVars>
          <dgm:chPref val="3"/>
        </dgm:presLayoutVars>
      </dgm:prSet>
      <dgm:spPr/>
    </dgm:pt>
    <dgm:pt modelId="{599B3DCE-FFD1-4EBB-A3CA-E34AD12734C3}" type="pres">
      <dgm:prSet presAssocID="{A550D835-9269-4BD6-B0D2-F7C1489A7B15}" presName="rootConnector" presStyleLbl="node4" presStyleIdx="1" presStyleCnt="4"/>
      <dgm:spPr/>
    </dgm:pt>
    <dgm:pt modelId="{691B446F-F176-4B2A-927C-B52949CA1547}" type="pres">
      <dgm:prSet presAssocID="{A550D835-9269-4BD6-B0D2-F7C1489A7B15}" presName="hierChild4" presStyleCnt="0"/>
      <dgm:spPr/>
    </dgm:pt>
    <dgm:pt modelId="{AC20D4FC-B4E3-4076-AEDB-532071F36247}" type="pres">
      <dgm:prSet presAssocID="{A550D835-9269-4BD6-B0D2-F7C1489A7B15}" presName="hierChild5" presStyleCnt="0"/>
      <dgm:spPr/>
    </dgm:pt>
    <dgm:pt modelId="{046D75BB-E601-45E4-8977-F332C6E3A5F5}" type="pres">
      <dgm:prSet presAssocID="{14C0B31F-3A01-447B-8B5A-DA8CDF1845BA}" presName="hierChild5" presStyleCnt="0"/>
      <dgm:spPr/>
    </dgm:pt>
    <dgm:pt modelId="{C048B719-BB42-43B6-BFDB-926F43CA314E}" type="pres">
      <dgm:prSet presAssocID="{67D7CD22-1480-47BE-9AC1-74B5DA42B797}" presName="Name35" presStyleLbl="parChTrans1D4" presStyleIdx="2" presStyleCnt="4"/>
      <dgm:spPr/>
    </dgm:pt>
    <dgm:pt modelId="{AAF8E4B8-38C6-40F6-83B8-11868BEFDB5E}" type="pres">
      <dgm:prSet presAssocID="{1102E0BD-4BD6-4A40-9876-D40CC7C51147}" presName="hierRoot2" presStyleCnt="0">
        <dgm:presLayoutVars>
          <dgm:hierBranch val="init"/>
        </dgm:presLayoutVars>
      </dgm:prSet>
      <dgm:spPr/>
    </dgm:pt>
    <dgm:pt modelId="{19CCE934-E350-4441-A0DF-9F38AAA6466D}" type="pres">
      <dgm:prSet presAssocID="{1102E0BD-4BD6-4A40-9876-D40CC7C51147}" presName="rootComposite" presStyleCnt="0"/>
      <dgm:spPr/>
    </dgm:pt>
    <dgm:pt modelId="{D8E8659C-CE5C-4B82-B21C-B19A6ACC8BE7}" type="pres">
      <dgm:prSet presAssocID="{1102E0BD-4BD6-4A40-9876-D40CC7C51147}" presName="rootText" presStyleLbl="node4" presStyleIdx="2" presStyleCnt="4">
        <dgm:presLayoutVars>
          <dgm:chPref val="3"/>
        </dgm:presLayoutVars>
      </dgm:prSet>
      <dgm:spPr/>
    </dgm:pt>
    <dgm:pt modelId="{77A61B8A-D754-4742-A282-FE3DEEAE570A}" type="pres">
      <dgm:prSet presAssocID="{1102E0BD-4BD6-4A40-9876-D40CC7C51147}" presName="rootConnector" presStyleLbl="node4" presStyleIdx="2" presStyleCnt="4"/>
      <dgm:spPr/>
    </dgm:pt>
    <dgm:pt modelId="{C2EB1853-5378-4966-9CE1-8913BF7E7A40}" type="pres">
      <dgm:prSet presAssocID="{1102E0BD-4BD6-4A40-9876-D40CC7C51147}" presName="hierChild4" presStyleCnt="0"/>
      <dgm:spPr/>
    </dgm:pt>
    <dgm:pt modelId="{EFE9BF9F-6C55-45ED-A75A-61808BE0F6E3}" type="pres">
      <dgm:prSet presAssocID="{1102E0BD-4BD6-4A40-9876-D40CC7C51147}" presName="hierChild5" presStyleCnt="0"/>
      <dgm:spPr/>
    </dgm:pt>
    <dgm:pt modelId="{0B123CB3-9225-44D4-A8BE-26F29926E8C5}" type="pres">
      <dgm:prSet presAssocID="{5B665731-800B-4C4C-9EDC-2ADDB5AAE151}" presName="hierChild5" presStyleCnt="0"/>
      <dgm:spPr/>
    </dgm:pt>
    <dgm:pt modelId="{B3169F9A-9078-4877-B75C-A86D5954C65D}" type="pres">
      <dgm:prSet presAssocID="{C643740B-4CAE-4BC1-A902-9EBC438652A4}" presName="Name35" presStyleLbl="parChTrans1D3" presStyleIdx="1" presStyleCnt="2"/>
      <dgm:spPr/>
    </dgm:pt>
    <dgm:pt modelId="{5239BBF1-FE19-4D04-81DE-A0A668DC4A50}" type="pres">
      <dgm:prSet presAssocID="{4FF624CE-3680-4B38-9142-451832893B69}" presName="hierRoot2" presStyleCnt="0">
        <dgm:presLayoutVars>
          <dgm:hierBranch/>
        </dgm:presLayoutVars>
      </dgm:prSet>
      <dgm:spPr/>
    </dgm:pt>
    <dgm:pt modelId="{47D87500-C72B-421A-8CB8-C8CECBB3AB31}" type="pres">
      <dgm:prSet presAssocID="{4FF624CE-3680-4B38-9142-451832893B69}" presName="rootComposite" presStyleCnt="0"/>
      <dgm:spPr/>
    </dgm:pt>
    <dgm:pt modelId="{426BECA0-9189-49B6-AB01-FA1D777E21F4}" type="pres">
      <dgm:prSet presAssocID="{4FF624CE-3680-4B38-9142-451832893B69}" presName="rootText" presStyleLbl="node3" presStyleIdx="1" presStyleCnt="2">
        <dgm:presLayoutVars>
          <dgm:chPref val="3"/>
        </dgm:presLayoutVars>
      </dgm:prSet>
      <dgm:spPr/>
    </dgm:pt>
    <dgm:pt modelId="{AD8468E7-DD30-45A6-953C-407B347D50E8}" type="pres">
      <dgm:prSet presAssocID="{4FF624CE-3680-4B38-9142-451832893B69}" presName="rootConnector" presStyleLbl="node3" presStyleIdx="1" presStyleCnt="2"/>
      <dgm:spPr/>
    </dgm:pt>
    <dgm:pt modelId="{7649450C-059E-47E3-A9CC-90889FC64850}" type="pres">
      <dgm:prSet presAssocID="{4FF624CE-3680-4B38-9142-451832893B69}" presName="hierChild4" presStyleCnt="0"/>
      <dgm:spPr/>
    </dgm:pt>
    <dgm:pt modelId="{EFFF30CF-FA83-443F-ABF1-BC4F40F047BF}" type="pres">
      <dgm:prSet presAssocID="{3DE2492D-C531-44A4-98D1-F958949E5968}" presName="Name35" presStyleLbl="parChTrans1D4" presStyleIdx="3" presStyleCnt="4"/>
      <dgm:spPr/>
    </dgm:pt>
    <dgm:pt modelId="{DE9F59AE-7B11-4D3F-BC58-97BB65A0A064}" type="pres">
      <dgm:prSet presAssocID="{7B5F48F7-BEC4-491A-B7E5-71BD3CCDE6C0}" presName="hierRoot2" presStyleCnt="0">
        <dgm:presLayoutVars>
          <dgm:hierBranch val="init"/>
        </dgm:presLayoutVars>
      </dgm:prSet>
      <dgm:spPr/>
    </dgm:pt>
    <dgm:pt modelId="{B66B406C-9862-4DB2-9A94-788801A4DE4B}" type="pres">
      <dgm:prSet presAssocID="{7B5F48F7-BEC4-491A-B7E5-71BD3CCDE6C0}" presName="rootComposite" presStyleCnt="0"/>
      <dgm:spPr/>
    </dgm:pt>
    <dgm:pt modelId="{DE165278-C188-4B07-9E34-A80D3343606B}" type="pres">
      <dgm:prSet presAssocID="{7B5F48F7-BEC4-491A-B7E5-71BD3CCDE6C0}" presName="rootText" presStyleLbl="node4" presStyleIdx="3" presStyleCnt="4">
        <dgm:presLayoutVars>
          <dgm:chPref val="3"/>
        </dgm:presLayoutVars>
      </dgm:prSet>
      <dgm:spPr/>
    </dgm:pt>
    <dgm:pt modelId="{26624002-EA90-4C46-BD70-99304F3DB1B2}" type="pres">
      <dgm:prSet presAssocID="{7B5F48F7-BEC4-491A-B7E5-71BD3CCDE6C0}" presName="rootConnector" presStyleLbl="node4" presStyleIdx="3" presStyleCnt="4"/>
      <dgm:spPr/>
    </dgm:pt>
    <dgm:pt modelId="{C9597251-E249-40E9-85A4-44FAF571E79B}" type="pres">
      <dgm:prSet presAssocID="{7B5F48F7-BEC4-491A-B7E5-71BD3CCDE6C0}" presName="hierChild4" presStyleCnt="0"/>
      <dgm:spPr/>
    </dgm:pt>
    <dgm:pt modelId="{98B71CD0-ADD2-4B7B-A76D-C2CF112DAF68}" type="pres">
      <dgm:prSet presAssocID="{7B5F48F7-BEC4-491A-B7E5-71BD3CCDE6C0}" presName="hierChild5" presStyleCnt="0"/>
      <dgm:spPr/>
    </dgm:pt>
    <dgm:pt modelId="{8CA94231-03AA-40FD-8B76-646EB8285245}" type="pres">
      <dgm:prSet presAssocID="{4FF624CE-3680-4B38-9142-451832893B69}" presName="hierChild5" presStyleCnt="0"/>
      <dgm:spPr/>
    </dgm:pt>
    <dgm:pt modelId="{EC73F205-62C8-4898-A886-A701548DA6F9}" type="pres">
      <dgm:prSet presAssocID="{EC0BE988-6A85-46A3-B374-350CF97CF2AC}" presName="hierChild5" presStyleCnt="0"/>
      <dgm:spPr/>
    </dgm:pt>
    <dgm:pt modelId="{08FB37EB-C003-4ED6-9404-94DB13A65409}" type="pres">
      <dgm:prSet presAssocID="{DE7D5267-2AEE-4C03-8D0F-EB124EEDECCA}" presName="Name35" presStyleLbl="parChTrans1D2" presStyleIdx="2" presStyleCnt="3"/>
      <dgm:spPr/>
    </dgm:pt>
    <dgm:pt modelId="{B6F75E59-44F2-4925-888C-0C24ACFB5531}" type="pres">
      <dgm:prSet presAssocID="{AD1A1F20-A157-48C8-8691-CDD1557A2AE4}" presName="hierRoot2" presStyleCnt="0">
        <dgm:presLayoutVars>
          <dgm:hierBranch val="init"/>
        </dgm:presLayoutVars>
      </dgm:prSet>
      <dgm:spPr/>
    </dgm:pt>
    <dgm:pt modelId="{BC033D99-F85A-437F-8D36-BD4BE9540239}" type="pres">
      <dgm:prSet presAssocID="{AD1A1F20-A157-48C8-8691-CDD1557A2AE4}" presName="rootComposite" presStyleCnt="0"/>
      <dgm:spPr/>
    </dgm:pt>
    <dgm:pt modelId="{2E081D58-705C-471D-8D93-A712E75468AB}" type="pres">
      <dgm:prSet presAssocID="{AD1A1F20-A157-48C8-8691-CDD1557A2AE4}" presName="rootText" presStyleLbl="node2" presStyleIdx="2" presStyleCnt="3">
        <dgm:presLayoutVars>
          <dgm:chPref val="3"/>
        </dgm:presLayoutVars>
      </dgm:prSet>
      <dgm:spPr/>
    </dgm:pt>
    <dgm:pt modelId="{4F72B849-A965-49A5-88EF-AF5E49D6679D}" type="pres">
      <dgm:prSet presAssocID="{AD1A1F20-A157-48C8-8691-CDD1557A2AE4}" presName="rootConnector" presStyleLbl="node2" presStyleIdx="2" presStyleCnt="3"/>
      <dgm:spPr/>
    </dgm:pt>
    <dgm:pt modelId="{ADCD0D77-DF5F-4D6F-8F44-99890EDDC925}" type="pres">
      <dgm:prSet presAssocID="{AD1A1F20-A157-48C8-8691-CDD1557A2AE4}" presName="hierChild4" presStyleCnt="0"/>
      <dgm:spPr/>
    </dgm:pt>
    <dgm:pt modelId="{819DB700-7D78-4A71-B5A2-750A9BB249EA}" type="pres">
      <dgm:prSet presAssocID="{AD1A1F20-A157-48C8-8691-CDD1557A2AE4}" presName="hierChild5" presStyleCnt="0"/>
      <dgm:spPr/>
    </dgm:pt>
    <dgm:pt modelId="{C667CC42-946F-4EA7-9B88-6B8DB6EE5D94}" type="pres">
      <dgm:prSet presAssocID="{A469B4E0-5381-4B76-904A-FE0A07E9FFAE}" presName="hierChild3" presStyleCnt="0"/>
      <dgm:spPr/>
    </dgm:pt>
  </dgm:ptLst>
  <dgm:cxnLst>
    <dgm:cxn modelId="{05AB7407-FED0-4A92-AE72-5F6E88081C78}" type="presOf" srcId="{ABCFDBEB-2A07-49B1-BE39-8DCAD384E8E2}" destId="{0AA841D7-5D22-4AB2-B3C3-1EBA24C8AB78}" srcOrd="0" destOrd="0" presId="urn:microsoft.com/office/officeart/2005/8/layout/orgChart1"/>
    <dgm:cxn modelId="{780D601A-D9C3-448A-8D1E-9B4B6F575FD3}" srcId="{5B665731-800B-4C4C-9EDC-2ADDB5AAE151}" destId="{1102E0BD-4BD6-4A40-9876-D40CC7C51147}" srcOrd="1" destOrd="0" parTransId="{67D7CD22-1480-47BE-9AC1-74B5DA42B797}" sibTransId="{582EA219-FAD7-4121-8E94-FC6FB9E89B88}"/>
    <dgm:cxn modelId="{FF64001B-30EE-45CE-B2E6-3A086ADBCDB6}" type="presOf" srcId="{5B665731-800B-4C4C-9EDC-2ADDB5AAE151}" destId="{D637253D-D877-41F5-9E18-C9FDDDC4C16D}" srcOrd="0" destOrd="0" presId="urn:microsoft.com/office/officeart/2005/8/layout/orgChart1"/>
    <dgm:cxn modelId="{374A3E1E-7D2F-49D1-A218-0757CA65C2CD}" type="presOf" srcId="{BED0F6D0-A1B9-4DCB-83F2-8477CFD59783}" destId="{F5F1B74F-4233-4426-AF24-E491360DE507}" srcOrd="0" destOrd="0" presId="urn:microsoft.com/office/officeart/2005/8/layout/orgChart1"/>
    <dgm:cxn modelId="{84BA262A-0D1B-42CD-8F39-3E7837B0708F}" type="presOf" srcId="{4FF624CE-3680-4B38-9142-451832893B69}" destId="{426BECA0-9189-49B6-AB01-FA1D777E21F4}" srcOrd="0" destOrd="0" presId="urn:microsoft.com/office/officeart/2005/8/layout/orgChart1"/>
    <dgm:cxn modelId="{C537742C-4625-4CED-A071-1DBB2A45FEA7}" type="presOf" srcId="{AD1A1F20-A157-48C8-8691-CDD1557A2AE4}" destId="{2E081D58-705C-471D-8D93-A712E75468AB}" srcOrd="0" destOrd="0" presId="urn:microsoft.com/office/officeart/2005/8/layout/orgChart1"/>
    <dgm:cxn modelId="{018E3D34-4CCC-4997-9251-A4CB9F0CE234}" type="presOf" srcId="{A550D835-9269-4BD6-B0D2-F7C1489A7B15}" destId="{D8F19812-2E3F-4D0F-9406-10BB417EDB47}" srcOrd="0" destOrd="0" presId="urn:microsoft.com/office/officeart/2005/8/layout/orgChart1"/>
    <dgm:cxn modelId="{FC366634-4DE5-407E-B537-3F5A181E4790}" type="presOf" srcId="{A469B4E0-5381-4B76-904A-FE0A07E9FFAE}" destId="{5B2BC440-E858-4803-A3CD-CCB3C751D008}" srcOrd="1" destOrd="0" presId="urn:microsoft.com/office/officeart/2005/8/layout/orgChart1"/>
    <dgm:cxn modelId="{483C475F-520A-447C-AD32-94C7CE06902E}" srcId="{5B665731-800B-4C4C-9EDC-2ADDB5AAE151}" destId="{14C0B31F-3A01-447B-8B5A-DA8CDF1845BA}" srcOrd="0" destOrd="0" parTransId="{0A0C5C62-718C-4DAD-A2A4-994AC40E133C}" sibTransId="{6CDE4C88-7792-4607-B033-9037340A1593}"/>
    <dgm:cxn modelId="{BBC51564-C3C8-4CC9-9A83-B5355AA95402}" type="presOf" srcId="{A469B4E0-5381-4B76-904A-FE0A07E9FFAE}" destId="{10B1581A-B3D4-49BE-B98E-067DC60A65A8}" srcOrd="0" destOrd="0" presId="urn:microsoft.com/office/officeart/2005/8/layout/orgChart1"/>
    <dgm:cxn modelId="{F0CFBA45-2C55-4A0F-BD75-64D624C03E18}" type="presOf" srcId="{EC0BE988-6A85-46A3-B374-350CF97CF2AC}" destId="{A4268A7D-D616-4EBA-BE2C-34418E766A86}" srcOrd="0" destOrd="0" presId="urn:microsoft.com/office/officeart/2005/8/layout/orgChart1"/>
    <dgm:cxn modelId="{7A11BA66-4CF9-4EB2-8BD7-1F1BF0A408EE}" type="presOf" srcId="{0A0C5C62-718C-4DAD-A2A4-994AC40E133C}" destId="{FF9ABDA9-62EC-4F31-BBEA-EA53003330CF}" srcOrd="0" destOrd="0" presId="urn:microsoft.com/office/officeart/2005/8/layout/orgChart1"/>
    <dgm:cxn modelId="{4B111748-DD27-471D-988B-FCD5F5C74922}" type="presOf" srcId="{7B5F48F7-BEC4-491A-B7E5-71BD3CCDE6C0}" destId="{DE165278-C188-4B07-9E34-A80D3343606B}" srcOrd="0" destOrd="0" presId="urn:microsoft.com/office/officeart/2005/8/layout/orgChart1"/>
    <dgm:cxn modelId="{60FD5D4E-2935-4403-BDA6-E0E8AF689C6F}" srcId="{EC0BE988-6A85-46A3-B374-350CF97CF2AC}" destId="{4FF624CE-3680-4B38-9142-451832893B69}" srcOrd="1" destOrd="0" parTransId="{C643740B-4CAE-4BC1-A902-9EBC438652A4}" sibTransId="{D654BFF3-F85C-4126-9550-598B5753632D}"/>
    <dgm:cxn modelId="{E01FE859-C870-45D3-BEB6-D5A258AD9B9C}" type="presOf" srcId="{4FF624CE-3680-4B38-9142-451832893B69}" destId="{AD8468E7-DD30-45A6-953C-407B347D50E8}" srcOrd="1" destOrd="0" presId="urn:microsoft.com/office/officeart/2005/8/layout/orgChart1"/>
    <dgm:cxn modelId="{5B37657E-6E99-44E0-A31A-C9D88843095B}" type="presOf" srcId="{7B5F48F7-BEC4-491A-B7E5-71BD3CCDE6C0}" destId="{26624002-EA90-4C46-BD70-99304F3DB1B2}" srcOrd="1" destOrd="0" presId="urn:microsoft.com/office/officeart/2005/8/layout/orgChart1"/>
    <dgm:cxn modelId="{85DA7F7F-BA05-4780-9CBC-8E45CB20AC0A}" srcId="{14C0B31F-3A01-447B-8B5A-DA8CDF1845BA}" destId="{A550D835-9269-4BD6-B0D2-F7C1489A7B15}" srcOrd="0" destOrd="0" parTransId="{D6F602D7-FF9F-44B7-A9AA-F46FE847C1C9}" sibTransId="{4DAB88C4-58FB-4104-8D99-DCFC6AEFE9A2}"/>
    <dgm:cxn modelId="{62A9F98F-EE1C-4EBA-A0DA-2B3C9BBC4761}" srcId="{A469B4E0-5381-4B76-904A-FE0A07E9FFAE}" destId="{B291829C-A363-4C2E-AD59-9E19E023C2DA}" srcOrd="0" destOrd="0" parTransId="{ABCFDBEB-2A07-49B1-BE39-8DCAD384E8E2}" sibTransId="{9155C816-A3DC-4836-8FFF-70A9E86B2D9E}"/>
    <dgm:cxn modelId="{C593BA95-2F3B-4A02-9F67-3D4D9CDB1B92}" srcId="{A469B4E0-5381-4B76-904A-FE0A07E9FFAE}" destId="{AD1A1F20-A157-48C8-8691-CDD1557A2AE4}" srcOrd="2" destOrd="0" parTransId="{DE7D5267-2AEE-4C03-8D0F-EB124EEDECCA}" sibTransId="{CB85DFF2-03EE-4D46-8A8B-6219D0840639}"/>
    <dgm:cxn modelId="{B8B3E495-CF0C-44F2-B30E-F046FDC2F634}" type="presOf" srcId="{AD1A1F20-A157-48C8-8691-CDD1557A2AE4}" destId="{4F72B849-A965-49A5-88EF-AF5E49D6679D}" srcOrd="1" destOrd="0" presId="urn:microsoft.com/office/officeart/2005/8/layout/orgChart1"/>
    <dgm:cxn modelId="{43A0979F-B76C-4F2C-B6F5-59A9D1B2950A}" type="presOf" srcId="{B291829C-A363-4C2E-AD59-9E19E023C2DA}" destId="{C936C1D8-3EDC-42DD-973E-74919DA56EC7}" srcOrd="1" destOrd="0" presId="urn:microsoft.com/office/officeart/2005/8/layout/orgChart1"/>
    <dgm:cxn modelId="{704185AD-688B-483E-AEF9-F1DDF1F74F66}" srcId="{4FF624CE-3680-4B38-9142-451832893B69}" destId="{7B5F48F7-BEC4-491A-B7E5-71BD3CCDE6C0}" srcOrd="0" destOrd="0" parTransId="{3DE2492D-C531-44A4-98D1-F958949E5968}" sibTransId="{F42176D3-50BE-4906-A267-A2DD0763768E}"/>
    <dgm:cxn modelId="{276E10AE-A522-41C1-B242-CDFEA4E8C48A}" type="presOf" srcId="{1102E0BD-4BD6-4A40-9876-D40CC7C51147}" destId="{77A61B8A-D754-4742-A282-FE3DEEAE570A}" srcOrd="1" destOrd="0" presId="urn:microsoft.com/office/officeart/2005/8/layout/orgChart1"/>
    <dgm:cxn modelId="{80862BB1-C2AE-4EFC-9604-3EED38E6FBDB}" type="presOf" srcId="{14C0B31F-3A01-447B-8B5A-DA8CDF1845BA}" destId="{06817D23-15BF-40A4-A603-ACC58553EBDC}" srcOrd="1" destOrd="0" presId="urn:microsoft.com/office/officeart/2005/8/layout/orgChart1"/>
    <dgm:cxn modelId="{C74844B5-D85A-417C-8443-96FB34517189}" type="presOf" srcId="{14C0B31F-3A01-447B-8B5A-DA8CDF1845BA}" destId="{82054444-6AC2-453B-BA3A-90195807C0C0}" srcOrd="0" destOrd="0" presId="urn:microsoft.com/office/officeart/2005/8/layout/orgChart1"/>
    <dgm:cxn modelId="{F3BAB5B6-5A5E-4704-9CF1-634514F16040}" type="presOf" srcId="{67D7CD22-1480-47BE-9AC1-74B5DA42B797}" destId="{C048B719-BB42-43B6-BFDB-926F43CA314E}" srcOrd="0" destOrd="0" presId="urn:microsoft.com/office/officeart/2005/8/layout/orgChart1"/>
    <dgm:cxn modelId="{20F2F6C6-BEE9-4FAE-999F-99A09C53323F}" type="presOf" srcId="{1102E0BD-4BD6-4A40-9876-D40CC7C51147}" destId="{D8E8659C-CE5C-4B82-B21C-B19A6ACC8BE7}" srcOrd="0" destOrd="0" presId="urn:microsoft.com/office/officeart/2005/8/layout/orgChart1"/>
    <dgm:cxn modelId="{319AB9C9-8082-4078-B78C-9E343AB8BF57}" type="presOf" srcId="{A550D835-9269-4BD6-B0D2-F7C1489A7B15}" destId="{599B3DCE-FFD1-4EBB-A3CA-E34AD12734C3}" srcOrd="1" destOrd="0" presId="urn:microsoft.com/office/officeart/2005/8/layout/orgChart1"/>
    <dgm:cxn modelId="{446431CC-F9E8-4159-A7CF-5D27E8CC250D}" type="presOf" srcId="{1942967E-EC2B-44B0-A1FC-ECAFCD66DF6E}" destId="{18E201A6-3162-4992-99A7-F0ED7F7C3BDC}" srcOrd="0" destOrd="0" presId="urn:microsoft.com/office/officeart/2005/8/layout/orgChart1"/>
    <dgm:cxn modelId="{BC2598CD-BC65-42C8-BEED-4D34BAA84C01}" type="presOf" srcId="{3DE2492D-C531-44A4-98D1-F958949E5968}" destId="{EFFF30CF-FA83-443F-ABF1-BC4F40F047BF}" srcOrd="0" destOrd="0" presId="urn:microsoft.com/office/officeart/2005/8/layout/orgChart1"/>
    <dgm:cxn modelId="{827238D0-0CC4-422C-80FD-CCB219659178}" type="presOf" srcId="{D6F602D7-FF9F-44B7-A9AA-F46FE847C1C9}" destId="{414B811D-1006-4642-968A-00B5299DD7D8}" srcOrd="0" destOrd="0" presId="urn:microsoft.com/office/officeart/2005/8/layout/orgChart1"/>
    <dgm:cxn modelId="{988D9FD1-CCAD-4B9A-94F5-2203F25E2EBE}" type="presOf" srcId="{80A99B68-DAA2-4388-B624-4CD56FC294FF}" destId="{A0B5722E-2C12-4481-80D1-5F86864A19D6}" srcOrd="0" destOrd="0" presId="urn:microsoft.com/office/officeart/2005/8/layout/orgChart1"/>
    <dgm:cxn modelId="{294D5AD3-D47C-49E1-B680-9CD43C2C8E48}" type="presOf" srcId="{EC0BE988-6A85-46A3-B374-350CF97CF2AC}" destId="{87BF4C36-2E93-4299-8FC7-04C2162BB9B9}" srcOrd="1" destOrd="0" presId="urn:microsoft.com/office/officeart/2005/8/layout/orgChart1"/>
    <dgm:cxn modelId="{094D1BDD-0B60-483C-8B16-38DE7DC63C71}" type="presOf" srcId="{B291829C-A363-4C2E-AD59-9E19E023C2DA}" destId="{66253FB6-A510-42F2-8662-70BDE92D95B5}" srcOrd="0" destOrd="0" presId="urn:microsoft.com/office/officeart/2005/8/layout/orgChart1"/>
    <dgm:cxn modelId="{117B1FE2-939A-493A-8C8D-61E216F49820}" type="presOf" srcId="{5B665731-800B-4C4C-9EDC-2ADDB5AAE151}" destId="{A570DC6C-093A-47E9-943A-0543549D96B0}" srcOrd="1" destOrd="0" presId="urn:microsoft.com/office/officeart/2005/8/layout/orgChart1"/>
    <dgm:cxn modelId="{0ACD07E6-11F3-4FCB-87D0-B66A6AEB9F50}" srcId="{EC0BE988-6A85-46A3-B374-350CF97CF2AC}" destId="{5B665731-800B-4C4C-9EDC-2ADDB5AAE151}" srcOrd="0" destOrd="0" parTransId="{BED0F6D0-A1B9-4DCB-83F2-8477CFD59783}" sibTransId="{CEF99B16-5632-4FBB-841C-FF8D801141B9}"/>
    <dgm:cxn modelId="{D73C71EA-F398-4501-B6E4-2E3562E408EB}" type="presOf" srcId="{C643740B-4CAE-4BC1-A902-9EBC438652A4}" destId="{B3169F9A-9078-4877-B75C-A86D5954C65D}" srcOrd="0" destOrd="0" presId="urn:microsoft.com/office/officeart/2005/8/layout/orgChart1"/>
    <dgm:cxn modelId="{B82ED9F0-785D-4D19-A63F-20B513AA8DF7}" srcId="{1942967E-EC2B-44B0-A1FC-ECAFCD66DF6E}" destId="{A469B4E0-5381-4B76-904A-FE0A07E9FFAE}" srcOrd="0" destOrd="0" parTransId="{E3F449A5-17C9-4102-9B02-63C7642BF7C4}" sibTransId="{82A6EE45-151F-40DD-977C-A6F20BA1F729}"/>
    <dgm:cxn modelId="{DDB3F9F4-4D9D-4DF0-9103-48D0893885AA}" type="presOf" srcId="{DE7D5267-2AEE-4C03-8D0F-EB124EEDECCA}" destId="{08FB37EB-C003-4ED6-9404-94DB13A65409}" srcOrd="0" destOrd="0" presId="urn:microsoft.com/office/officeart/2005/8/layout/orgChart1"/>
    <dgm:cxn modelId="{2D9598F7-53E2-4A2C-9AB6-8EDA8ADDD7BC}" srcId="{A469B4E0-5381-4B76-904A-FE0A07E9FFAE}" destId="{EC0BE988-6A85-46A3-B374-350CF97CF2AC}" srcOrd="1" destOrd="0" parTransId="{80A99B68-DAA2-4388-B624-4CD56FC294FF}" sibTransId="{81E2C051-7190-4325-AF8B-BA228C287D2A}"/>
    <dgm:cxn modelId="{04DA42DF-DCB7-4A4E-83E1-31E2846D9DE0}" type="presParOf" srcId="{18E201A6-3162-4992-99A7-F0ED7F7C3BDC}" destId="{AC419E7D-7A9A-4423-8638-24B59BDABFB7}" srcOrd="0" destOrd="0" presId="urn:microsoft.com/office/officeart/2005/8/layout/orgChart1"/>
    <dgm:cxn modelId="{8D351DCE-29B7-4976-9378-12347AB4B8B4}" type="presParOf" srcId="{AC419E7D-7A9A-4423-8638-24B59BDABFB7}" destId="{9A841C57-D638-47CA-813D-26159BB86E8B}" srcOrd="0" destOrd="0" presId="urn:microsoft.com/office/officeart/2005/8/layout/orgChart1"/>
    <dgm:cxn modelId="{D29635B4-2B02-4E38-83C3-79646AA4BE14}" type="presParOf" srcId="{9A841C57-D638-47CA-813D-26159BB86E8B}" destId="{10B1581A-B3D4-49BE-B98E-067DC60A65A8}" srcOrd="0" destOrd="0" presId="urn:microsoft.com/office/officeart/2005/8/layout/orgChart1"/>
    <dgm:cxn modelId="{A5E445B1-F376-47E5-AEE9-47197482B0BC}" type="presParOf" srcId="{9A841C57-D638-47CA-813D-26159BB86E8B}" destId="{5B2BC440-E858-4803-A3CD-CCB3C751D008}" srcOrd="1" destOrd="0" presId="urn:microsoft.com/office/officeart/2005/8/layout/orgChart1"/>
    <dgm:cxn modelId="{6461F1E6-862F-4F5E-A2F5-8927866F8054}" type="presParOf" srcId="{AC419E7D-7A9A-4423-8638-24B59BDABFB7}" destId="{42769962-A565-4841-B83E-00947F6F6A95}" srcOrd="1" destOrd="0" presId="urn:microsoft.com/office/officeart/2005/8/layout/orgChart1"/>
    <dgm:cxn modelId="{F1A64460-DE79-4BE6-BE9B-EA4A7C44C07A}" type="presParOf" srcId="{42769962-A565-4841-B83E-00947F6F6A95}" destId="{0AA841D7-5D22-4AB2-B3C3-1EBA24C8AB78}" srcOrd="0" destOrd="0" presId="urn:microsoft.com/office/officeart/2005/8/layout/orgChart1"/>
    <dgm:cxn modelId="{D81959C7-93CF-4079-A412-6AC0FF037D72}" type="presParOf" srcId="{42769962-A565-4841-B83E-00947F6F6A95}" destId="{BB99DC1D-A2A9-4306-B51C-2043D655CEC1}" srcOrd="1" destOrd="0" presId="urn:microsoft.com/office/officeart/2005/8/layout/orgChart1"/>
    <dgm:cxn modelId="{E61600F2-8E9D-450A-AFE3-EB8076D56522}" type="presParOf" srcId="{BB99DC1D-A2A9-4306-B51C-2043D655CEC1}" destId="{E02550EB-ACD7-49FA-9DF3-FB2701340DF4}" srcOrd="0" destOrd="0" presId="urn:microsoft.com/office/officeart/2005/8/layout/orgChart1"/>
    <dgm:cxn modelId="{8CD7EA15-1A8E-436D-B672-1A395FD1100C}" type="presParOf" srcId="{E02550EB-ACD7-49FA-9DF3-FB2701340DF4}" destId="{66253FB6-A510-42F2-8662-70BDE92D95B5}" srcOrd="0" destOrd="0" presId="urn:microsoft.com/office/officeart/2005/8/layout/orgChart1"/>
    <dgm:cxn modelId="{344A85C9-F2E5-4BCC-A710-953F15B3129A}" type="presParOf" srcId="{E02550EB-ACD7-49FA-9DF3-FB2701340DF4}" destId="{C936C1D8-3EDC-42DD-973E-74919DA56EC7}" srcOrd="1" destOrd="0" presId="urn:microsoft.com/office/officeart/2005/8/layout/orgChart1"/>
    <dgm:cxn modelId="{34171221-0727-4672-8BBD-A3421D93AF7C}" type="presParOf" srcId="{BB99DC1D-A2A9-4306-B51C-2043D655CEC1}" destId="{C14DF273-78CC-41E0-AE3E-B2875AC50215}" srcOrd="1" destOrd="0" presId="urn:microsoft.com/office/officeart/2005/8/layout/orgChart1"/>
    <dgm:cxn modelId="{995105A8-3B70-4EDA-AC1F-56443A03B512}" type="presParOf" srcId="{BB99DC1D-A2A9-4306-B51C-2043D655CEC1}" destId="{BA9EAD5C-D149-4858-AB5B-AAFA48F24994}" srcOrd="2" destOrd="0" presId="urn:microsoft.com/office/officeart/2005/8/layout/orgChart1"/>
    <dgm:cxn modelId="{1DA8D322-33B2-4C2B-9774-671CC989F663}" type="presParOf" srcId="{42769962-A565-4841-B83E-00947F6F6A95}" destId="{A0B5722E-2C12-4481-80D1-5F86864A19D6}" srcOrd="2" destOrd="0" presId="urn:microsoft.com/office/officeart/2005/8/layout/orgChart1"/>
    <dgm:cxn modelId="{8FB9823B-15E8-4039-8D7B-F8895734BCAC}" type="presParOf" srcId="{42769962-A565-4841-B83E-00947F6F6A95}" destId="{3E6D57AB-D259-4FA4-B736-D90F0D8632C3}" srcOrd="3" destOrd="0" presId="urn:microsoft.com/office/officeart/2005/8/layout/orgChart1"/>
    <dgm:cxn modelId="{13E87AA5-293A-485E-919A-4D048788E296}" type="presParOf" srcId="{3E6D57AB-D259-4FA4-B736-D90F0D8632C3}" destId="{9F98E400-D0B8-4CE7-874C-4F5981C4EDF9}" srcOrd="0" destOrd="0" presId="urn:microsoft.com/office/officeart/2005/8/layout/orgChart1"/>
    <dgm:cxn modelId="{66D0F8B7-AA02-4029-9166-FAEF3F7267F1}" type="presParOf" srcId="{9F98E400-D0B8-4CE7-874C-4F5981C4EDF9}" destId="{A4268A7D-D616-4EBA-BE2C-34418E766A86}" srcOrd="0" destOrd="0" presId="urn:microsoft.com/office/officeart/2005/8/layout/orgChart1"/>
    <dgm:cxn modelId="{17A2F014-1963-4060-B2D3-AB45072F6FF0}" type="presParOf" srcId="{9F98E400-D0B8-4CE7-874C-4F5981C4EDF9}" destId="{87BF4C36-2E93-4299-8FC7-04C2162BB9B9}" srcOrd="1" destOrd="0" presId="urn:microsoft.com/office/officeart/2005/8/layout/orgChart1"/>
    <dgm:cxn modelId="{B95538AA-F718-481E-AB85-10718657A42A}" type="presParOf" srcId="{3E6D57AB-D259-4FA4-B736-D90F0D8632C3}" destId="{95DEAE90-1E0A-46B8-9826-DE43D291969D}" srcOrd="1" destOrd="0" presId="urn:microsoft.com/office/officeart/2005/8/layout/orgChart1"/>
    <dgm:cxn modelId="{A359B86A-B89C-415D-9AF8-D91997751F06}" type="presParOf" srcId="{95DEAE90-1E0A-46B8-9826-DE43D291969D}" destId="{F5F1B74F-4233-4426-AF24-E491360DE507}" srcOrd="0" destOrd="0" presId="urn:microsoft.com/office/officeart/2005/8/layout/orgChart1"/>
    <dgm:cxn modelId="{1A0AFA7D-5BF6-4B41-94F3-C4A27B5C3210}" type="presParOf" srcId="{95DEAE90-1E0A-46B8-9826-DE43D291969D}" destId="{8456A82A-0BC4-409F-85C5-0B81C323AEB8}" srcOrd="1" destOrd="0" presId="urn:microsoft.com/office/officeart/2005/8/layout/orgChart1"/>
    <dgm:cxn modelId="{5D9AF3FB-6C82-4190-BB6E-5C195DF2CFB9}" type="presParOf" srcId="{8456A82A-0BC4-409F-85C5-0B81C323AEB8}" destId="{E86442F8-CB43-4325-8841-124DBE9A3251}" srcOrd="0" destOrd="0" presId="urn:microsoft.com/office/officeart/2005/8/layout/orgChart1"/>
    <dgm:cxn modelId="{2D1DBFA7-5100-46B7-8B33-01345127A004}" type="presParOf" srcId="{E86442F8-CB43-4325-8841-124DBE9A3251}" destId="{D637253D-D877-41F5-9E18-C9FDDDC4C16D}" srcOrd="0" destOrd="0" presId="urn:microsoft.com/office/officeart/2005/8/layout/orgChart1"/>
    <dgm:cxn modelId="{C5D73EB4-8E00-4815-960A-ABC5B2349BF0}" type="presParOf" srcId="{E86442F8-CB43-4325-8841-124DBE9A3251}" destId="{A570DC6C-093A-47E9-943A-0543549D96B0}" srcOrd="1" destOrd="0" presId="urn:microsoft.com/office/officeart/2005/8/layout/orgChart1"/>
    <dgm:cxn modelId="{314AC2AC-E475-4C5C-BF91-30D1D60B8C6F}" type="presParOf" srcId="{8456A82A-0BC4-409F-85C5-0B81C323AEB8}" destId="{AE4E2052-0CBB-4498-A448-1BB59B56ED64}" srcOrd="1" destOrd="0" presId="urn:microsoft.com/office/officeart/2005/8/layout/orgChart1"/>
    <dgm:cxn modelId="{2EFDCCEB-1D24-4187-A648-4750CB5DF925}" type="presParOf" srcId="{AE4E2052-0CBB-4498-A448-1BB59B56ED64}" destId="{FF9ABDA9-62EC-4F31-BBEA-EA53003330CF}" srcOrd="0" destOrd="0" presId="urn:microsoft.com/office/officeart/2005/8/layout/orgChart1"/>
    <dgm:cxn modelId="{158A9B88-C192-42C6-A95B-54BD74DD3C85}" type="presParOf" srcId="{AE4E2052-0CBB-4498-A448-1BB59B56ED64}" destId="{00FBA353-2286-4736-ABE6-AFCD754C7267}" srcOrd="1" destOrd="0" presId="urn:microsoft.com/office/officeart/2005/8/layout/orgChart1"/>
    <dgm:cxn modelId="{15D46D31-A302-4763-A860-43B2BE7F655C}" type="presParOf" srcId="{00FBA353-2286-4736-ABE6-AFCD754C7267}" destId="{5EEDA80C-B487-4EBA-AAC5-22EF673A0531}" srcOrd="0" destOrd="0" presId="urn:microsoft.com/office/officeart/2005/8/layout/orgChart1"/>
    <dgm:cxn modelId="{5ED87318-06B1-432C-B9F6-2A1872B34491}" type="presParOf" srcId="{5EEDA80C-B487-4EBA-AAC5-22EF673A0531}" destId="{82054444-6AC2-453B-BA3A-90195807C0C0}" srcOrd="0" destOrd="0" presId="urn:microsoft.com/office/officeart/2005/8/layout/orgChart1"/>
    <dgm:cxn modelId="{34B57E0A-B5C9-4C6B-A2D6-464E7ADB6B42}" type="presParOf" srcId="{5EEDA80C-B487-4EBA-AAC5-22EF673A0531}" destId="{06817D23-15BF-40A4-A603-ACC58553EBDC}" srcOrd="1" destOrd="0" presId="urn:microsoft.com/office/officeart/2005/8/layout/orgChart1"/>
    <dgm:cxn modelId="{4D859AAE-7669-4307-953B-BDDC96472BFD}" type="presParOf" srcId="{00FBA353-2286-4736-ABE6-AFCD754C7267}" destId="{C0A8E317-D773-4874-8DC5-6794A13105D7}" srcOrd="1" destOrd="0" presId="urn:microsoft.com/office/officeart/2005/8/layout/orgChart1"/>
    <dgm:cxn modelId="{ABD7BE51-541E-40B8-9ACD-510BA93D50A0}" type="presParOf" srcId="{C0A8E317-D773-4874-8DC5-6794A13105D7}" destId="{414B811D-1006-4642-968A-00B5299DD7D8}" srcOrd="0" destOrd="0" presId="urn:microsoft.com/office/officeart/2005/8/layout/orgChart1"/>
    <dgm:cxn modelId="{F362AFDB-EC1B-4F67-8FCE-E788363C586F}" type="presParOf" srcId="{C0A8E317-D773-4874-8DC5-6794A13105D7}" destId="{544712ED-D43D-464D-8B5E-ED973369F7E8}" srcOrd="1" destOrd="0" presId="urn:microsoft.com/office/officeart/2005/8/layout/orgChart1"/>
    <dgm:cxn modelId="{928B5809-6812-47C2-8696-E0AA734D5E87}" type="presParOf" srcId="{544712ED-D43D-464D-8B5E-ED973369F7E8}" destId="{72D7233C-7197-43EB-9755-03F31A1B51CC}" srcOrd="0" destOrd="0" presId="urn:microsoft.com/office/officeart/2005/8/layout/orgChart1"/>
    <dgm:cxn modelId="{D10EAD43-B848-48CE-8933-A9C676B6C969}" type="presParOf" srcId="{72D7233C-7197-43EB-9755-03F31A1B51CC}" destId="{D8F19812-2E3F-4D0F-9406-10BB417EDB47}" srcOrd="0" destOrd="0" presId="urn:microsoft.com/office/officeart/2005/8/layout/orgChart1"/>
    <dgm:cxn modelId="{E292D672-4F22-47DD-A933-E10869F3D65D}" type="presParOf" srcId="{72D7233C-7197-43EB-9755-03F31A1B51CC}" destId="{599B3DCE-FFD1-4EBB-A3CA-E34AD12734C3}" srcOrd="1" destOrd="0" presId="urn:microsoft.com/office/officeart/2005/8/layout/orgChart1"/>
    <dgm:cxn modelId="{7E15A856-A194-44FD-A506-1B8920BA3E4A}" type="presParOf" srcId="{544712ED-D43D-464D-8B5E-ED973369F7E8}" destId="{691B446F-F176-4B2A-927C-B52949CA1547}" srcOrd="1" destOrd="0" presId="urn:microsoft.com/office/officeart/2005/8/layout/orgChart1"/>
    <dgm:cxn modelId="{ACEC4FC6-08FD-45BA-BD84-D5CF9CF0F3B1}" type="presParOf" srcId="{544712ED-D43D-464D-8B5E-ED973369F7E8}" destId="{AC20D4FC-B4E3-4076-AEDB-532071F36247}" srcOrd="2" destOrd="0" presId="urn:microsoft.com/office/officeart/2005/8/layout/orgChart1"/>
    <dgm:cxn modelId="{EF57B8CB-80F1-4C92-AFDE-E5882BA06D40}" type="presParOf" srcId="{00FBA353-2286-4736-ABE6-AFCD754C7267}" destId="{046D75BB-E601-45E4-8977-F332C6E3A5F5}" srcOrd="2" destOrd="0" presId="urn:microsoft.com/office/officeart/2005/8/layout/orgChart1"/>
    <dgm:cxn modelId="{5BB33CC8-DFE3-4BF7-82EA-C012BD299499}" type="presParOf" srcId="{AE4E2052-0CBB-4498-A448-1BB59B56ED64}" destId="{C048B719-BB42-43B6-BFDB-926F43CA314E}" srcOrd="2" destOrd="0" presId="urn:microsoft.com/office/officeart/2005/8/layout/orgChart1"/>
    <dgm:cxn modelId="{7DBCF4C2-CFF7-42F2-B062-3C90599158E7}" type="presParOf" srcId="{AE4E2052-0CBB-4498-A448-1BB59B56ED64}" destId="{AAF8E4B8-38C6-40F6-83B8-11868BEFDB5E}" srcOrd="3" destOrd="0" presId="urn:microsoft.com/office/officeart/2005/8/layout/orgChart1"/>
    <dgm:cxn modelId="{C9880344-9205-4037-BDE8-E077DD319B65}" type="presParOf" srcId="{AAF8E4B8-38C6-40F6-83B8-11868BEFDB5E}" destId="{19CCE934-E350-4441-A0DF-9F38AAA6466D}" srcOrd="0" destOrd="0" presId="urn:microsoft.com/office/officeart/2005/8/layout/orgChart1"/>
    <dgm:cxn modelId="{9CA187CB-4B50-4A72-BC5B-BDE3D6A92B3E}" type="presParOf" srcId="{19CCE934-E350-4441-A0DF-9F38AAA6466D}" destId="{D8E8659C-CE5C-4B82-B21C-B19A6ACC8BE7}" srcOrd="0" destOrd="0" presId="urn:microsoft.com/office/officeart/2005/8/layout/orgChart1"/>
    <dgm:cxn modelId="{E6A159D1-E6C3-4AF5-BF85-9F43DD8BAF2B}" type="presParOf" srcId="{19CCE934-E350-4441-A0DF-9F38AAA6466D}" destId="{77A61B8A-D754-4742-A282-FE3DEEAE570A}" srcOrd="1" destOrd="0" presId="urn:microsoft.com/office/officeart/2005/8/layout/orgChart1"/>
    <dgm:cxn modelId="{9AC2C20C-73DB-48E5-88D7-5EE6C286451E}" type="presParOf" srcId="{AAF8E4B8-38C6-40F6-83B8-11868BEFDB5E}" destId="{C2EB1853-5378-4966-9CE1-8913BF7E7A40}" srcOrd="1" destOrd="0" presId="urn:microsoft.com/office/officeart/2005/8/layout/orgChart1"/>
    <dgm:cxn modelId="{C5B97BCF-8A55-4537-8C13-0169F2823BE3}" type="presParOf" srcId="{AAF8E4B8-38C6-40F6-83B8-11868BEFDB5E}" destId="{EFE9BF9F-6C55-45ED-A75A-61808BE0F6E3}" srcOrd="2" destOrd="0" presId="urn:microsoft.com/office/officeart/2005/8/layout/orgChart1"/>
    <dgm:cxn modelId="{F0B41B74-5DE5-44E4-B65E-4F0F579A3EA4}" type="presParOf" srcId="{8456A82A-0BC4-409F-85C5-0B81C323AEB8}" destId="{0B123CB3-9225-44D4-A8BE-26F29926E8C5}" srcOrd="2" destOrd="0" presId="urn:microsoft.com/office/officeart/2005/8/layout/orgChart1"/>
    <dgm:cxn modelId="{68C3BEF4-7BCF-4DF2-9049-A68AC7747098}" type="presParOf" srcId="{95DEAE90-1E0A-46B8-9826-DE43D291969D}" destId="{B3169F9A-9078-4877-B75C-A86D5954C65D}" srcOrd="2" destOrd="0" presId="urn:microsoft.com/office/officeart/2005/8/layout/orgChart1"/>
    <dgm:cxn modelId="{553C56A0-B4A5-4E86-A6C5-03F8E2C562FF}" type="presParOf" srcId="{95DEAE90-1E0A-46B8-9826-DE43D291969D}" destId="{5239BBF1-FE19-4D04-81DE-A0A668DC4A50}" srcOrd="3" destOrd="0" presId="urn:microsoft.com/office/officeart/2005/8/layout/orgChart1"/>
    <dgm:cxn modelId="{B1EA3390-02CD-42B5-9BC1-F632FACAD02D}" type="presParOf" srcId="{5239BBF1-FE19-4D04-81DE-A0A668DC4A50}" destId="{47D87500-C72B-421A-8CB8-C8CECBB3AB31}" srcOrd="0" destOrd="0" presId="urn:microsoft.com/office/officeart/2005/8/layout/orgChart1"/>
    <dgm:cxn modelId="{0F9844DC-EC78-46DB-8924-E66300AF59F5}" type="presParOf" srcId="{47D87500-C72B-421A-8CB8-C8CECBB3AB31}" destId="{426BECA0-9189-49B6-AB01-FA1D777E21F4}" srcOrd="0" destOrd="0" presId="urn:microsoft.com/office/officeart/2005/8/layout/orgChart1"/>
    <dgm:cxn modelId="{89937547-E4A2-4397-AE99-A4BE0D2D4B13}" type="presParOf" srcId="{47D87500-C72B-421A-8CB8-C8CECBB3AB31}" destId="{AD8468E7-DD30-45A6-953C-407B347D50E8}" srcOrd="1" destOrd="0" presId="urn:microsoft.com/office/officeart/2005/8/layout/orgChart1"/>
    <dgm:cxn modelId="{19DF98CE-55AD-4FF4-89EE-889D416DA51F}" type="presParOf" srcId="{5239BBF1-FE19-4D04-81DE-A0A668DC4A50}" destId="{7649450C-059E-47E3-A9CC-90889FC64850}" srcOrd="1" destOrd="0" presId="urn:microsoft.com/office/officeart/2005/8/layout/orgChart1"/>
    <dgm:cxn modelId="{3E102680-39EB-4346-B005-94E92C808916}" type="presParOf" srcId="{7649450C-059E-47E3-A9CC-90889FC64850}" destId="{EFFF30CF-FA83-443F-ABF1-BC4F40F047BF}" srcOrd="0" destOrd="0" presId="urn:microsoft.com/office/officeart/2005/8/layout/orgChart1"/>
    <dgm:cxn modelId="{DD620E9B-3229-4420-BD25-A2E60DD00459}" type="presParOf" srcId="{7649450C-059E-47E3-A9CC-90889FC64850}" destId="{DE9F59AE-7B11-4D3F-BC58-97BB65A0A064}" srcOrd="1" destOrd="0" presId="urn:microsoft.com/office/officeart/2005/8/layout/orgChart1"/>
    <dgm:cxn modelId="{CA6B8F4B-303B-4A28-A024-3B8436A7B537}" type="presParOf" srcId="{DE9F59AE-7B11-4D3F-BC58-97BB65A0A064}" destId="{B66B406C-9862-4DB2-9A94-788801A4DE4B}" srcOrd="0" destOrd="0" presId="urn:microsoft.com/office/officeart/2005/8/layout/orgChart1"/>
    <dgm:cxn modelId="{C1FB84B7-6D84-46FF-926F-6C81AEB19F4F}" type="presParOf" srcId="{B66B406C-9862-4DB2-9A94-788801A4DE4B}" destId="{DE165278-C188-4B07-9E34-A80D3343606B}" srcOrd="0" destOrd="0" presId="urn:microsoft.com/office/officeart/2005/8/layout/orgChart1"/>
    <dgm:cxn modelId="{E512329E-F891-4092-96E2-19E24A8FF7BD}" type="presParOf" srcId="{B66B406C-9862-4DB2-9A94-788801A4DE4B}" destId="{26624002-EA90-4C46-BD70-99304F3DB1B2}" srcOrd="1" destOrd="0" presId="urn:microsoft.com/office/officeart/2005/8/layout/orgChart1"/>
    <dgm:cxn modelId="{41501323-A804-437F-A1E3-7DE5474722D5}" type="presParOf" srcId="{DE9F59AE-7B11-4D3F-BC58-97BB65A0A064}" destId="{C9597251-E249-40E9-85A4-44FAF571E79B}" srcOrd="1" destOrd="0" presId="urn:microsoft.com/office/officeart/2005/8/layout/orgChart1"/>
    <dgm:cxn modelId="{A205FA85-DCFE-40F0-A0AC-71F80F89366F}" type="presParOf" srcId="{DE9F59AE-7B11-4D3F-BC58-97BB65A0A064}" destId="{98B71CD0-ADD2-4B7B-A76D-C2CF112DAF68}" srcOrd="2" destOrd="0" presId="urn:microsoft.com/office/officeart/2005/8/layout/orgChart1"/>
    <dgm:cxn modelId="{91BDAE29-66C1-435B-B74C-242C1C9C0145}" type="presParOf" srcId="{5239BBF1-FE19-4D04-81DE-A0A668DC4A50}" destId="{8CA94231-03AA-40FD-8B76-646EB8285245}" srcOrd="2" destOrd="0" presId="urn:microsoft.com/office/officeart/2005/8/layout/orgChart1"/>
    <dgm:cxn modelId="{0F591841-E9FA-4AC4-92B8-663996DCC8DD}" type="presParOf" srcId="{3E6D57AB-D259-4FA4-B736-D90F0D8632C3}" destId="{EC73F205-62C8-4898-A886-A701548DA6F9}" srcOrd="2" destOrd="0" presId="urn:microsoft.com/office/officeart/2005/8/layout/orgChart1"/>
    <dgm:cxn modelId="{B351657A-521E-4AD3-B992-89A2B37AE748}" type="presParOf" srcId="{42769962-A565-4841-B83E-00947F6F6A95}" destId="{08FB37EB-C003-4ED6-9404-94DB13A65409}" srcOrd="4" destOrd="0" presId="urn:microsoft.com/office/officeart/2005/8/layout/orgChart1"/>
    <dgm:cxn modelId="{BB909B49-9FEF-4CD3-B28B-44FE220AE1E4}" type="presParOf" srcId="{42769962-A565-4841-B83E-00947F6F6A95}" destId="{B6F75E59-44F2-4925-888C-0C24ACFB5531}" srcOrd="5" destOrd="0" presId="urn:microsoft.com/office/officeart/2005/8/layout/orgChart1"/>
    <dgm:cxn modelId="{E08C647B-A0A5-4CBA-8B90-8FC7F2FF2D66}" type="presParOf" srcId="{B6F75E59-44F2-4925-888C-0C24ACFB5531}" destId="{BC033D99-F85A-437F-8D36-BD4BE9540239}" srcOrd="0" destOrd="0" presId="urn:microsoft.com/office/officeart/2005/8/layout/orgChart1"/>
    <dgm:cxn modelId="{7768EA27-D599-4935-9FC1-E0CC818ACCF4}" type="presParOf" srcId="{BC033D99-F85A-437F-8D36-BD4BE9540239}" destId="{2E081D58-705C-471D-8D93-A712E75468AB}" srcOrd="0" destOrd="0" presId="urn:microsoft.com/office/officeart/2005/8/layout/orgChart1"/>
    <dgm:cxn modelId="{BA5323AD-9C21-4B36-A32D-28A49DC837C8}" type="presParOf" srcId="{BC033D99-F85A-437F-8D36-BD4BE9540239}" destId="{4F72B849-A965-49A5-88EF-AF5E49D6679D}" srcOrd="1" destOrd="0" presId="urn:microsoft.com/office/officeart/2005/8/layout/orgChart1"/>
    <dgm:cxn modelId="{97D3D5CA-4D36-4D3D-85A1-394F725B6B36}" type="presParOf" srcId="{B6F75E59-44F2-4925-888C-0C24ACFB5531}" destId="{ADCD0D77-DF5F-4D6F-8F44-99890EDDC925}" srcOrd="1" destOrd="0" presId="urn:microsoft.com/office/officeart/2005/8/layout/orgChart1"/>
    <dgm:cxn modelId="{22D4BF67-2765-408F-9B54-35053892756D}" type="presParOf" srcId="{B6F75E59-44F2-4925-888C-0C24ACFB5531}" destId="{819DB700-7D78-4A71-B5A2-750A9BB249EA}" srcOrd="2" destOrd="0" presId="urn:microsoft.com/office/officeart/2005/8/layout/orgChart1"/>
    <dgm:cxn modelId="{31CCCE0B-E5CE-4F7C-97FF-B86C24633F19}" type="presParOf" srcId="{AC419E7D-7A9A-4423-8638-24B59BDABFB7}" destId="{C667CC42-946F-4EA7-9B88-6B8DB6EE5D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F1718-CFD3-4421-AA36-01ED1530CFDF}">
      <dsp:nvSpPr>
        <dsp:cNvPr id="0" name=""/>
        <dsp:cNvSpPr/>
      </dsp:nvSpPr>
      <dsp:spPr>
        <a:xfrm>
          <a:off x="3944584" y="571219"/>
          <a:ext cx="119415" cy="523155"/>
        </a:xfrm>
        <a:custGeom>
          <a:avLst/>
          <a:gdLst/>
          <a:ahLst/>
          <a:cxnLst/>
          <a:rect l="0" t="0" r="0" b="0"/>
          <a:pathLst>
            <a:path>
              <a:moveTo>
                <a:pt x="119415" y="0"/>
              </a:moveTo>
              <a:lnTo>
                <a:pt x="119415" y="523155"/>
              </a:lnTo>
              <a:lnTo>
                <a:pt x="0" y="52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B929F-151C-4B50-A8C6-62488DF99ADB}">
      <dsp:nvSpPr>
        <dsp:cNvPr id="0" name=""/>
        <dsp:cNvSpPr/>
      </dsp:nvSpPr>
      <dsp:spPr>
        <a:xfrm>
          <a:off x="4706343" y="4608616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99795-78EB-48A6-8E27-F5803B3FCB67}">
      <dsp:nvSpPr>
        <dsp:cNvPr id="0" name=""/>
        <dsp:cNvSpPr/>
      </dsp:nvSpPr>
      <dsp:spPr>
        <a:xfrm>
          <a:off x="4706343" y="3801136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D7F79-9DD6-479B-978A-C828B5F83384}">
      <dsp:nvSpPr>
        <dsp:cNvPr id="0" name=""/>
        <dsp:cNvSpPr/>
      </dsp:nvSpPr>
      <dsp:spPr>
        <a:xfrm>
          <a:off x="4706343" y="299365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08E97-B668-4B0E-9FE1-C3050D7FD8EB}">
      <dsp:nvSpPr>
        <dsp:cNvPr id="0" name=""/>
        <dsp:cNvSpPr/>
      </dsp:nvSpPr>
      <dsp:spPr>
        <a:xfrm>
          <a:off x="4064000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E36E9-5782-442E-8246-89DA0EA9967A}">
      <dsp:nvSpPr>
        <dsp:cNvPr id="0" name=""/>
        <dsp:cNvSpPr/>
      </dsp:nvSpPr>
      <dsp:spPr>
        <a:xfrm>
          <a:off x="3330216" y="299365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9AEF3-6C4C-4D28-8123-2028E554EA05}">
      <dsp:nvSpPr>
        <dsp:cNvPr id="0" name=""/>
        <dsp:cNvSpPr/>
      </dsp:nvSpPr>
      <dsp:spPr>
        <a:xfrm>
          <a:off x="3375936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FF88F-54A2-4EDE-BCF4-FF4FC8FEA09B}">
      <dsp:nvSpPr>
        <dsp:cNvPr id="0" name=""/>
        <dsp:cNvSpPr/>
      </dsp:nvSpPr>
      <dsp:spPr>
        <a:xfrm>
          <a:off x="4018280" y="571219"/>
          <a:ext cx="91440" cy="10463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3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18AC2-CE89-48AE-B25D-51FECC44CA0E}">
      <dsp:nvSpPr>
        <dsp:cNvPr id="0" name=""/>
        <dsp:cNvSpPr/>
      </dsp:nvSpPr>
      <dsp:spPr>
        <a:xfrm>
          <a:off x="2788574" y="2571"/>
          <a:ext cx="2550850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程序输入：棋盘大小、蛇的位置、障碍物位置</a:t>
          </a:r>
        </a:p>
      </dsp:txBody>
      <dsp:txXfrm>
        <a:off x="2788574" y="2571"/>
        <a:ext cx="2550850" cy="568647"/>
      </dsp:txXfrm>
    </dsp:sp>
    <dsp:sp modelId="{26656C59-D17B-44A2-A3CB-DC0645355B40}">
      <dsp:nvSpPr>
        <dsp:cNvPr id="0" name=""/>
        <dsp:cNvSpPr/>
      </dsp:nvSpPr>
      <dsp:spPr>
        <a:xfrm>
          <a:off x="3495352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进入</a:t>
          </a:r>
          <a:r>
            <a:rPr lang="en-US" altLang="zh-CN" sz="1200" kern="1200" dirty="0"/>
            <a:t>alpha_beta</a:t>
          </a:r>
          <a:r>
            <a:rPr lang="zh-CN" altLang="en-US" sz="1200" kern="1200" dirty="0"/>
            <a:t>算法</a:t>
          </a:r>
        </a:p>
      </dsp:txBody>
      <dsp:txXfrm>
        <a:off x="3495352" y="1617530"/>
        <a:ext cx="1137294" cy="568647"/>
      </dsp:txXfrm>
    </dsp:sp>
    <dsp:sp modelId="{CB3FE2E2-2F6C-4110-95BE-6051814382F9}">
      <dsp:nvSpPr>
        <dsp:cNvPr id="0" name=""/>
        <dsp:cNvSpPr/>
      </dsp:nvSpPr>
      <dsp:spPr>
        <a:xfrm>
          <a:off x="2807289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到达时间限制</a:t>
          </a:r>
        </a:p>
      </dsp:txBody>
      <dsp:txXfrm>
        <a:off x="2807289" y="2425009"/>
        <a:ext cx="1137294" cy="568647"/>
      </dsp:txXfrm>
    </dsp:sp>
    <dsp:sp modelId="{676094F6-6E1C-42E4-BD90-20DD19088A40}">
      <dsp:nvSpPr>
        <dsp:cNvPr id="0" name=""/>
        <dsp:cNvSpPr/>
      </dsp:nvSpPr>
      <dsp:spPr>
        <a:xfrm>
          <a:off x="2807289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结束，输出目前最好的移动位置</a:t>
          </a:r>
        </a:p>
      </dsp:txBody>
      <dsp:txXfrm>
        <a:off x="2807289" y="3232489"/>
        <a:ext cx="1137294" cy="568647"/>
      </dsp:txXfrm>
    </dsp:sp>
    <dsp:sp modelId="{2B72CE16-1479-4F70-834C-F4DF642FEAF3}">
      <dsp:nvSpPr>
        <dsp:cNvPr id="0" name=""/>
        <dsp:cNvSpPr/>
      </dsp:nvSpPr>
      <dsp:spPr>
        <a:xfrm>
          <a:off x="4183415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递归到达指定层数</a:t>
          </a:r>
        </a:p>
      </dsp:txBody>
      <dsp:txXfrm>
        <a:off x="4183415" y="2425009"/>
        <a:ext cx="1137294" cy="568647"/>
      </dsp:txXfrm>
    </dsp:sp>
    <dsp:sp modelId="{558738D7-ACD6-4B7B-886B-C44B3413BE3C}">
      <dsp:nvSpPr>
        <dsp:cNvPr id="0" name=""/>
        <dsp:cNvSpPr/>
      </dsp:nvSpPr>
      <dsp:spPr>
        <a:xfrm>
          <a:off x="4183415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估值函数</a:t>
          </a:r>
        </a:p>
      </dsp:txBody>
      <dsp:txXfrm>
        <a:off x="4183415" y="3232489"/>
        <a:ext cx="1137294" cy="568647"/>
      </dsp:txXfrm>
    </dsp:sp>
    <dsp:sp modelId="{110FE148-8DD2-4119-9BC9-7169C27C8774}">
      <dsp:nvSpPr>
        <dsp:cNvPr id="0" name=""/>
        <dsp:cNvSpPr/>
      </dsp:nvSpPr>
      <dsp:spPr>
        <a:xfrm>
          <a:off x="4183415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得到本节点估值并存储</a:t>
          </a:r>
        </a:p>
      </dsp:txBody>
      <dsp:txXfrm>
        <a:off x="4183415" y="4039968"/>
        <a:ext cx="1137294" cy="568647"/>
      </dsp:txXfrm>
    </dsp:sp>
    <dsp:sp modelId="{EA68BBB1-BE39-4BCA-976D-0DCFB10E21C5}">
      <dsp:nvSpPr>
        <dsp:cNvPr id="0" name=""/>
        <dsp:cNvSpPr/>
      </dsp:nvSpPr>
      <dsp:spPr>
        <a:xfrm>
          <a:off x="4183415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得到最大估值</a:t>
          </a:r>
        </a:p>
      </dsp:txBody>
      <dsp:txXfrm>
        <a:off x="4183415" y="4847447"/>
        <a:ext cx="1137294" cy="568647"/>
      </dsp:txXfrm>
    </dsp:sp>
    <dsp:sp modelId="{F892B7DA-7D31-494A-9E5E-0D8D0F806EEE}">
      <dsp:nvSpPr>
        <dsp:cNvPr id="0" name=""/>
        <dsp:cNvSpPr/>
      </dsp:nvSpPr>
      <dsp:spPr>
        <a:xfrm>
          <a:off x="2807289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恢复现场</a:t>
          </a:r>
        </a:p>
      </dsp:txBody>
      <dsp:txXfrm>
        <a:off x="2807289" y="810050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B37EB-C003-4ED6-9404-94DB13A65409}">
      <dsp:nvSpPr>
        <dsp:cNvPr id="0" name=""/>
        <dsp:cNvSpPr/>
      </dsp:nvSpPr>
      <dsp:spPr>
        <a:xfrm>
          <a:off x="430936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F30CF-FA83-443F-ABF1-BC4F40F047BF}">
      <dsp:nvSpPr>
        <dsp:cNvPr id="0" name=""/>
        <dsp:cNvSpPr/>
      </dsp:nvSpPr>
      <dsp:spPr>
        <a:xfrm>
          <a:off x="5735812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69F9A-9078-4877-B75C-A86D5954C65D}">
      <dsp:nvSpPr>
        <dsp:cNvPr id="0" name=""/>
        <dsp:cNvSpPr/>
      </dsp:nvSpPr>
      <dsp:spPr>
        <a:xfrm>
          <a:off x="4309361" y="1963109"/>
          <a:ext cx="1472170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472170" y="170333"/>
              </a:lnTo>
              <a:lnTo>
                <a:pt x="147217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8B719-BB42-43B6-BFDB-926F43CA314E}">
      <dsp:nvSpPr>
        <dsp:cNvPr id="0" name=""/>
        <dsp:cNvSpPr/>
      </dsp:nvSpPr>
      <dsp:spPr>
        <a:xfrm>
          <a:off x="2837191" y="3114890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B811D-1006-4642-968A-00B5299DD7D8}">
      <dsp:nvSpPr>
        <dsp:cNvPr id="0" name=""/>
        <dsp:cNvSpPr/>
      </dsp:nvSpPr>
      <dsp:spPr>
        <a:xfrm>
          <a:off x="1855744" y="4266671"/>
          <a:ext cx="1055923" cy="324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5"/>
              </a:lnTo>
              <a:lnTo>
                <a:pt x="1055923" y="154395"/>
              </a:lnTo>
              <a:lnTo>
                <a:pt x="1055923" y="3247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ABDA9-62EC-4F31-BBEA-EA53003330CF}">
      <dsp:nvSpPr>
        <dsp:cNvPr id="0" name=""/>
        <dsp:cNvSpPr/>
      </dsp:nvSpPr>
      <dsp:spPr>
        <a:xfrm>
          <a:off x="1855744" y="3114890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1B74F-4233-4426-AF24-E491360DE507}">
      <dsp:nvSpPr>
        <dsp:cNvPr id="0" name=""/>
        <dsp:cNvSpPr/>
      </dsp:nvSpPr>
      <dsp:spPr>
        <a:xfrm>
          <a:off x="2837191" y="1963109"/>
          <a:ext cx="1472170" cy="340667"/>
        </a:xfrm>
        <a:custGeom>
          <a:avLst/>
          <a:gdLst/>
          <a:ahLst/>
          <a:cxnLst/>
          <a:rect l="0" t="0" r="0" b="0"/>
          <a:pathLst>
            <a:path>
              <a:moveTo>
                <a:pt x="1472170" y="0"/>
              </a:moveTo>
              <a:lnTo>
                <a:pt x="1472170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5722E-2C12-4481-80D1-5F86864A19D6}">
      <dsp:nvSpPr>
        <dsp:cNvPr id="0" name=""/>
        <dsp:cNvSpPr/>
      </dsp:nvSpPr>
      <dsp:spPr>
        <a:xfrm>
          <a:off x="426364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41D7-5D22-4AB2-B3C3-1EBA24C8AB78}">
      <dsp:nvSpPr>
        <dsp:cNvPr id="0" name=""/>
        <dsp:cNvSpPr/>
      </dsp:nvSpPr>
      <dsp:spPr>
        <a:xfrm>
          <a:off x="234646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1581A-B3D4-49BE-B98E-067DC60A65A8}">
      <dsp:nvSpPr>
        <dsp:cNvPr id="0" name=""/>
        <dsp:cNvSpPr/>
      </dsp:nvSpPr>
      <dsp:spPr>
        <a:xfrm>
          <a:off x="3498248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Alpha_beta</a:t>
          </a:r>
          <a:r>
            <a:rPr lang="zh-CN" altLang="en-US" sz="1600" kern="1200" dirty="0"/>
            <a:t>算法</a:t>
          </a:r>
        </a:p>
      </dsp:txBody>
      <dsp:txXfrm>
        <a:off x="3498248" y="215"/>
        <a:ext cx="1622226" cy="811113"/>
      </dsp:txXfrm>
    </dsp:sp>
    <dsp:sp modelId="{66253FB6-A510-42F2-8662-70BDE92D95B5}">
      <dsp:nvSpPr>
        <dsp:cNvPr id="0" name=""/>
        <dsp:cNvSpPr/>
      </dsp:nvSpPr>
      <dsp:spPr>
        <a:xfrm>
          <a:off x="1535354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递归层数为</a:t>
          </a:r>
          <a:r>
            <a:rPr lang="en-US" altLang="zh-CN" sz="1600" kern="1200" dirty="0"/>
            <a:t>0</a:t>
          </a:r>
          <a:r>
            <a:rPr lang="zh-CN" altLang="en-US" sz="1600" kern="1200" dirty="0"/>
            <a:t>，进入估值函数</a:t>
          </a:r>
        </a:p>
      </dsp:txBody>
      <dsp:txXfrm>
        <a:off x="1535354" y="1151995"/>
        <a:ext cx="1622226" cy="811113"/>
      </dsp:txXfrm>
    </dsp:sp>
    <dsp:sp modelId="{A4268A7D-D616-4EBA-BE2C-34418E766A86}">
      <dsp:nvSpPr>
        <dsp:cNvPr id="0" name=""/>
        <dsp:cNvSpPr/>
      </dsp:nvSpPr>
      <dsp:spPr>
        <a:xfrm>
          <a:off x="3498248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若本回合双方尾部消失，则弹出尾部</a:t>
          </a:r>
        </a:p>
      </dsp:txBody>
      <dsp:txXfrm>
        <a:off x="3498248" y="1151996"/>
        <a:ext cx="1622226" cy="811113"/>
      </dsp:txXfrm>
    </dsp:sp>
    <dsp:sp modelId="{D637253D-D877-41F5-9E18-C9FDDDC4C16D}">
      <dsp:nvSpPr>
        <dsp:cNvPr id="0" name=""/>
        <dsp:cNvSpPr/>
      </dsp:nvSpPr>
      <dsp:spPr>
        <a:xfrm>
          <a:off x="2026077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若某一方向可以移动</a:t>
          </a:r>
        </a:p>
      </dsp:txBody>
      <dsp:txXfrm>
        <a:off x="2026077" y="2303776"/>
        <a:ext cx="1622226" cy="811113"/>
      </dsp:txXfrm>
    </dsp:sp>
    <dsp:sp modelId="{82054444-6AC2-453B-BA3A-90195807C0C0}">
      <dsp:nvSpPr>
        <dsp:cNvPr id="0" name=""/>
        <dsp:cNvSpPr/>
      </dsp:nvSpPr>
      <dsp:spPr>
        <a:xfrm>
          <a:off x="104463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更改</a:t>
          </a:r>
          <a:r>
            <a:rPr lang="en-US" altLang="zh-CN" sz="1600" kern="1200" dirty="0"/>
            <a:t>alpha,beta</a:t>
          </a:r>
          <a:r>
            <a:rPr lang="zh-CN" altLang="en-US" sz="1600" kern="1200" dirty="0"/>
            <a:t>值</a:t>
          </a:r>
        </a:p>
      </dsp:txBody>
      <dsp:txXfrm>
        <a:off x="1044630" y="3455557"/>
        <a:ext cx="1622226" cy="811113"/>
      </dsp:txXfrm>
    </dsp:sp>
    <dsp:sp modelId="{D8F19812-2E3F-4D0F-9406-10BB417EDB47}">
      <dsp:nvSpPr>
        <dsp:cNvPr id="0" name=""/>
        <dsp:cNvSpPr/>
      </dsp:nvSpPr>
      <dsp:spPr>
        <a:xfrm>
          <a:off x="2100554" y="4591400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恢复双方尾部</a:t>
          </a:r>
        </a:p>
      </dsp:txBody>
      <dsp:txXfrm>
        <a:off x="2100554" y="4591400"/>
        <a:ext cx="1622226" cy="811113"/>
      </dsp:txXfrm>
    </dsp:sp>
    <dsp:sp modelId="{D8E8659C-CE5C-4B82-B21C-B19A6ACC8BE7}">
      <dsp:nvSpPr>
        <dsp:cNvPr id="0" name=""/>
        <dsp:cNvSpPr/>
      </dsp:nvSpPr>
      <dsp:spPr>
        <a:xfrm>
          <a:off x="300752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更新最好前进方向</a:t>
          </a:r>
        </a:p>
      </dsp:txBody>
      <dsp:txXfrm>
        <a:off x="3007524" y="3455557"/>
        <a:ext cx="1622226" cy="811113"/>
      </dsp:txXfrm>
    </dsp:sp>
    <dsp:sp modelId="{426BECA0-9189-49B6-AB01-FA1D777E21F4}">
      <dsp:nvSpPr>
        <dsp:cNvPr id="0" name=""/>
        <dsp:cNvSpPr/>
      </dsp:nvSpPr>
      <dsp:spPr>
        <a:xfrm>
          <a:off x="497041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若没有位置可移动</a:t>
          </a:r>
        </a:p>
      </dsp:txBody>
      <dsp:txXfrm>
        <a:off x="4970419" y="2303776"/>
        <a:ext cx="1622226" cy="811113"/>
      </dsp:txXfrm>
    </dsp:sp>
    <dsp:sp modelId="{DE165278-C188-4B07-9E34-A80D3343606B}">
      <dsp:nvSpPr>
        <dsp:cNvPr id="0" name=""/>
        <dsp:cNvSpPr/>
      </dsp:nvSpPr>
      <dsp:spPr>
        <a:xfrm>
          <a:off x="4970419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执行末步操作</a:t>
          </a:r>
        </a:p>
      </dsp:txBody>
      <dsp:txXfrm>
        <a:off x="4970419" y="3455557"/>
        <a:ext cx="1622226" cy="811113"/>
      </dsp:txXfrm>
    </dsp:sp>
    <dsp:sp modelId="{2E081D58-705C-471D-8D93-A712E75468AB}">
      <dsp:nvSpPr>
        <dsp:cNvPr id="0" name=""/>
        <dsp:cNvSpPr/>
      </dsp:nvSpPr>
      <dsp:spPr>
        <a:xfrm>
          <a:off x="5461142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到达时间限制</a:t>
          </a:r>
        </a:p>
      </dsp:txBody>
      <dsp:txXfrm>
        <a:off x="5461142" y="1151995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76AD-4A88-4AE1-AB31-6E548215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54476-4005-40C6-90E5-D0D9EAAB1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FCC1E-2317-4039-996E-AABB21F0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12E7E-F073-4139-912A-D4CC08F7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882FE-19FF-4692-A361-6229BBD7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F064F-6990-4B24-A0C7-5D5CAD74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6A17D-000F-4EF1-9FA9-0C1F05C7D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BC3FA-5910-408F-8CAB-1622AA97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CDF73-169C-4C8C-A7B1-744BDBD7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979FE-99A7-449F-AFC2-397E9FCD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B2BC10-FFA4-4742-A00A-332BE3EFC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48184-54BF-4003-ADAE-998ED5D9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1BECB-8961-43CB-9AF5-8581C153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2882C-A28D-4FBC-8C52-09785799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2CFC0-1917-4D74-96AE-787FC402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7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7A66-3FCC-403D-BDE3-0FAFF482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43097-6700-41B5-B0D3-F49EFA0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4D3C1-CE6B-4B90-9939-E9A5BCAC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49186-9099-4E1D-A93A-D42D5437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DEE2A-BA3E-46D3-94FD-C0185A74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5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113ED-2E0F-430A-8BF9-E0B76771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AA185-C894-49DA-B57B-83F4B0D0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53DFA-3116-449F-A9B2-21E28CC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A636C-1227-44E9-86A1-34C31F10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F1AAD-5B8D-4DE3-B838-04A5FF1C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6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BBBF-38A6-44C9-908F-842291B8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45F47-6BC5-4EAD-A7FF-5C266E6D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DA18DD-4A37-4990-843A-5E5B1E18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98F67-F519-4A90-9BAC-6E4C0AC5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FDC9C-F275-40D1-955F-DBD23F74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9DAB9-4F60-4654-ABE8-6618B66B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8A262-9EF4-4397-92A0-8C435730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3FF70-0FA9-4878-928E-47F0CF96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D5FF9-B29C-4571-A628-E75D24297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390331-36E1-421E-B2AD-4CE58A32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141F1D-8D35-4040-B224-2418D0006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2BE63-942F-4D7A-892F-974623C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CF4F4D-19FB-46AF-856E-6EA0AE4D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976FE-B3FF-4556-9C5A-6F1DA6F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645C4-28D8-4388-A3CA-999973AF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3799B1-4968-484E-B361-FCFD945D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DF5073-4CA4-45C7-9909-19A93EA1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A3C8E-21FE-4555-BBEA-760E2F86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535A75-82AC-44FE-ADA8-1C21902D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2E4CAE-512C-401D-A46F-7DE9E2D7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48F26-A7BD-4E8E-8873-9C6718BB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8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26DA1-9810-4452-A65B-46D315BA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FC66D-4A95-468A-A455-68492787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44F119-034A-46E9-8FA0-D6F6050FC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483FF-DCFE-4AB8-99CB-896680D4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335D2-1F2B-40A9-A337-05D580C1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F9D5B-F6B5-4FA7-A68E-560505A4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BD184-DE7F-4616-9EC9-F54AE034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DBD4B8-F6CB-4BF4-9294-C3F9A23FC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D8D0D-2973-464D-9D3B-EF6407BC6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8E392-6770-4E0B-928B-DAA45F23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1CE4C4-9C4A-4F58-8326-B43DFFD1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2231F-C6C6-40D6-92C8-F914808F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2CA658-270D-476A-AC25-86261356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6B958-97BC-440D-8309-23DDC481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3883D-C95A-4DA0-8BD8-E10553595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E22D8-5DB0-429B-8748-7CA34B5261CC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C5444-CE2D-41B1-905B-E5A4F85CF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35345-BA2F-4EC8-839A-AC1F3E615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2562-6412-4738-BCAB-2CCB7EEE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3631F9A-312D-4756-BB40-D5AACFBB9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844682"/>
              </p:ext>
            </p:extLst>
          </p:nvPr>
        </p:nvGraphicFramePr>
        <p:xfrm>
          <a:off x="2032000" y="4977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225AE3E-AA8D-4091-8526-F862323E52DA}"/>
              </a:ext>
            </a:extLst>
          </p:cNvPr>
          <p:cNvCxnSpPr>
            <a:cxnSpLocks/>
          </p:cNvCxnSpPr>
          <p:nvPr/>
        </p:nvCxnSpPr>
        <p:spPr>
          <a:xfrm flipV="1">
            <a:off x="7395099" y="4820574"/>
            <a:ext cx="2361460" cy="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1DECAD-7F93-471F-86C0-09C4DB674BFF}"/>
              </a:ext>
            </a:extLst>
          </p:cNvPr>
          <p:cNvCxnSpPr>
            <a:cxnSpLocks/>
          </p:cNvCxnSpPr>
          <p:nvPr/>
        </p:nvCxnSpPr>
        <p:spPr>
          <a:xfrm flipH="1">
            <a:off x="6729274" y="2388093"/>
            <a:ext cx="3027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97FCD6-7A24-4129-A0E6-CCFE4AE074BF}"/>
              </a:ext>
            </a:extLst>
          </p:cNvPr>
          <p:cNvCxnSpPr/>
          <p:nvPr/>
        </p:nvCxnSpPr>
        <p:spPr>
          <a:xfrm>
            <a:off x="9756559" y="2388093"/>
            <a:ext cx="0" cy="244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0123AA5-7D34-44D6-9F7B-3152D241092B}"/>
              </a:ext>
            </a:extLst>
          </p:cNvPr>
          <p:cNvSpPr txBox="1"/>
          <p:nvPr/>
        </p:nvSpPr>
        <p:spPr>
          <a:xfrm>
            <a:off x="9388136" y="2570733"/>
            <a:ext cx="3018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当可行方向未全部递归时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6A9CA5D-68FE-488C-89B7-45991BE260FB}"/>
              </a:ext>
            </a:extLst>
          </p:cNvPr>
          <p:cNvCxnSpPr/>
          <p:nvPr/>
        </p:nvCxnSpPr>
        <p:spPr>
          <a:xfrm flipH="1">
            <a:off x="4252404" y="5655076"/>
            <a:ext cx="1944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BBA9B0-1FAD-4DC0-A33C-AC0BBFCADCF5}"/>
              </a:ext>
            </a:extLst>
          </p:cNvPr>
          <p:cNvCxnSpPr/>
          <p:nvPr/>
        </p:nvCxnSpPr>
        <p:spPr>
          <a:xfrm flipV="1">
            <a:off x="4270159" y="4057095"/>
            <a:ext cx="0" cy="1589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4A5AD4A-0F33-4257-8570-D927BF813EA5}"/>
              </a:ext>
            </a:extLst>
          </p:cNvPr>
          <p:cNvCxnSpPr/>
          <p:nvPr/>
        </p:nvCxnSpPr>
        <p:spPr>
          <a:xfrm>
            <a:off x="4252404" y="4057095"/>
            <a:ext cx="56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41B402C-F4AC-4386-A65C-E737E5C143C1}"/>
              </a:ext>
            </a:extLst>
          </p:cNvPr>
          <p:cNvSpPr txBox="1"/>
          <p:nvPr/>
        </p:nvSpPr>
        <p:spPr>
          <a:xfrm>
            <a:off x="9689975" y="5916391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总图</a:t>
            </a:r>
          </a:p>
        </p:txBody>
      </p:sp>
    </p:spTree>
    <p:extLst>
      <p:ext uri="{BB962C8B-B14F-4D97-AF65-F5344CB8AC3E}">
        <p14:creationId xmlns:p14="http://schemas.microsoft.com/office/powerpoint/2010/main" val="220022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363FA7D-8FA0-4BE0-B4C2-38419E7B9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4838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EC50E0-7BCA-4DE6-BBF8-2A55F1091CFC}"/>
              </a:ext>
            </a:extLst>
          </p:cNvPr>
          <p:cNvCxnSpPr/>
          <p:nvPr/>
        </p:nvCxnSpPr>
        <p:spPr>
          <a:xfrm flipH="1">
            <a:off x="2663301" y="2237173"/>
            <a:ext cx="887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84BF74-0018-45D5-8A31-C426FD89F56D}"/>
              </a:ext>
            </a:extLst>
          </p:cNvPr>
          <p:cNvCxnSpPr/>
          <p:nvPr/>
        </p:nvCxnSpPr>
        <p:spPr>
          <a:xfrm>
            <a:off x="2654423" y="2228295"/>
            <a:ext cx="0" cy="243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107AFB-201B-4C2C-B9CF-97DAF455C3F8}"/>
              </a:ext>
            </a:extLst>
          </p:cNvPr>
          <p:cNvCxnSpPr/>
          <p:nvPr/>
        </p:nvCxnSpPr>
        <p:spPr>
          <a:xfrm>
            <a:off x="2663301" y="4651899"/>
            <a:ext cx="44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3E07163-6188-4348-83D8-415BA87CB3D5}"/>
              </a:ext>
            </a:extLst>
          </p:cNvPr>
          <p:cNvCxnSpPr/>
          <p:nvPr/>
        </p:nvCxnSpPr>
        <p:spPr>
          <a:xfrm>
            <a:off x="4705165" y="4589755"/>
            <a:ext cx="346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39516E8-0B0E-429A-9F30-5A442FB9C75A}"/>
              </a:ext>
            </a:extLst>
          </p:cNvPr>
          <p:cNvCxnSpPr/>
          <p:nvPr/>
        </p:nvCxnSpPr>
        <p:spPr>
          <a:xfrm flipH="1">
            <a:off x="3391270" y="3231472"/>
            <a:ext cx="639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430A213-98E0-4EA0-8A9A-8C267540EDCA}"/>
              </a:ext>
            </a:extLst>
          </p:cNvPr>
          <p:cNvCxnSpPr/>
          <p:nvPr/>
        </p:nvCxnSpPr>
        <p:spPr>
          <a:xfrm>
            <a:off x="3382392" y="3240350"/>
            <a:ext cx="0" cy="44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74E174D-EAF0-4B8B-877F-51027DE09A61}"/>
              </a:ext>
            </a:extLst>
          </p:cNvPr>
          <p:cNvCxnSpPr/>
          <p:nvPr/>
        </p:nvCxnSpPr>
        <p:spPr>
          <a:xfrm>
            <a:off x="3391270" y="3693111"/>
            <a:ext cx="63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90966E0-7B58-4D1D-8F65-BD2AE0F8F3BE}"/>
              </a:ext>
            </a:extLst>
          </p:cNvPr>
          <p:cNvSpPr txBox="1"/>
          <p:nvPr/>
        </p:nvSpPr>
        <p:spPr>
          <a:xfrm>
            <a:off x="2969582" y="2978740"/>
            <a:ext cx="1162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递归后仍能移动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B71BFA-7B05-4493-B7A4-C50F9E475599}"/>
              </a:ext>
            </a:extLst>
          </p:cNvPr>
          <p:cNvCxnSpPr/>
          <p:nvPr/>
        </p:nvCxnSpPr>
        <p:spPr>
          <a:xfrm>
            <a:off x="5699464" y="3428999"/>
            <a:ext cx="1322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83A3701-C809-4F5F-8841-40BB7C1D0D6C}"/>
              </a:ext>
            </a:extLst>
          </p:cNvPr>
          <p:cNvSpPr txBox="1"/>
          <p:nvPr/>
        </p:nvSpPr>
        <p:spPr>
          <a:xfrm>
            <a:off x="5668397" y="3175083"/>
            <a:ext cx="1384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递归后没有位置移动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C4850A8-A257-4146-82C5-9C5CEACE81F4}"/>
              </a:ext>
            </a:extLst>
          </p:cNvPr>
          <p:cNvCxnSpPr/>
          <p:nvPr/>
        </p:nvCxnSpPr>
        <p:spPr>
          <a:xfrm>
            <a:off x="7892249" y="5007006"/>
            <a:ext cx="0" cy="146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0C535A7-CD9D-4AF7-95DC-86E5D56A0D70}"/>
              </a:ext>
            </a:extLst>
          </p:cNvPr>
          <p:cNvCxnSpPr>
            <a:cxnSpLocks/>
          </p:cNvCxnSpPr>
          <p:nvPr/>
        </p:nvCxnSpPr>
        <p:spPr>
          <a:xfrm flipH="1">
            <a:off x="3391271" y="6471821"/>
            <a:ext cx="4500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CF96FD6-FD7D-48D5-B040-DD86E5480FCF}"/>
              </a:ext>
            </a:extLst>
          </p:cNvPr>
          <p:cNvCxnSpPr/>
          <p:nvPr/>
        </p:nvCxnSpPr>
        <p:spPr>
          <a:xfrm flipV="1">
            <a:off x="3382392" y="5007006"/>
            <a:ext cx="8878" cy="146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086F450-0573-4AC9-98C2-A16D5B3E86AD}"/>
              </a:ext>
            </a:extLst>
          </p:cNvPr>
          <p:cNvCxnSpPr>
            <a:cxnSpLocks/>
          </p:cNvCxnSpPr>
          <p:nvPr/>
        </p:nvCxnSpPr>
        <p:spPr>
          <a:xfrm>
            <a:off x="6027938" y="5007006"/>
            <a:ext cx="0" cy="142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F820241-47B7-4CC4-AC12-57A4CCD1A1ED}"/>
              </a:ext>
            </a:extLst>
          </p:cNvPr>
          <p:cNvCxnSpPr>
            <a:cxnSpLocks/>
          </p:cNvCxnSpPr>
          <p:nvPr/>
        </p:nvCxnSpPr>
        <p:spPr>
          <a:xfrm flipH="1">
            <a:off x="4944862" y="5149050"/>
            <a:ext cx="1083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706C1B-5388-47FC-8C7B-D18AC0E00B2E}"/>
              </a:ext>
            </a:extLst>
          </p:cNvPr>
          <p:cNvSpPr txBox="1"/>
          <p:nvPr/>
        </p:nvSpPr>
        <p:spPr>
          <a:xfrm>
            <a:off x="5206753" y="6447260"/>
            <a:ext cx="164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返回上一层</a:t>
            </a:r>
          </a:p>
        </p:txBody>
      </p:sp>
    </p:spTree>
    <p:extLst>
      <p:ext uri="{BB962C8B-B14F-4D97-AF65-F5344CB8AC3E}">
        <p14:creationId xmlns:p14="http://schemas.microsoft.com/office/powerpoint/2010/main" val="36268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121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天浩</dc:creator>
  <cp:lastModifiedBy>张 天浩</cp:lastModifiedBy>
  <cp:revision>11</cp:revision>
  <dcterms:created xsi:type="dcterms:W3CDTF">2021-04-23T08:31:11Z</dcterms:created>
  <dcterms:modified xsi:type="dcterms:W3CDTF">2021-04-23T12:35:00Z</dcterms:modified>
</cp:coreProperties>
</file>