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ink/ink9.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25.xml" ContentType="application/vnd.openxmlformats-officedocument.presentationml.notesSlide+xml"/>
  <Override PartName="/ppt/ink/ink20.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40"/>
  </p:notesMasterIdLst>
  <p:handoutMasterIdLst>
    <p:handoutMasterId r:id="rId41"/>
  </p:handoutMasterIdLst>
  <p:sldIdLst>
    <p:sldId id="256" r:id="rId5"/>
    <p:sldId id="261" r:id="rId6"/>
    <p:sldId id="294" r:id="rId7"/>
    <p:sldId id="300" r:id="rId8"/>
    <p:sldId id="323" r:id="rId9"/>
    <p:sldId id="301" r:id="rId10"/>
    <p:sldId id="329" r:id="rId11"/>
    <p:sldId id="330" r:id="rId12"/>
    <p:sldId id="327" r:id="rId13"/>
    <p:sldId id="328" r:id="rId14"/>
    <p:sldId id="258" r:id="rId15"/>
    <p:sldId id="266" r:id="rId16"/>
    <p:sldId id="302" r:id="rId17"/>
    <p:sldId id="305" r:id="rId18"/>
    <p:sldId id="278" r:id="rId19"/>
    <p:sldId id="303" r:id="rId20"/>
    <p:sldId id="306" r:id="rId21"/>
    <p:sldId id="304" r:id="rId22"/>
    <p:sldId id="307" r:id="rId23"/>
    <p:sldId id="262" r:id="rId24"/>
    <p:sldId id="310" r:id="rId25"/>
    <p:sldId id="308" r:id="rId26"/>
    <p:sldId id="311" r:id="rId27"/>
    <p:sldId id="316" r:id="rId28"/>
    <p:sldId id="313" r:id="rId29"/>
    <p:sldId id="315" r:id="rId30"/>
    <p:sldId id="314" r:id="rId31"/>
    <p:sldId id="317" r:id="rId32"/>
    <p:sldId id="319" r:id="rId33"/>
    <p:sldId id="318" r:id="rId34"/>
    <p:sldId id="260" r:id="rId35"/>
    <p:sldId id="321" r:id="rId36"/>
    <p:sldId id="324" r:id="rId37"/>
    <p:sldId id="275" r:id="rId38"/>
    <p:sldId id="27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4" userDrawn="1">
          <p15:clr>
            <a:srgbClr val="A4A3A4"/>
          </p15:clr>
        </p15:guide>
        <p15:guide id="2" pos="3795" userDrawn="1">
          <p15:clr>
            <a:srgbClr val="A4A3A4"/>
          </p15:clr>
        </p15:guide>
        <p15:guide id="3" pos="7151" userDrawn="1">
          <p15:clr>
            <a:srgbClr val="A4A3A4"/>
          </p15:clr>
        </p15:guide>
        <p15:guide id="4" orient="horz" pos="2319" userDrawn="1">
          <p15:clr>
            <a:srgbClr val="A4A3A4"/>
          </p15:clr>
        </p15:guide>
        <p15:guide id="5" orient="horz" pos="3748" userDrawn="1">
          <p15:clr>
            <a:srgbClr val="A4A3A4"/>
          </p15:clr>
        </p15:guide>
        <p15:guide id="6" pos="59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0058D-DAB7-476C-A587-6DDB0B806EE6}" v="2080" dt="2022-04-27T16:27:47.6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8467" autoAdjust="0"/>
  </p:normalViewPr>
  <p:slideViewPr>
    <p:cSldViewPr snapToGrid="0">
      <p:cViewPr varScale="1">
        <p:scale>
          <a:sx n="63" d="100"/>
          <a:sy n="63" d="100"/>
        </p:scale>
        <p:origin x="1373" y="67"/>
      </p:cViewPr>
      <p:guideLst>
        <p:guide orient="horz" pos="1434"/>
        <p:guide pos="3795"/>
        <p:guide pos="7151"/>
        <p:guide orient="horz" pos="2319"/>
        <p:guide orient="horz" pos="3748"/>
        <p:guide pos="597"/>
      </p:guideLst>
    </p:cSldViewPr>
  </p:slideViewPr>
  <p:outlineViewPr>
    <p:cViewPr>
      <p:scale>
        <a:sx n="33" d="100"/>
        <a:sy n="33" d="100"/>
      </p:scale>
      <p:origin x="0" y="-2520"/>
    </p:cViewPr>
  </p:outlineViewPr>
  <p:notesTextViewPr>
    <p:cViewPr>
      <p:scale>
        <a:sx n="3" d="2"/>
        <a:sy n="3" d="2"/>
      </p:scale>
      <p:origin x="0" y="0"/>
    </p:cViewPr>
  </p:notesTextViewPr>
  <p:sorterViewPr>
    <p:cViewPr>
      <p:scale>
        <a:sx n="100" d="100"/>
        <a:sy n="100" d="100"/>
      </p:scale>
      <p:origin x="0" y="-5515"/>
    </p:cViewPr>
  </p:sorterViewPr>
  <p:notesViewPr>
    <p:cSldViewPr snapToGrid="0">
      <p:cViewPr varScale="1">
        <p:scale>
          <a:sx n="72" d="100"/>
          <a:sy n="72" d="100"/>
        </p:scale>
        <p:origin x="2938"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55EE9-E68E-4453-BE9B-11BD2BEF462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F196568-8910-473F-AC14-867DDCB77C49}">
      <dgm:prSet phldrT="[Text]" custT="1"/>
      <dgm:spPr/>
      <dgm:t>
        <a:bodyPr/>
        <a:lstStyle/>
        <a:p>
          <a:r>
            <a:rPr lang="pl-PL" sz="2800" dirty="0">
              <a:solidFill>
                <a:schemeClr val="tx1"/>
              </a:solidFill>
            </a:rPr>
            <a:t>LOTTERY TICKET HYPOTHESIS</a:t>
          </a:r>
          <a:endParaRPr lang="en-GB" sz="2800" dirty="0">
            <a:solidFill>
              <a:schemeClr val="tx1"/>
            </a:solidFill>
          </a:endParaRPr>
        </a:p>
      </dgm:t>
    </dgm:pt>
    <dgm:pt modelId="{2C7DE9CD-6387-412B-929D-C794A5CF4AFB}" type="parTrans" cxnId="{C02A128B-1E8F-46C5-8CB3-6654A739CC5D}">
      <dgm:prSet/>
      <dgm:spPr/>
      <dgm:t>
        <a:bodyPr/>
        <a:lstStyle/>
        <a:p>
          <a:endParaRPr lang="en-GB"/>
        </a:p>
      </dgm:t>
    </dgm:pt>
    <dgm:pt modelId="{CE6E2238-BA2E-438F-A2EE-5C922BD05735}" type="sibTrans" cxnId="{C02A128B-1E8F-46C5-8CB3-6654A739CC5D}">
      <dgm:prSet/>
      <dgm:spPr/>
      <dgm:t>
        <a:bodyPr/>
        <a:lstStyle/>
        <a:p>
          <a:endParaRPr lang="en-GB"/>
        </a:p>
      </dgm:t>
    </dgm:pt>
    <dgm:pt modelId="{BA2C7FA5-63CC-4B83-BA09-C5F1373FC0A6}">
      <dgm:prSet phldrT="[Text]"/>
      <dgm:spPr/>
      <dgm:t>
        <a:bodyPr/>
        <a:lstStyle/>
        <a:p>
          <a:r>
            <a:rPr lang="pl-PL" dirty="0"/>
            <a:t>Structural!</a:t>
          </a:r>
          <a:endParaRPr lang="en-GB" dirty="0"/>
        </a:p>
      </dgm:t>
    </dgm:pt>
    <dgm:pt modelId="{044C079A-2998-4EFC-9BC6-32F4C3648638}" type="parTrans" cxnId="{23668569-A348-4901-9E0F-B8077F97E4C3}">
      <dgm:prSet/>
      <dgm:spPr/>
      <dgm:t>
        <a:bodyPr/>
        <a:lstStyle/>
        <a:p>
          <a:endParaRPr lang="en-GB"/>
        </a:p>
      </dgm:t>
    </dgm:pt>
    <dgm:pt modelId="{EAE72B8C-1894-4221-BA5E-E74C8F42AB2B}" type="sibTrans" cxnId="{23668569-A348-4901-9E0F-B8077F97E4C3}">
      <dgm:prSet/>
      <dgm:spPr/>
      <dgm:t>
        <a:bodyPr/>
        <a:lstStyle/>
        <a:p>
          <a:endParaRPr lang="en-GB"/>
        </a:p>
      </dgm:t>
    </dgm:pt>
    <dgm:pt modelId="{F4ABA03C-C60B-4A2C-A89E-ECA420E328FF}">
      <dgm:prSet phldrT="[Text]"/>
      <dgm:spPr/>
      <dgm:t>
        <a:bodyPr/>
        <a:lstStyle/>
        <a:p>
          <a:r>
            <a:rPr lang="pl-PL" dirty="0"/>
            <a:t>Takes too long.</a:t>
          </a:r>
          <a:endParaRPr lang="en-GB" dirty="0"/>
        </a:p>
      </dgm:t>
    </dgm:pt>
    <dgm:pt modelId="{5A7A90C4-E20C-4493-9FAE-9964DD926E2F}" type="parTrans" cxnId="{D4FF8261-DB2F-456B-83F3-6A4506D4DBFB}">
      <dgm:prSet/>
      <dgm:spPr/>
      <dgm:t>
        <a:bodyPr/>
        <a:lstStyle/>
        <a:p>
          <a:endParaRPr lang="en-GB"/>
        </a:p>
      </dgm:t>
    </dgm:pt>
    <dgm:pt modelId="{587E3E0F-FF20-48B8-9C8B-96F6996BE551}" type="sibTrans" cxnId="{D4FF8261-DB2F-456B-83F3-6A4506D4DBFB}">
      <dgm:prSet/>
      <dgm:spPr/>
      <dgm:t>
        <a:bodyPr/>
        <a:lstStyle/>
        <a:p>
          <a:endParaRPr lang="en-GB"/>
        </a:p>
      </dgm:t>
    </dgm:pt>
    <dgm:pt modelId="{3EFA641C-66CA-4C99-8FE9-42068F026486}">
      <dgm:prSet phldrT="[Text]" custT="1"/>
      <dgm:spPr/>
      <dgm:t>
        <a:bodyPr/>
        <a:lstStyle/>
        <a:p>
          <a:r>
            <a:rPr lang="pl-PL" sz="2800" dirty="0">
              <a:solidFill>
                <a:schemeClr val="tx1"/>
              </a:solidFill>
            </a:rPr>
            <a:t>ATTENTION HEADS</a:t>
          </a:r>
          <a:endParaRPr lang="en-GB" sz="2800" dirty="0">
            <a:solidFill>
              <a:schemeClr val="tx1"/>
            </a:solidFill>
          </a:endParaRPr>
        </a:p>
      </dgm:t>
    </dgm:pt>
    <dgm:pt modelId="{605B4E49-439C-4D06-9638-70DCECADED39}" type="parTrans" cxnId="{8B76D94D-1894-46FA-81EA-118DBC85E2D9}">
      <dgm:prSet/>
      <dgm:spPr/>
      <dgm:t>
        <a:bodyPr/>
        <a:lstStyle/>
        <a:p>
          <a:endParaRPr lang="en-GB"/>
        </a:p>
      </dgm:t>
    </dgm:pt>
    <dgm:pt modelId="{4789A1BD-0FD4-489B-ABA0-61CAB8468161}" type="sibTrans" cxnId="{8B76D94D-1894-46FA-81EA-118DBC85E2D9}">
      <dgm:prSet/>
      <dgm:spPr/>
      <dgm:t>
        <a:bodyPr/>
        <a:lstStyle/>
        <a:p>
          <a:endParaRPr lang="en-GB"/>
        </a:p>
      </dgm:t>
    </dgm:pt>
    <dgm:pt modelId="{0FFC514E-8029-45B7-9203-D989471EF11E}">
      <dgm:prSet phldrT="[Text]"/>
      <dgm:spPr/>
      <dgm:t>
        <a:bodyPr/>
        <a:lstStyle/>
        <a:p>
          <a:r>
            <a:rPr lang="pl-PL" dirty="0"/>
            <a:t>Can be pruned.</a:t>
          </a:r>
          <a:endParaRPr lang="en-GB" dirty="0"/>
        </a:p>
      </dgm:t>
    </dgm:pt>
    <dgm:pt modelId="{0F0FD9AA-51AE-42F9-8336-647E8208456C}" type="parTrans" cxnId="{91B9067A-F491-4D75-BCF4-829FE09B1257}">
      <dgm:prSet/>
      <dgm:spPr/>
      <dgm:t>
        <a:bodyPr/>
        <a:lstStyle/>
        <a:p>
          <a:endParaRPr lang="en-GB"/>
        </a:p>
      </dgm:t>
    </dgm:pt>
    <dgm:pt modelId="{F64151BC-7912-462C-87FD-491E97E81057}" type="sibTrans" cxnId="{91B9067A-F491-4D75-BCF4-829FE09B1257}">
      <dgm:prSet/>
      <dgm:spPr/>
      <dgm:t>
        <a:bodyPr/>
        <a:lstStyle/>
        <a:p>
          <a:endParaRPr lang="en-GB"/>
        </a:p>
      </dgm:t>
    </dgm:pt>
    <dgm:pt modelId="{D965B1FA-31A5-4A55-9D9B-86A419A7BE27}">
      <dgm:prSet phldrT="[Text]"/>
      <dgm:spPr/>
      <dgm:t>
        <a:bodyPr/>
        <a:lstStyle/>
        <a:p>
          <a:r>
            <a:rPr lang="pl-PL" dirty="0"/>
            <a:t>Negligible change to quality.</a:t>
          </a:r>
          <a:endParaRPr lang="en-GB" dirty="0"/>
        </a:p>
      </dgm:t>
    </dgm:pt>
    <dgm:pt modelId="{A3F28A99-2F02-473E-AB74-928F45C7B143}" type="parTrans" cxnId="{D1A4C8BA-68EF-42FC-A17B-364619DA3AA4}">
      <dgm:prSet/>
      <dgm:spPr/>
      <dgm:t>
        <a:bodyPr/>
        <a:lstStyle/>
        <a:p>
          <a:endParaRPr lang="en-GB"/>
        </a:p>
      </dgm:t>
    </dgm:pt>
    <dgm:pt modelId="{1AE74E5B-A014-4CA7-BB05-959152E23556}" type="sibTrans" cxnId="{D1A4C8BA-68EF-42FC-A17B-364619DA3AA4}">
      <dgm:prSet/>
      <dgm:spPr/>
      <dgm:t>
        <a:bodyPr/>
        <a:lstStyle/>
        <a:p>
          <a:endParaRPr lang="en-GB"/>
        </a:p>
      </dgm:t>
    </dgm:pt>
    <dgm:pt modelId="{81DEA009-B007-4132-B9E9-A8F27033B56C}">
      <dgm:prSet phldrT="[Text]" custT="1"/>
      <dgm:spPr/>
      <dgm:t>
        <a:bodyPr/>
        <a:lstStyle/>
        <a:p>
          <a:r>
            <a:rPr lang="pl-PL" sz="2800" dirty="0">
              <a:solidFill>
                <a:schemeClr val="tx1"/>
              </a:solidFill>
            </a:rPr>
            <a:t>NEXT WORK</a:t>
          </a:r>
          <a:endParaRPr lang="en-GB" sz="2800" dirty="0">
            <a:solidFill>
              <a:schemeClr val="tx1"/>
            </a:solidFill>
          </a:endParaRPr>
        </a:p>
      </dgm:t>
    </dgm:pt>
    <dgm:pt modelId="{68CEEAF5-D6D4-451F-B744-95CD0B01E3C4}" type="parTrans" cxnId="{EE1AF321-EC37-4388-9D04-768D8B9D9733}">
      <dgm:prSet/>
      <dgm:spPr/>
      <dgm:t>
        <a:bodyPr/>
        <a:lstStyle/>
        <a:p>
          <a:endParaRPr lang="en-GB"/>
        </a:p>
      </dgm:t>
    </dgm:pt>
    <dgm:pt modelId="{B0BC47D7-FA76-441C-97E1-EDF57282409C}" type="sibTrans" cxnId="{EE1AF321-EC37-4388-9D04-768D8B9D9733}">
      <dgm:prSet/>
      <dgm:spPr/>
      <dgm:t>
        <a:bodyPr/>
        <a:lstStyle/>
        <a:p>
          <a:endParaRPr lang="en-GB"/>
        </a:p>
      </dgm:t>
    </dgm:pt>
    <dgm:pt modelId="{0A0037EB-0110-435C-96A3-3736ECC5A2BA}">
      <dgm:prSet phldrT="[Text]"/>
      <dgm:spPr/>
      <dgm:t>
        <a:bodyPr/>
        <a:lstStyle/>
        <a:p>
          <a:r>
            <a:rPr lang="pl-PL" dirty="0"/>
            <a:t>Incorporate </a:t>
          </a:r>
          <a:r>
            <a:rPr lang="pl-PL" i="1" dirty="0"/>
            <a:t>into</a:t>
          </a:r>
          <a:r>
            <a:rPr lang="pl-PL" dirty="0"/>
            <a:t> training.</a:t>
          </a:r>
          <a:endParaRPr lang="en-GB" dirty="0"/>
        </a:p>
      </dgm:t>
    </dgm:pt>
    <dgm:pt modelId="{A3237517-7C40-457D-BC83-55FD37B50CA3}" type="parTrans" cxnId="{F13AEC8F-AFE8-4BB3-88E1-7705740537DF}">
      <dgm:prSet/>
      <dgm:spPr/>
      <dgm:t>
        <a:bodyPr/>
        <a:lstStyle/>
        <a:p>
          <a:endParaRPr lang="en-GB"/>
        </a:p>
      </dgm:t>
    </dgm:pt>
    <dgm:pt modelId="{E4C1A3E7-7398-4BF6-8144-4EEF0B288B57}" type="sibTrans" cxnId="{F13AEC8F-AFE8-4BB3-88E1-7705740537DF}">
      <dgm:prSet/>
      <dgm:spPr/>
      <dgm:t>
        <a:bodyPr/>
        <a:lstStyle/>
        <a:p>
          <a:endParaRPr lang="en-GB"/>
        </a:p>
      </dgm:t>
    </dgm:pt>
    <dgm:pt modelId="{271DEF93-9CA9-49A3-90E6-03DF7256A7F7}">
      <dgm:prSet phldrT="[Text]"/>
      <dgm:spPr/>
      <dgm:t>
        <a:bodyPr/>
        <a:lstStyle/>
        <a:p>
          <a:r>
            <a:rPr lang="pl-PL" dirty="0"/>
            <a:t>Feedforward layers?</a:t>
          </a:r>
          <a:endParaRPr lang="en-GB" dirty="0"/>
        </a:p>
      </dgm:t>
    </dgm:pt>
    <dgm:pt modelId="{0F54C962-7754-40FA-A3B2-530DE20CBF1D}" type="parTrans" cxnId="{31EB98A3-14A7-4B08-8C3A-A4A38CE5FFEF}">
      <dgm:prSet/>
      <dgm:spPr/>
      <dgm:t>
        <a:bodyPr/>
        <a:lstStyle/>
        <a:p>
          <a:endParaRPr lang="en-GB"/>
        </a:p>
      </dgm:t>
    </dgm:pt>
    <dgm:pt modelId="{AA467377-E6B7-45D4-ADBD-77E1F9AC6263}" type="sibTrans" cxnId="{31EB98A3-14A7-4B08-8C3A-A4A38CE5FFEF}">
      <dgm:prSet/>
      <dgm:spPr/>
      <dgm:t>
        <a:bodyPr/>
        <a:lstStyle/>
        <a:p>
          <a:endParaRPr lang="en-GB"/>
        </a:p>
      </dgm:t>
    </dgm:pt>
    <dgm:pt modelId="{8900E19B-5377-46C9-BE90-44E016AC3C39}" type="pres">
      <dgm:prSet presAssocID="{85555EE9-E68E-4453-BE9B-11BD2BEF462F}" presName="Name0" presStyleCnt="0">
        <dgm:presLayoutVars>
          <dgm:dir/>
          <dgm:animLvl val="lvl"/>
          <dgm:resizeHandles val="exact"/>
        </dgm:presLayoutVars>
      </dgm:prSet>
      <dgm:spPr/>
    </dgm:pt>
    <dgm:pt modelId="{627DB537-AFDE-4C29-AC49-6A0BE395C9A3}" type="pres">
      <dgm:prSet presAssocID="{2F196568-8910-473F-AC14-867DDCB77C49}" presName="linNode" presStyleCnt="0"/>
      <dgm:spPr/>
    </dgm:pt>
    <dgm:pt modelId="{652BB15D-3627-445F-B590-D4FE113E1989}" type="pres">
      <dgm:prSet presAssocID="{2F196568-8910-473F-AC14-867DDCB77C49}" presName="parentText" presStyleLbl="node1" presStyleIdx="0" presStyleCnt="3">
        <dgm:presLayoutVars>
          <dgm:chMax val="1"/>
          <dgm:bulletEnabled val="1"/>
        </dgm:presLayoutVars>
      </dgm:prSet>
      <dgm:spPr/>
    </dgm:pt>
    <dgm:pt modelId="{F0F6968D-25B4-408D-BB05-3B97B0704066}" type="pres">
      <dgm:prSet presAssocID="{2F196568-8910-473F-AC14-867DDCB77C49}" presName="descendantText" presStyleLbl="alignAccFollowNode1" presStyleIdx="0" presStyleCnt="3">
        <dgm:presLayoutVars>
          <dgm:bulletEnabled val="1"/>
        </dgm:presLayoutVars>
      </dgm:prSet>
      <dgm:spPr/>
    </dgm:pt>
    <dgm:pt modelId="{ABA6E091-65C3-41C4-8C4C-4B764A7843E7}" type="pres">
      <dgm:prSet presAssocID="{CE6E2238-BA2E-438F-A2EE-5C922BD05735}" presName="sp" presStyleCnt="0"/>
      <dgm:spPr/>
    </dgm:pt>
    <dgm:pt modelId="{549BC170-8EE1-49A8-81B5-09945E1CD4C8}" type="pres">
      <dgm:prSet presAssocID="{3EFA641C-66CA-4C99-8FE9-42068F026486}" presName="linNode" presStyleCnt="0"/>
      <dgm:spPr/>
    </dgm:pt>
    <dgm:pt modelId="{9BE2E0C6-08C6-4877-81AC-92C0903ECD88}" type="pres">
      <dgm:prSet presAssocID="{3EFA641C-66CA-4C99-8FE9-42068F026486}" presName="parentText" presStyleLbl="node1" presStyleIdx="1" presStyleCnt="3">
        <dgm:presLayoutVars>
          <dgm:chMax val="1"/>
          <dgm:bulletEnabled val="1"/>
        </dgm:presLayoutVars>
      </dgm:prSet>
      <dgm:spPr/>
    </dgm:pt>
    <dgm:pt modelId="{A70C57F7-9C63-48E6-BF50-3503B3A44BBA}" type="pres">
      <dgm:prSet presAssocID="{3EFA641C-66CA-4C99-8FE9-42068F026486}" presName="descendantText" presStyleLbl="alignAccFollowNode1" presStyleIdx="1" presStyleCnt="3">
        <dgm:presLayoutVars>
          <dgm:bulletEnabled val="1"/>
        </dgm:presLayoutVars>
      </dgm:prSet>
      <dgm:spPr/>
    </dgm:pt>
    <dgm:pt modelId="{C6A550BC-595C-4A37-9CCD-D7B2D2F3702E}" type="pres">
      <dgm:prSet presAssocID="{4789A1BD-0FD4-489B-ABA0-61CAB8468161}" presName="sp" presStyleCnt="0"/>
      <dgm:spPr/>
    </dgm:pt>
    <dgm:pt modelId="{81FD403A-FFE2-4A82-BBBB-19DE441E95B4}" type="pres">
      <dgm:prSet presAssocID="{81DEA009-B007-4132-B9E9-A8F27033B56C}" presName="linNode" presStyleCnt="0"/>
      <dgm:spPr/>
    </dgm:pt>
    <dgm:pt modelId="{58F68320-70F8-4BB1-AB58-CD090402E72D}" type="pres">
      <dgm:prSet presAssocID="{81DEA009-B007-4132-B9E9-A8F27033B56C}" presName="parentText" presStyleLbl="node1" presStyleIdx="2" presStyleCnt="3">
        <dgm:presLayoutVars>
          <dgm:chMax val="1"/>
          <dgm:bulletEnabled val="1"/>
        </dgm:presLayoutVars>
      </dgm:prSet>
      <dgm:spPr/>
    </dgm:pt>
    <dgm:pt modelId="{FD0952B2-136E-4A87-A362-6E7B03A4DAF3}" type="pres">
      <dgm:prSet presAssocID="{81DEA009-B007-4132-B9E9-A8F27033B56C}" presName="descendantText" presStyleLbl="alignAccFollowNode1" presStyleIdx="2" presStyleCnt="3">
        <dgm:presLayoutVars>
          <dgm:bulletEnabled val="1"/>
        </dgm:presLayoutVars>
      </dgm:prSet>
      <dgm:spPr/>
    </dgm:pt>
  </dgm:ptLst>
  <dgm:cxnLst>
    <dgm:cxn modelId="{6FDD4D0A-BC95-4689-95F5-CFF85C66A1EA}" type="presOf" srcId="{0FFC514E-8029-45B7-9203-D989471EF11E}" destId="{A70C57F7-9C63-48E6-BF50-3503B3A44BBA}" srcOrd="0" destOrd="0" presId="urn:microsoft.com/office/officeart/2005/8/layout/vList5"/>
    <dgm:cxn modelId="{EE1AF321-EC37-4388-9D04-768D8B9D9733}" srcId="{85555EE9-E68E-4453-BE9B-11BD2BEF462F}" destId="{81DEA009-B007-4132-B9E9-A8F27033B56C}" srcOrd="2" destOrd="0" parTransId="{68CEEAF5-D6D4-451F-B744-95CD0B01E3C4}" sibTransId="{B0BC47D7-FA76-441C-97E1-EDF57282409C}"/>
    <dgm:cxn modelId="{D4FF8261-DB2F-456B-83F3-6A4506D4DBFB}" srcId="{2F196568-8910-473F-AC14-867DDCB77C49}" destId="{F4ABA03C-C60B-4A2C-A89E-ECA420E328FF}" srcOrd="1" destOrd="0" parTransId="{5A7A90C4-E20C-4493-9FAE-9964DD926E2F}" sibTransId="{587E3E0F-FF20-48B8-9C8B-96F6996BE551}"/>
    <dgm:cxn modelId="{9880EF41-FD46-4883-BC28-DA105A94CFF0}" type="presOf" srcId="{2F196568-8910-473F-AC14-867DDCB77C49}" destId="{652BB15D-3627-445F-B590-D4FE113E1989}" srcOrd="0" destOrd="0" presId="urn:microsoft.com/office/officeart/2005/8/layout/vList5"/>
    <dgm:cxn modelId="{23668569-A348-4901-9E0F-B8077F97E4C3}" srcId="{2F196568-8910-473F-AC14-867DDCB77C49}" destId="{BA2C7FA5-63CC-4B83-BA09-C5F1373FC0A6}" srcOrd="0" destOrd="0" parTransId="{044C079A-2998-4EFC-9BC6-32F4C3648638}" sibTransId="{EAE72B8C-1894-4221-BA5E-E74C8F42AB2B}"/>
    <dgm:cxn modelId="{5E205D4C-9B44-4645-AE79-26A3EBC53A32}" type="presOf" srcId="{0A0037EB-0110-435C-96A3-3736ECC5A2BA}" destId="{FD0952B2-136E-4A87-A362-6E7B03A4DAF3}" srcOrd="0" destOrd="0" presId="urn:microsoft.com/office/officeart/2005/8/layout/vList5"/>
    <dgm:cxn modelId="{8B76D94D-1894-46FA-81EA-118DBC85E2D9}" srcId="{85555EE9-E68E-4453-BE9B-11BD2BEF462F}" destId="{3EFA641C-66CA-4C99-8FE9-42068F026486}" srcOrd="1" destOrd="0" parTransId="{605B4E49-439C-4D06-9638-70DCECADED39}" sibTransId="{4789A1BD-0FD4-489B-ABA0-61CAB8468161}"/>
    <dgm:cxn modelId="{7214AE71-7156-4D6E-8F74-3B7AE377A0BE}" type="presOf" srcId="{F4ABA03C-C60B-4A2C-A89E-ECA420E328FF}" destId="{F0F6968D-25B4-408D-BB05-3B97B0704066}" srcOrd="0" destOrd="1" presId="urn:microsoft.com/office/officeart/2005/8/layout/vList5"/>
    <dgm:cxn modelId="{E5B6DB53-B058-4083-9861-E7079D4E040F}" type="presOf" srcId="{81DEA009-B007-4132-B9E9-A8F27033B56C}" destId="{58F68320-70F8-4BB1-AB58-CD090402E72D}" srcOrd="0" destOrd="0" presId="urn:microsoft.com/office/officeart/2005/8/layout/vList5"/>
    <dgm:cxn modelId="{91B9067A-F491-4D75-BCF4-829FE09B1257}" srcId="{3EFA641C-66CA-4C99-8FE9-42068F026486}" destId="{0FFC514E-8029-45B7-9203-D989471EF11E}" srcOrd="0" destOrd="0" parTransId="{0F0FD9AA-51AE-42F9-8336-647E8208456C}" sibTransId="{F64151BC-7912-462C-87FD-491E97E81057}"/>
    <dgm:cxn modelId="{A5EC7C80-8DCB-4F0D-B343-CF759F2B5EB8}" type="presOf" srcId="{BA2C7FA5-63CC-4B83-BA09-C5F1373FC0A6}" destId="{F0F6968D-25B4-408D-BB05-3B97B0704066}" srcOrd="0" destOrd="0" presId="urn:microsoft.com/office/officeart/2005/8/layout/vList5"/>
    <dgm:cxn modelId="{C02A128B-1E8F-46C5-8CB3-6654A739CC5D}" srcId="{85555EE9-E68E-4453-BE9B-11BD2BEF462F}" destId="{2F196568-8910-473F-AC14-867DDCB77C49}" srcOrd="0" destOrd="0" parTransId="{2C7DE9CD-6387-412B-929D-C794A5CF4AFB}" sibTransId="{CE6E2238-BA2E-438F-A2EE-5C922BD05735}"/>
    <dgm:cxn modelId="{F13AEC8F-AFE8-4BB3-88E1-7705740537DF}" srcId="{81DEA009-B007-4132-B9E9-A8F27033B56C}" destId="{0A0037EB-0110-435C-96A3-3736ECC5A2BA}" srcOrd="0" destOrd="0" parTransId="{A3237517-7C40-457D-BC83-55FD37B50CA3}" sibTransId="{E4C1A3E7-7398-4BF6-8144-4EEF0B288B57}"/>
    <dgm:cxn modelId="{31EB98A3-14A7-4B08-8C3A-A4A38CE5FFEF}" srcId="{81DEA009-B007-4132-B9E9-A8F27033B56C}" destId="{271DEF93-9CA9-49A3-90E6-03DF7256A7F7}" srcOrd="1" destOrd="0" parTransId="{0F54C962-7754-40FA-A3B2-530DE20CBF1D}" sibTransId="{AA467377-E6B7-45D4-ADBD-77E1F9AC6263}"/>
    <dgm:cxn modelId="{0A09A6A6-AA18-4DDA-B10F-4C7AA224C225}" type="presOf" srcId="{3EFA641C-66CA-4C99-8FE9-42068F026486}" destId="{9BE2E0C6-08C6-4877-81AC-92C0903ECD88}" srcOrd="0" destOrd="0" presId="urn:microsoft.com/office/officeart/2005/8/layout/vList5"/>
    <dgm:cxn modelId="{7D946AAA-40A9-48A3-B4A5-127AFD21102E}" type="presOf" srcId="{271DEF93-9CA9-49A3-90E6-03DF7256A7F7}" destId="{FD0952B2-136E-4A87-A362-6E7B03A4DAF3}" srcOrd="0" destOrd="1" presId="urn:microsoft.com/office/officeart/2005/8/layout/vList5"/>
    <dgm:cxn modelId="{D1A4C8BA-68EF-42FC-A17B-364619DA3AA4}" srcId="{3EFA641C-66CA-4C99-8FE9-42068F026486}" destId="{D965B1FA-31A5-4A55-9D9B-86A419A7BE27}" srcOrd="1" destOrd="0" parTransId="{A3F28A99-2F02-473E-AB74-928F45C7B143}" sibTransId="{1AE74E5B-A014-4CA7-BB05-959152E23556}"/>
    <dgm:cxn modelId="{4885CBD1-BBB0-4B07-8757-968C12F330A9}" type="presOf" srcId="{D965B1FA-31A5-4A55-9D9B-86A419A7BE27}" destId="{A70C57F7-9C63-48E6-BF50-3503B3A44BBA}" srcOrd="0" destOrd="1" presId="urn:microsoft.com/office/officeart/2005/8/layout/vList5"/>
    <dgm:cxn modelId="{94EF81EE-E6B7-4EF9-B023-7E1BD5989607}" type="presOf" srcId="{85555EE9-E68E-4453-BE9B-11BD2BEF462F}" destId="{8900E19B-5377-46C9-BE90-44E016AC3C39}" srcOrd="0" destOrd="0" presId="urn:microsoft.com/office/officeart/2005/8/layout/vList5"/>
    <dgm:cxn modelId="{FA794AE2-BDCB-40BD-8CB7-4E7FB1BDD6BA}" type="presParOf" srcId="{8900E19B-5377-46C9-BE90-44E016AC3C39}" destId="{627DB537-AFDE-4C29-AC49-6A0BE395C9A3}" srcOrd="0" destOrd="0" presId="urn:microsoft.com/office/officeart/2005/8/layout/vList5"/>
    <dgm:cxn modelId="{391C10D9-F9A8-4F96-B4C8-A5A8026D689F}" type="presParOf" srcId="{627DB537-AFDE-4C29-AC49-6A0BE395C9A3}" destId="{652BB15D-3627-445F-B590-D4FE113E1989}" srcOrd="0" destOrd="0" presId="urn:microsoft.com/office/officeart/2005/8/layout/vList5"/>
    <dgm:cxn modelId="{D733EF96-F267-449F-B9ED-10613142CD6F}" type="presParOf" srcId="{627DB537-AFDE-4C29-AC49-6A0BE395C9A3}" destId="{F0F6968D-25B4-408D-BB05-3B97B0704066}" srcOrd="1" destOrd="0" presId="urn:microsoft.com/office/officeart/2005/8/layout/vList5"/>
    <dgm:cxn modelId="{3573FD47-60C3-4DB8-B65D-6778184D6E9E}" type="presParOf" srcId="{8900E19B-5377-46C9-BE90-44E016AC3C39}" destId="{ABA6E091-65C3-41C4-8C4C-4B764A7843E7}" srcOrd="1" destOrd="0" presId="urn:microsoft.com/office/officeart/2005/8/layout/vList5"/>
    <dgm:cxn modelId="{BBA9BB81-FC77-4190-9CB6-083EF02FDBC9}" type="presParOf" srcId="{8900E19B-5377-46C9-BE90-44E016AC3C39}" destId="{549BC170-8EE1-49A8-81B5-09945E1CD4C8}" srcOrd="2" destOrd="0" presId="urn:microsoft.com/office/officeart/2005/8/layout/vList5"/>
    <dgm:cxn modelId="{9F6243A4-9C08-4FA9-82A3-DEB08C33ACED}" type="presParOf" srcId="{549BC170-8EE1-49A8-81B5-09945E1CD4C8}" destId="{9BE2E0C6-08C6-4877-81AC-92C0903ECD88}" srcOrd="0" destOrd="0" presId="urn:microsoft.com/office/officeart/2005/8/layout/vList5"/>
    <dgm:cxn modelId="{98D5EF93-F848-41C3-AB42-0EF4556D441B}" type="presParOf" srcId="{549BC170-8EE1-49A8-81B5-09945E1CD4C8}" destId="{A70C57F7-9C63-48E6-BF50-3503B3A44BBA}" srcOrd="1" destOrd="0" presId="urn:microsoft.com/office/officeart/2005/8/layout/vList5"/>
    <dgm:cxn modelId="{B6E50F5D-1BEB-4A70-AD20-BDCFCCFC4A14}" type="presParOf" srcId="{8900E19B-5377-46C9-BE90-44E016AC3C39}" destId="{C6A550BC-595C-4A37-9CCD-D7B2D2F3702E}" srcOrd="3" destOrd="0" presId="urn:microsoft.com/office/officeart/2005/8/layout/vList5"/>
    <dgm:cxn modelId="{E526CC1C-F018-4737-8D1A-05EA723014C7}" type="presParOf" srcId="{8900E19B-5377-46C9-BE90-44E016AC3C39}" destId="{81FD403A-FFE2-4A82-BBBB-19DE441E95B4}" srcOrd="4" destOrd="0" presId="urn:microsoft.com/office/officeart/2005/8/layout/vList5"/>
    <dgm:cxn modelId="{17AAE6BA-0960-4274-8E89-AA2846737D56}" type="presParOf" srcId="{81FD403A-FFE2-4A82-BBBB-19DE441E95B4}" destId="{58F68320-70F8-4BB1-AB58-CD090402E72D}" srcOrd="0" destOrd="0" presId="urn:microsoft.com/office/officeart/2005/8/layout/vList5"/>
    <dgm:cxn modelId="{0966B611-243B-4D9F-A579-17AD3F7E8BB7}" type="presParOf" srcId="{81FD403A-FFE2-4A82-BBBB-19DE441E95B4}" destId="{FD0952B2-136E-4A87-A362-6E7B03A4DAF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555EE9-E68E-4453-BE9B-11BD2BEF462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F196568-8910-473F-AC14-867DDCB77C49}">
      <dgm:prSet phldrT="[Text]" custT="1"/>
      <dgm:spPr/>
      <dgm:t>
        <a:bodyPr/>
        <a:lstStyle/>
        <a:p>
          <a:r>
            <a:rPr lang="pl-PL" sz="2800" dirty="0">
              <a:solidFill>
                <a:schemeClr val="tx1"/>
              </a:solidFill>
            </a:rPr>
            <a:t>GROUP LASSO</a:t>
          </a:r>
          <a:endParaRPr lang="en-GB" sz="2800" dirty="0">
            <a:solidFill>
              <a:schemeClr val="tx1"/>
            </a:solidFill>
          </a:endParaRPr>
        </a:p>
      </dgm:t>
    </dgm:pt>
    <dgm:pt modelId="{2C7DE9CD-6387-412B-929D-C794A5CF4AFB}" type="parTrans" cxnId="{C02A128B-1E8F-46C5-8CB3-6654A739CC5D}">
      <dgm:prSet/>
      <dgm:spPr/>
      <dgm:t>
        <a:bodyPr/>
        <a:lstStyle/>
        <a:p>
          <a:endParaRPr lang="en-GB"/>
        </a:p>
      </dgm:t>
    </dgm:pt>
    <dgm:pt modelId="{CE6E2238-BA2E-438F-A2EE-5C922BD05735}" type="sibTrans" cxnId="{C02A128B-1E8F-46C5-8CB3-6654A739CC5D}">
      <dgm:prSet/>
      <dgm:spPr/>
      <dgm:t>
        <a:bodyPr/>
        <a:lstStyle/>
        <a:p>
          <a:endParaRPr lang="en-GB"/>
        </a:p>
      </dgm:t>
    </dgm:pt>
    <dgm:pt modelId="{BA2C7FA5-63CC-4B83-BA09-C5F1373FC0A6}">
      <dgm:prSet phldrT="[Text]" custT="1"/>
      <dgm:spPr/>
      <dgm:t>
        <a:bodyPr/>
        <a:lstStyle/>
        <a:p>
          <a:r>
            <a:rPr lang="pl-PL" sz="2400" dirty="0"/>
            <a:t>Works in an optimised setup.</a:t>
          </a:r>
          <a:endParaRPr lang="en-GB" sz="2400" dirty="0"/>
        </a:p>
      </dgm:t>
    </dgm:pt>
    <dgm:pt modelId="{044C079A-2998-4EFC-9BC6-32F4C3648638}" type="parTrans" cxnId="{23668569-A348-4901-9E0F-B8077F97E4C3}">
      <dgm:prSet/>
      <dgm:spPr/>
      <dgm:t>
        <a:bodyPr/>
        <a:lstStyle/>
        <a:p>
          <a:endParaRPr lang="en-GB"/>
        </a:p>
      </dgm:t>
    </dgm:pt>
    <dgm:pt modelId="{EAE72B8C-1894-4221-BA5E-E74C8F42AB2B}" type="sibTrans" cxnId="{23668569-A348-4901-9E0F-B8077F97E4C3}">
      <dgm:prSet/>
      <dgm:spPr/>
      <dgm:t>
        <a:bodyPr/>
        <a:lstStyle/>
        <a:p>
          <a:endParaRPr lang="en-GB"/>
        </a:p>
      </dgm:t>
    </dgm:pt>
    <dgm:pt modelId="{F4ABA03C-C60B-4A2C-A89E-ECA420E328FF}">
      <dgm:prSet phldrT="[Text]" custT="1"/>
      <dgm:spPr/>
      <dgm:t>
        <a:bodyPr/>
        <a:lstStyle/>
        <a:p>
          <a:r>
            <a:rPr lang="pl-PL" sz="2400" dirty="0"/>
            <a:t>Trains and prunes in one pass.</a:t>
          </a:r>
          <a:endParaRPr lang="en-GB" sz="2400" dirty="0"/>
        </a:p>
      </dgm:t>
    </dgm:pt>
    <dgm:pt modelId="{5A7A90C4-E20C-4493-9FAE-9964DD926E2F}" type="parTrans" cxnId="{D4FF8261-DB2F-456B-83F3-6A4506D4DBFB}">
      <dgm:prSet/>
      <dgm:spPr/>
      <dgm:t>
        <a:bodyPr/>
        <a:lstStyle/>
        <a:p>
          <a:endParaRPr lang="en-GB"/>
        </a:p>
      </dgm:t>
    </dgm:pt>
    <dgm:pt modelId="{587E3E0F-FF20-48B8-9C8B-96F6996BE551}" type="sibTrans" cxnId="{D4FF8261-DB2F-456B-83F3-6A4506D4DBFB}">
      <dgm:prSet/>
      <dgm:spPr/>
      <dgm:t>
        <a:bodyPr/>
        <a:lstStyle/>
        <a:p>
          <a:endParaRPr lang="en-GB"/>
        </a:p>
      </dgm:t>
    </dgm:pt>
    <dgm:pt modelId="{3EFA641C-66CA-4C99-8FE9-42068F026486}">
      <dgm:prSet phldrT="[Text]" custT="1"/>
      <dgm:spPr/>
      <dgm:t>
        <a:bodyPr/>
        <a:lstStyle/>
        <a:p>
          <a:r>
            <a:rPr lang="pl-PL" sz="2800" dirty="0">
              <a:solidFill>
                <a:schemeClr val="tx1"/>
              </a:solidFill>
            </a:rPr>
            <a:t>REGULARISATION SCHEME</a:t>
          </a:r>
          <a:endParaRPr lang="en-GB" sz="2800" dirty="0">
            <a:solidFill>
              <a:schemeClr val="tx1"/>
            </a:solidFill>
          </a:endParaRPr>
        </a:p>
      </dgm:t>
    </dgm:pt>
    <dgm:pt modelId="{605B4E49-439C-4D06-9638-70DCECADED39}" type="parTrans" cxnId="{8B76D94D-1894-46FA-81EA-118DBC85E2D9}">
      <dgm:prSet/>
      <dgm:spPr/>
      <dgm:t>
        <a:bodyPr/>
        <a:lstStyle/>
        <a:p>
          <a:endParaRPr lang="en-GB"/>
        </a:p>
      </dgm:t>
    </dgm:pt>
    <dgm:pt modelId="{4789A1BD-0FD4-489B-ABA0-61CAB8468161}" type="sibTrans" cxnId="{8B76D94D-1894-46FA-81EA-118DBC85E2D9}">
      <dgm:prSet/>
      <dgm:spPr/>
      <dgm:t>
        <a:bodyPr/>
        <a:lstStyle/>
        <a:p>
          <a:endParaRPr lang="en-GB"/>
        </a:p>
      </dgm:t>
    </dgm:pt>
    <dgm:pt modelId="{0FFC514E-8029-45B7-9203-D989471EF11E}">
      <dgm:prSet phldrT="[Text]" custT="1"/>
      <dgm:spPr/>
      <dgm:t>
        <a:bodyPr/>
        <a:lstStyle/>
        <a:p>
          <a:r>
            <a:rPr lang="pl-PL" sz="2400" dirty="0"/>
            <a:t>Pruning early into training.</a:t>
          </a:r>
          <a:endParaRPr lang="en-GB" sz="2400" dirty="0"/>
        </a:p>
      </dgm:t>
    </dgm:pt>
    <dgm:pt modelId="{0F0FD9AA-51AE-42F9-8336-647E8208456C}" type="parTrans" cxnId="{91B9067A-F491-4D75-BCF4-829FE09B1257}">
      <dgm:prSet/>
      <dgm:spPr/>
      <dgm:t>
        <a:bodyPr/>
        <a:lstStyle/>
        <a:p>
          <a:endParaRPr lang="en-GB"/>
        </a:p>
      </dgm:t>
    </dgm:pt>
    <dgm:pt modelId="{F64151BC-7912-462C-87FD-491E97E81057}" type="sibTrans" cxnId="{91B9067A-F491-4D75-BCF4-829FE09B1257}">
      <dgm:prSet/>
      <dgm:spPr/>
      <dgm:t>
        <a:bodyPr/>
        <a:lstStyle/>
        <a:p>
          <a:endParaRPr lang="en-GB"/>
        </a:p>
      </dgm:t>
    </dgm:pt>
    <dgm:pt modelId="{D965B1FA-31A5-4A55-9D9B-86A419A7BE27}">
      <dgm:prSet phldrT="[Text]" custT="1"/>
      <dgm:spPr/>
      <dgm:t>
        <a:bodyPr/>
        <a:lstStyle/>
        <a:p>
          <a:r>
            <a:rPr lang="pl-PL" sz="2400" dirty="0"/>
            <a:t>Significant inference speed-up.</a:t>
          </a:r>
          <a:endParaRPr lang="en-GB" sz="2400" dirty="0"/>
        </a:p>
      </dgm:t>
    </dgm:pt>
    <dgm:pt modelId="{A3F28A99-2F02-473E-AB74-928F45C7B143}" type="parTrans" cxnId="{D1A4C8BA-68EF-42FC-A17B-364619DA3AA4}">
      <dgm:prSet/>
      <dgm:spPr/>
      <dgm:t>
        <a:bodyPr/>
        <a:lstStyle/>
        <a:p>
          <a:endParaRPr lang="en-GB"/>
        </a:p>
      </dgm:t>
    </dgm:pt>
    <dgm:pt modelId="{1AE74E5B-A014-4CA7-BB05-959152E23556}" type="sibTrans" cxnId="{D1A4C8BA-68EF-42FC-A17B-364619DA3AA4}">
      <dgm:prSet/>
      <dgm:spPr/>
      <dgm:t>
        <a:bodyPr/>
        <a:lstStyle/>
        <a:p>
          <a:endParaRPr lang="en-GB"/>
        </a:p>
      </dgm:t>
    </dgm:pt>
    <dgm:pt modelId="{81DEA009-B007-4132-B9E9-A8F27033B56C}">
      <dgm:prSet phldrT="[Text]" custT="1"/>
      <dgm:spPr/>
      <dgm:t>
        <a:bodyPr/>
        <a:lstStyle/>
        <a:p>
          <a:r>
            <a:rPr lang="pl-PL" sz="2800" dirty="0">
              <a:solidFill>
                <a:schemeClr val="tx1"/>
              </a:solidFill>
            </a:rPr>
            <a:t>NEXT WORK</a:t>
          </a:r>
          <a:endParaRPr lang="en-GB" sz="2800" dirty="0">
            <a:solidFill>
              <a:schemeClr val="tx1"/>
            </a:solidFill>
          </a:endParaRPr>
        </a:p>
      </dgm:t>
    </dgm:pt>
    <dgm:pt modelId="{68CEEAF5-D6D4-451F-B744-95CD0B01E3C4}" type="parTrans" cxnId="{EE1AF321-EC37-4388-9D04-768D8B9D9733}">
      <dgm:prSet/>
      <dgm:spPr/>
      <dgm:t>
        <a:bodyPr/>
        <a:lstStyle/>
        <a:p>
          <a:endParaRPr lang="en-GB"/>
        </a:p>
      </dgm:t>
    </dgm:pt>
    <dgm:pt modelId="{B0BC47D7-FA76-441C-97E1-EDF57282409C}" type="sibTrans" cxnId="{EE1AF321-EC37-4388-9D04-768D8B9D9733}">
      <dgm:prSet/>
      <dgm:spPr/>
      <dgm:t>
        <a:bodyPr/>
        <a:lstStyle/>
        <a:p>
          <a:endParaRPr lang="en-GB"/>
        </a:p>
      </dgm:t>
    </dgm:pt>
    <dgm:pt modelId="{0A0037EB-0110-435C-96A3-3736ECC5A2BA}">
      <dgm:prSet phldrT="[Text]" custT="1"/>
      <dgm:spPr/>
      <dgm:t>
        <a:bodyPr/>
        <a:lstStyle/>
        <a:p>
          <a:r>
            <a:rPr lang="pl-PL" sz="2400" dirty="0"/>
            <a:t>Target disposable layers.</a:t>
          </a:r>
          <a:endParaRPr lang="en-GB" sz="2400" dirty="0"/>
        </a:p>
      </dgm:t>
    </dgm:pt>
    <dgm:pt modelId="{A3237517-7C40-457D-BC83-55FD37B50CA3}" type="parTrans" cxnId="{F13AEC8F-AFE8-4BB3-88E1-7705740537DF}">
      <dgm:prSet/>
      <dgm:spPr/>
      <dgm:t>
        <a:bodyPr/>
        <a:lstStyle/>
        <a:p>
          <a:endParaRPr lang="en-GB"/>
        </a:p>
      </dgm:t>
    </dgm:pt>
    <dgm:pt modelId="{E4C1A3E7-7398-4BF6-8144-4EEF0B288B57}" type="sibTrans" cxnId="{F13AEC8F-AFE8-4BB3-88E1-7705740537DF}">
      <dgm:prSet/>
      <dgm:spPr/>
      <dgm:t>
        <a:bodyPr/>
        <a:lstStyle/>
        <a:p>
          <a:endParaRPr lang="en-GB"/>
        </a:p>
      </dgm:t>
    </dgm:pt>
    <dgm:pt modelId="{271DEF93-9CA9-49A3-90E6-03DF7256A7F7}">
      <dgm:prSet phldrT="[Text]" custT="1"/>
      <dgm:spPr/>
      <dgm:t>
        <a:bodyPr/>
        <a:lstStyle/>
        <a:p>
          <a:r>
            <a:rPr lang="pl-PL" sz="2400" dirty="0"/>
            <a:t>Address quality bottlenecks.</a:t>
          </a:r>
          <a:endParaRPr lang="en-GB" sz="2400" dirty="0"/>
        </a:p>
      </dgm:t>
    </dgm:pt>
    <dgm:pt modelId="{0F54C962-7754-40FA-A3B2-530DE20CBF1D}" type="parTrans" cxnId="{31EB98A3-14A7-4B08-8C3A-A4A38CE5FFEF}">
      <dgm:prSet/>
      <dgm:spPr/>
      <dgm:t>
        <a:bodyPr/>
        <a:lstStyle/>
        <a:p>
          <a:endParaRPr lang="en-GB"/>
        </a:p>
      </dgm:t>
    </dgm:pt>
    <dgm:pt modelId="{AA467377-E6B7-45D4-ADBD-77E1F9AC6263}" type="sibTrans" cxnId="{31EB98A3-14A7-4B08-8C3A-A4A38CE5FFEF}">
      <dgm:prSet/>
      <dgm:spPr/>
      <dgm:t>
        <a:bodyPr/>
        <a:lstStyle/>
        <a:p>
          <a:endParaRPr lang="en-GB"/>
        </a:p>
      </dgm:t>
    </dgm:pt>
    <dgm:pt modelId="{8900E19B-5377-46C9-BE90-44E016AC3C39}" type="pres">
      <dgm:prSet presAssocID="{85555EE9-E68E-4453-BE9B-11BD2BEF462F}" presName="Name0" presStyleCnt="0">
        <dgm:presLayoutVars>
          <dgm:dir/>
          <dgm:animLvl val="lvl"/>
          <dgm:resizeHandles val="exact"/>
        </dgm:presLayoutVars>
      </dgm:prSet>
      <dgm:spPr/>
    </dgm:pt>
    <dgm:pt modelId="{627DB537-AFDE-4C29-AC49-6A0BE395C9A3}" type="pres">
      <dgm:prSet presAssocID="{2F196568-8910-473F-AC14-867DDCB77C49}" presName="linNode" presStyleCnt="0"/>
      <dgm:spPr/>
    </dgm:pt>
    <dgm:pt modelId="{652BB15D-3627-445F-B590-D4FE113E1989}" type="pres">
      <dgm:prSet presAssocID="{2F196568-8910-473F-AC14-867DDCB77C49}" presName="parentText" presStyleLbl="node1" presStyleIdx="0" presStyleCnt="3">
        <dgm:presLayoutVars>
          <dgm:chMax val="1"/>
          <dgm:bulletEnabled val="1"/>
        </dgm:presLayoutVars>
      </dgm:prSet>
      <dgm:spPr/>
    </dgm:pt>
    <dgm:pt modelId="{F0F6968D-25B4-408D-BB05-3B97B0704066}" type="pres">
      <dgm:prSet presAssocID="{2F196568-8910-473F-AC14-867DDCB77C49}" presName="descendantText" presStyleLbl="alignAccFollowNode1" presStyleIdx="0" presStyleCnt="3" custScaleY="109692">
        <dgm:presLayoutVars>
          <dgm:bulletEnabled val="1"/>
        </dgm:presLayoutVars>
      </dgm:prSet>
      <dgm:spPr/>
    </dgm:pt>
    <dgm:pt modelId="{ABA6E091-65C3-41C4-8C4C-4B764A7843E7}" type="pres">
      <dgm:prSet presAssocID="{CE6E2238-BA2E-438F-A2EE-5C922BD05735}" presName="sp" presStyleCnt="0"/>
      <dgm:spPr/>
    </dgm:pt>
    <dgm:pt modelId="{549BC170-8EE1-49A8-81B5-09945E1CD4C8}" type="pres">
      <dgm:prSet presAssocID="{3EFA641C-66CA-4C99-8FE9-42068F026486}" presName="linNode" presStyleCnt="0"/>
      <dgm:spPr/>
    </dgm:pt>
    <dgm:pt modelId="{9BE2E0C6-08C6-4877-81AC-92C0903ECD88}" type="pres">
      <dgm:prSet presAssocID="{3EFA641C-66CA-4C99-8FE9-42068F026486}" presName="parentText" presStyleLbl="node1" presStyleIdx="1" presStyleCnt="3">
        <dgm:presLayoutVars>
          <dgm:chMax val="1"/>
          <dgm:bulletEnabled val="1"/>
        </dgm:presLayoutVars>
      </dgm:prSet>
      <dgm:spPr/>
    </dgm:pt>
    <dgm:pt modelId="{A70C57F7-9C63-48E6-BF50-3503B3A44BBA}" type="pres">
      <dgm:prSet presAssocID="{3EFA641C-66CA-4C99-8FE9-42068F026486}" presName="descendantText" presStyleLbl="alignAccFollowNode1" presStyleIdx="1" presStyleCnt="3">
        <dgm:presLayoutVars>
          <dgm:bulletEnabled val="1"/>
        </dgm:presLayoutVars>
      </dgm:prSet>
      <dgm:spPr/>
    </dgm:pt>
    <dgm:pt modelId="{C6A550BC-595C-4A37-9CCD-D7B2D2F3702E}" type="pres">
      <dgm:prSet presAssocID="{4789A1BD-0FD4-489B-ABA0-61CAB8468161}" presName="sp" presStyleCnt="0"/>
      <dgm:spPr/>
    </dgm:pt>
    <dgm:pt modelId="{81FD403A-FFE2-4A82-BBBB-19DE441E95B4}" type="pres">
      <dgm:prSet presAssocID="{81DEA009-B007-4132-B9E9-A8F27033B56C}" presName="linNode" presStyleCnt="0"/>
      <dgm:spPr/>
    </dgm:pt>
    <dgm:pt modelId="{58F68320-70F8-4BB1-AB58-CD090402E72D}" type="pres">
      <dgm:prSet presAssocID="{81DEA009-B007-4132-B9E9-A8F27033B56C}" presName="parentText" presStyleLbl="node1" presStyleIdx="2" presStyleCnt="3">
        <dgm:presLayoutVars>
          <dgm:chMax val="1"/>
          <dgm:bulletEnabled val="1"/>
        </dgm:presLayoutVars>
      </dgm:prSet>
      <dgm:spPr/>
    </dgm:pt>
    <dgm:pt modelId="{FD0952B2-136E-4A87-A362-6E7B03A4DAF3}" type="pres">
      <dgm:prSet presAssocID="{81DEA009-B007-4132-B9E9-A8F27033B56C}" presName="descendantText" presStyleLbl="alignAccFollowNode1" presStyleIdx="2" presStyleCnt="3">
        <dgm:presLayoutVars>
          <dgm:bulletEnabled val="1"/>
        </dgm:presLayoutVars>
      </dgm:prSet>
      <dgm:spPr/>
    </dgm:pt>
  </dgm:ptLst>
  <dgm:cxnLst>
    <dgm:cxn modelId="{6FDD4D0A-BC95-4689-95F5-CFF85C66A1EA}" type="presOf" srcId="{0FFC514E-8029-45B7-9203-D989471EF11E}" destId="{A70C57F7-9C63-48E6-BF50-3503B3A44BBA}" srcOrd="0" destOrd="0" presId="urn:microsoft.com/office/officeart/2005/8/layout/vList5"/>
    <dgm:cxn modelId="{EE1AF321-EC37-4388-9D04-768D8B9D9733}" srcId="{85555EE9-E68E-4453-BE9B-11BD2BEF462F}" destId="{81DEA009-B007-4132-B9E9-A8F27033B56C}" srcOrd="2" destOrd="0" parTransId="{68CEEAF5-D6D4-451F-B744-95CD0B01E3C4}" sibTransId="{B0BC47D7-FA76-441C-97E1-EDF57282409C}"/>
    <dgm:cxn modelId="{D4FF8261-DB2F-456B-83F3-6A4506D4DBFB}" srcId="{2F196568-8910-473F-AC14-867DDCB77C49}" destId="{F4ABA03C-C60B-4A2C-A89E-ECA420E328FF}" srcOrd="1" destOrd="0" parTransId="{5A7A90C4-E20C-4493-9FAE-9964DD926E2F}" sibTransId="{587E3E0F-FF20-48B8-9C8B-96F6996BE551}"/>
    <dgm:cxn modelId="{9880EF41-FD46-4883-BC28-DA105A94CFF0}" type="presOf" srcId="{2F196568-8910-473F-AC14-867DDCB77C49}" destId="{652BB15D-3627-445F-B590-D4FE113E1989}" srcOrd="0" destOrd="0" presId="urn:microsoft.com/office/officeart/2005/8/layout/vList5"/>
    <dgm:cxn modelId="{23668569-A348-4901-9E0F-B8077F97E4C3}" srcId="{2F196568-8910-473F-AC14-867DDCB77C49}" destId="{BA2C7FA5-63CC-4B83-BA09-C5F1373FC0A6}" srcOrd="0" destOrd="0" parTransId="{044C079A-2998-4EFC-9BC6-32F4C3648638}" sibTransId="{EAE72B8C-1894-4221-BA5E-E74C8F42AB2B}"/>
    <dgm:cxn modelId="{5E205D4C-9B44-4645-AE79-26A3EBC53A32}" type="presOf" srcId="{0A0037EB-0110-435C-96A3-3736ECC5A2BA}" destId="{FD0952B2-136E-4A87-A362-6E7B03A4DAF3}" srcOrd="0" destOrd="0" presId="urn:microsoft.com/office/officeart/2005/8/layout/vList5"/>
    <dgm:cxn modelId="{8B76D94D-1894-46FA-81EA-118DBC85E2D9}" srcId="{85555EE9-E68E-4453-BE9B-11BD2BEF462F}" destId="{3EFA641C-66CA-4C99-8FE9-42068F026486}" srcOrd="1" destOrd="0" parTransId="{605B4E49-439C-4D06-9638-70DCECADED39}" sibTransId="{4789A1BD-0FD4-489B-ABA0-61CAB8468161}"/>
    <dgm:cxn modelId="{7214AE71-7156-4D6E-8F74-3B7AE377A0BE}" type="presOf" srcId="{F4ABA03C-C60B-4A2C-A89E-ECA420E328FF}" destId="{F0F6968D-25B4-408D-BB05-3B97B0704066}" srcOrd="0" destOrd="1" presId="urn:microsoft.com/office/officeart/2005/8/layout/vList5"/>
    <dgm:cxn modelId="{E5B6DB53-B058-4083-9861-E7079D4E040F}" type="presOf" srcId="{81DEA009-B007-4132-B9E9-A8F27033B56C}" destId="{58F68320-70F8-4BB1-AB58-CD090402E72D}" srcOrd="0" destOrd="0" presId="urn:microsoft.com/office/officeart/2005/8/layout/vList5"/>
    <dgm:cxn modelId="{91B9067A-F491-4D75-BCF4-829FE09B1257}" srcId="{3EFA641C-66CA-4C99-8FE9-42068F026486}" destId="{0FFC514E-8029-45B7-9203-D989471EF11E}" srcOrd="0" destOrd="0" parTransId="{0F0FD9AA-51AE-42F9-8336-647E8208456C}" sibTransId="{F64151BC-7912-462C-87FD-491E97E81057}"/>
    <dgm:cxn modelId="{A5EC7C80-8DCB-4F0D-B343-CF759F2B5EB8}" type="presOf" srcId="{BA2C7FA5-63CC-4B83-BA09-C5F1373FC0A6}" destId="{F0F6968D-25B4-408D-BB05-3B97B0704066}" srcOrd="0" destOrd="0" presId="urn:microsoft.com/office/officeart/2005/8/layout/vList5"/>
    <dgm:cxn modelId="{C02A128B-1E8F-46C5-8CB3-6654A739CC5D}" srcId="{85555EE9-E68E-4453-BE9B-11BD2BEF462F}" destId="{2F196568-8910-473F-AC14-867DDCB77C49}" srcOrd="0" destOrd="0" parTransId="{2C7DE9CD-6387-412B-929D-C794A5CF4AFB}" sibTransId="{CE6E2238-BA2E-438F-A2EE-5C922BD05735}"/>
    <dgm:cxn modelId="{F13AEC8F-AFE8-4BB3-88E1-7705740537DF}" srcId="{81DEA009-B007-4132-B9E9-A8F27033B56C}" destId="{0A0037EB-0110-435C-96A3-3736ECC5A2BA}" srcOrd="0" destOrd="0" parTransId="{A3237517-7C40-457D-BC83-55FD37B50CA3}" sibTransId="{E4C1A3E7-7398-4BF6-8144-4EEF0B288B57}"/>
    <dgm:cxn modelId="{31EB98A3-14A7-4B08-8C3A-A4A38CE5FFEF}" srcId="{81DEA009-B007-4132-B9E9-A8F27033B56C}" destId="{271DEF93-9CA9-49A3-90E6-03DF7256A7F7}" srcOrd="1" destOrd="0" parTransId="{0F54C962-7754-40FA-A3B2-530DE20CBF1D}" sibTransId="{AA467377-E6B7-45D4-ADBD-77E1F9AC6263}"/>
    <dgm:cxn modelId="{0A09A6A6-AA18-4DDA-B10F-4C7AA224C225}" type="presOf" srcId="{3EFA641C-66CA-4C99-8FE9-42068F026486}" destId="{9BE2E0C6-08C6-4877-81AC-92C0903ECD88}" srcOrd="0" destOrd="0" presId="urn:microsoft.com/office/officeart/2005/8/layout/vList5"/>
    <dgm:cxn modelId="{7D946AAA-40A9-48A3-B4A5-127AFD21102E}" type="presOf" srcId="{271DEF93-9CA9-49A3-90E6-03DF7256A7F7}" destId="{FD0952B2-136E-4A87-A362-6E7B03A4DAF3}" srcOrd="0" destOrd="1" presId="urn:microsoft.com/office/officeart/2005/8/layout/vList5"/>
    <dgm:cxn modelId="{D1A4C8BA-68EF-42FC-A17B-364619DA3AA4}" srcId="{3EFA641C-66CA-4C99-8FE9-42068F026486}" destId="{D965B1FA-31A5-4A55-9D9B-86A419A7BE27}" srcOrd="1" destOrd="0" parTransId="{A3F28A99-2F02-473E-AB74-928F45C7B143}" sibTransId="{1AE74E5B-A014-4CA7-BB05-959152E23556}"/>
    <dgm:cxn modelId="{4885CBD1-BBB0-4B07-8757-968C12F330A9}" type="presOf" srcId="{D965B1FA-31A5-4A55-9D9B-86A419A7BE27}" destId="{A70C57F7-9C63-48E6-BF50-3503B3A44BBA}" srcOrd="0" destOrd="1" presId="urn:microsoft.com/office/officeart/2005/8/layout/vList5"/>
    <dgm:cxn modelId="{94EF81EE-E6B7-4EF9-B023-7E1BD5989607}" type="presOf" srcId="{85555EE9-E68E-4453-BE9B-11BD2BEF462F}" destId="{8900E19B-5377-46C9-BE90-44E016AC3C39}" srcOrd="0" destOrd="0" presId="urn:microsoft.com/office/officeart/2005/8/layout/vList5"/>
    <dgm:cxn modelId="{FA794AE2-BDCB-40BD-8CB7-4E7FB1BDD6BA}" type="presParOf" srcId="{8900E19B-5377-46C9-BE90-44E016AC3C39}" destId="{627DB537-AFDE-4C29-AC49-6A0BE395C9A3}" srcOrd="0" destOrd="0" presId="urn:microsoft.com/office/officeart/2005/8/layout/vList5"/>
    <dgm:cxn modelId="{391C10D9-F9A8-4F96-B4C8-A5A8026D689F}" type="presParOf" srcId="{627DB537-AFDE-4C29-AC49-6A0BE395C9A3}" destId="{652BB15D-3627-445F-B590-D4FE113E1989}" srcOrd="0" destOrd="0" presId="urn:microsoft.com/office/officeart/2005/8/layout/vList5"/>
    <dgm:cxn modelId="{D733EF96-F267-449F-B9ED-10613142CD6F}" type="presParOf" srcId="{627DB537-AFDE-4C29-AC49-6A0BE395C9A3}" destId="{F0F6968D-25B4-408D-BB05-3B97B0704066}" srcOrd="1" destOrd="0" presId="urn:microsoft.com/office/officeart/2005/8/layout/vList5"/>
    <dgm:cxn modelId="{3573FD47-60C3-4DB8-B65D-6778184D6E9E}" type="presParOf" srcId="{8900E19B-5377-46C9-BE90-44E016AC3C39}" destId="{ABA6E091-65C3-41C4-8C4C-4B764A7843E7}" srcOrd="1" destOrd="0" presId="urn:microsoft.com/office/officeart/2005/8/layout/vList5"/>
    <dgm:cxn modelId="{BBA9BB81-FC77-4190-9CB6-083EF02FDBC9}" type="presParOf" srcId="{8900E19B-5377-46C9-BE90-44E016AC3C39}" destId="{549BC170-8EE1-49A8-81B5-09945E1CD4C8}" srcOrd="2" destOrd="0" presId="urn:microsoft.com/office/officeart/2005/8/layout/vList5"/>
    <dgm:cxn modelId="{9F6243A4-9C08-4FA9-82A3-DEB08C33ACED}" type="presParOf" srcId="{549BC170-8EE1-49A8-81B5-09945E1CD4C8}" destId="{9BE2E0C6-08C6-4877-81AC-92C0903ECD88}" srcOrd="0" destOrd="0" presId="urn:microsoft.com/office/officeart/2005/8/layout/vList5"/>
    <dgm:cxn modelId="{98D5EF93-F848-41C3-AB42-0EF4556D441B}" type="presParOf" srcId="{549BC170-8EE1-49A8-81B5-09945E1CD4C8}" destId="{A70C57F7-9C63-48E6-BF50-3503B3A44BBA}" srcOrd="1" destOrd="0" presId="urn:microsoft.com/office/officeart/2005/8/layout/vList5"/>
    <dgm:cxn modelId="{B6E50F5D-1BEB-4A70-AD20-BDCFCCFC4A14}" type="presParOf" srcId="{8900E19B-5377-46C9-BE90-44E016AC3C39}" destId="{C6A550BC-595C-4A37-9CCD-D7B2D2F3702E}" srcOrd="3" destOrd="0" presId="urn:microsoft.com/office/officeart/2005/8/layout/vList5"/>
    <dgm:cxn modelId="{E526CC1C-F018-4737-8D1A-05EA723014C7}" type="presParOf" srcId="{8900E19B-5377-46C9-BE90-44E016AC3C39}" destId="{81FD403A-FFE2-4A82-BBBB-19DE441E95B4}" srcOrd="4" destOrd="0" presId="urn:microsoft.com/office/officeart/2005/8/layout/vList5"/>
    <dgm:cxn modelId="{17AAE6BA-0960-4274-8E89-AA2846737D56}" type="presParOf" srcId="{81FD403A-FFE2-4A82-BBBB-19DE441E95B4}" destId="{58F68320-70F8-4BB1-AB58-CD090402E72D}" srcOrd="0" destOrd="0" presId="urn:microsoft.com/office/officeart/2005/8/layout/vList5"/>
    <dgm:cxn modelId="{0966B611-243B-4D9F-A579-17AD3F7E8BB7}" type="presParOf" srcId="{81FD403A-FFE2-4A82-BBBB-19DE441E95B4}" destId="{FD0952B2-136E-4A87-A362-6E7B03A4DAF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555EE9-E68E-4453-BE9B-11BD2BEF462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2F196568-8910-473F-AC14-867DDCB77C49}">
      <dgm:prSet phldrT="[Text]" custT="1"/>
      <dgm:spPr/>
      <dgm:t>
        <a:bodyPr/>
        <a:lstStyle/>
        <a:p>
          <a:r>
            <a:rPr lang="pl-PL" sz="2800" dirty="0">
              <a:solidFill>
                <a:schemeClr val="tx1"/>
              </a:solidFill>
            </a:rPr>
            <a:t>AIDED REGULARISATION</a:t>
          </a:r>
          <a:endParaRPr lang="en-GB" sz="2800" dirty="0">
            <a:solidFill>
              <a:schemeClr val="tx1"/>
            </a:solidFill>
          </a:endParaRPr>
        </a:p>
      </dgm:t>
    </dgm:pt>
    <dgm:pt modelId="{2C7DE9CD-6387-412B-929D-C794A5CF4AFB}" type="parTrans" cxnId="{C02A128B-1E8F-46C5-8CB3-6654A739CC5D}">
      <dgm:prSet/>
      <dgm:spPr/>
      <dgm:t>
        <a:bodyPr/>
        <a:lstStyle/>
        <a:p>
          <a:endParaRPr lang="en-GB"/>
        </a:p>
      </dgm:t>
    </dgm:pt>
    <dgm:pt modelId="{CE6E2238-BA2E-438F-A2EE-5C922BD05735}" type="sibTrans" cxnId="{C02A128B-1E8F-46C5-8CB3-6654A739CC5D}">
      <dgm:prSet/>
      <dgm:spPr/>
      <dgm:t>
        <a:bodyPr/>
        <a:lstStyle/>
        <a:p>
          <a:endParaRPr lang="en-GB"/>
        </a:p>
      </dgm:t>
    </dgm:pt>
    <dgm:pt modelId="{BA2C7FA5-63CC-4B83-BA09-C5F1373FC0A6}">
      <dgm:prSet phldrT="[Text]" custT="1"/>
      <dgm:spPr/>
      <dgm:t>
        <a:bodyPr/>
        <a:lstStyle/>
        <a:p>
          <a:r>
            <a:rPr lang="pl-PL" sz="2400" dirty="0"/>
            <a:t>Pareto optimal.</a:t>
          </a:r>
          <a:endParaRPr lang="en-GB" sz="2400" dirty="0"/>
        </a:p>
      </dgm:t>
    </dgm:pt>
    <dgm:pt modelId="{044C079A-2998-4EFC-9BC6-32F4C3648638}" type="parTrans" cxnId="{23668569-A348-4901-9E0F-B8077F97E4C3}">
      <dgm:prSet/>
      <dgm:spPr/>
      <dgm:t>
        <a:bodyPr/>
        <a:lstStyle/>
        <a:p>
          <a:endParaRPr lang="en-GB"/>
        </a:p>
      </dgm:t>
    </dgm:pt>
    <dgm:pt modelId="{EAE72B8C-1894-4221-BA5E-E74C8F42AB2B}" type="sibTrans" cxnId="{23668569-A348-4901-9E0F-B8077F97E4C3}">
      <dgm:prSet/>
      <dgm:spPr/>
      <dgm:t>
        <a:bodyPr/>
        <a:lstStyle/>
        <a:p>
          <a:endParaRPr lang="en-GB"/>
        </a:p>
      </dgm:t>
    </dgm:pt>
    <dgm:pt modelId="{3EFA641C-66CA-4C99-8FE9-42068F026486}">
      <dgm:prSet phldrT="[Text]" custT="1"/>
      <dgm:spPr/>
      <dgm:t>
        <a:bodyPr/>
        <a:lstStyle/>
        <a:p>
          <a:r>
            <a:rPr lang="pl-PL" sz="2800" dirty="0">
              <a:solidFill>
                <a:schemeClr val="tx1"/>
              </a:solidFill>
            </a:rPr>
            <a:t>PRUNING SCHEME</a:t>
          </a:r>
          <a:endParaRPr lang="en-GB" sz="2800" dirty="0">
            <a:solidFill>
              <a:schemeClr val="tx1"/>
            </a:solidFill>
          </a:endParaRPr>
        </a:p>
      </dgm:t>
    </dgm:pt>
    <dgm:pt modelId="{605B4E49-439C-4D06-9638-70DCECADED39}" type="parTrans" cxnId="{8B76D94D-1894-46FA-81EA-118DBC85E2D9}">
      <dgm:prSet/>
      <dgm:spPr/>
      <dgm:t>
        <a:bodyPr/>
        <a:lstStyle/>
        <a:p>
          <a:endParaRPr lang="en-GB"/>
        </a:p>
      </dgm:t>
    </dgm:pt>
    <dgm:pt modelId="{4789A1BD-0FD4-489B-ABA0-61CAB8468161}" type="sibTrans" cxnId="{8B76D94D-1894-46FA-81EA-118DBC85E2D9}">
      <dgm:prSet/>
      <dgm:spPr/>
      <dgm:t>
        <a:bodyPr/>
        <a:lstStyle/>
        <a:p>
          <a:endParaRPr lang="en-GB"/>
        </a:p>
      </dgm:t>
    </dgm:pt>
    <dgm:pt modelId="{0FFC514E-8029-45B7-9203-D989471EF11E}">
      <dgm:prSet phldrT="[Text]" custT="1"/>
      <dgm:spPr/>
      <dgm:t>
        <a:bodyPr/>
        <a:lstStyle/>
        <a:p>
          <a:r>
            <a:rPr lang="pl-PL" sz="2400" dirty="0"/>
            <a:t>Fast, targets specific layers.</a:t>
          </a:r>
          <a:endParaRPr lang="en-GB" sz="2400" dirty="0"/>
        </a:p>
      </dgm:t>
    </dgm:pt>
    <dgm:pt modelId="{0F0FD9AA-51AE-42F9-8336-647E8208456C}" type="parTrans" cxnId="{91B9067A-F491-4D75-BCF4-829FE09B1257}">
      <dgm:prSet/>
      <dgm:spPr/>
      <dgm:t>
        <a:bodyPr/>
        <a:lstStyle/>
        <a:p>
          <a:endParaRPr lang="en-GB"/>
        </a:p>
      </dgm:t>
    </dgm:pt>
    <dgm:pt modelId="{F64151BC-7912-462C-87FD-491E97E81057}" type="sibTrans" cxnId="{91B9067A-F491-4D75-BCF4-829FE09B1257}">
      <dgm:prSet/>
      <dgm:spPr/>
      <dgm:t>
        <a:bodyPr/>
        <a:lstStyle/>
        <a:p>
          <a:endParaRPr lang="en-GB"/>
        </a:p>
      </dgm:t>
    </dgm:pt>
    <dgm:pt modelId="{81DEA009-B007-4132-B9E9-A8F27033B56C}">
      <dgm:prSet phldrT="[Text]" custT="1"/>
      <dgm:spPr/>
      <dgm:t>
        <a:bodyPr/>
        <a:lstStyle/>
        <a:p>
          <a:r>
            <a:rPr lang="pl-PL" sz="2800" dirty="0">
              <a:solidFill>
                <a:schemeClr val="tx1"/>
              </a:solidFill>
            </a:rPr>
            <a:t>FUTURE WORK</a:t>
          </a:r>
          <a:endParaRPr lang="en-GB" sz="2800" dirty="0">
            <a:solidFill>
              <a:schemeClr val="tx1"/>
            </a:solidFill>
          </a:endParaRPr>
        </a:p>
      </dgm:t>
    </dgm:pt>
    <dgm:pt modelId="{68CEEAF5-D6D4-451F-B744-95CD0B01E3C4}" type="parTrans" cxnId="{EE1AF321-EC37-4388-9D04-768D8B9D9733}">
      <dgm:prSet/>
      <dgm:spPr/>
      <dgm:t>
        <a:bodyPr/>
        <a:lstStyle/>
        <a:p>
          <a:endParaRPr lang="en-GB"/>
        </a:p>
      </dgm:t>
    </dgm:pt>
    <dgm:pt modelId="{B0BC47D7-FA76-441C-97E1-EDF57282409C}" type="sibTrans" cxnId="{EE1AF321-EC37-4388-9D04-768D8B9D9733}">
      <dgm:prSet/>
      <dgm:spPr/>
      <dgm:t>
        <a:bodyPr/>
        <a:lstStyle/>
        <a:p>
          <a:endParaRPr lang="en-GB"/>
        </a:p>
      </dgm:t>
    </dgm:pt>
    <dgm:pt modelId="{0A0037EB-0110-435C-96A3-3736ECC5A2BA}">
      <dgm:prSet phldrT="[Text]"/>
      <dgm:spPr/>
      <dgm:t>
        <a:bodyPr/>
        <a:lstStyle/>
        <a:p>
          <a:r>
            <a:rPr lang="pl-PL" dirty="0"/>
            <a:t>New scaling functions?</a:t>
          </a:r>
          <a:endParaRPr lang="en-GB" dirty="0"/>
        </a:p>
      </dgm:t>
    </dgm:pt>
    <dgm:pt modelId="{A3237517-7C40-457D-BC83-55FD37B50CA3}" type="parTrans" cxnId="{F13AEC8F-AFE8-4BB3-88E1-7705740537DF}">
      <dgm:prSet/>
      <dgm:spPr/>
      <dgm:t>
        <a:bodyPr/>
        <a:lstStyle/>
        <a:p>
          <a:endParaRPr lang="en-GB"/>
        </a:p>
      </dgm:t>
    </dgm:pt>
    <dgm:pt modelId="{E4C1A3E7-7398-4BF6-8144-4EEF0B288B57}" type="sibTrans" cxnId="{F13AEC8F-AFE8-4BB3-88E1-7705740537DF}">
      <dgm:prSet/>
      <dgm:spPr/>
      <dgm:t>
        <a:bodyPr/>
        <a:lstStyle/>
        <a:p>
          <a:endParaRPr lang="en-GB"/>
        </a:p>
      </dgm:t>
    </dgm:pt>
    <dgm:pt modelId="{271DEF93-9CA9-49A3-90E6-03DF7256A7F7}">
      <dgm:prSet phldrT="[Text]"/>
      <dgm:spPr/>
      <dgm:t>
        <a:bodyPr/>
        <a:lstStyle/>
        <a:p>
          <a:r>
            <a:rPr lang="pl-PL" dirty="0"/>
            <a:t>Publish </a:t>
          </a:r>
          <a:r>
            <a:rPr lang="en-GB" b="0" i="0" dirty="0"/>
            <a:t>😊</a:t>
          </a:r>
          <a:endParaRPr lang="en-GB" dirty="0"/>
        </a:p>
      </dgm:t>
    </dgm:pt>
    <dgm:pt modelId="{0F54C962-7754-40FA-A3B2-530DE20CBF1D}" type="parTrans" cxnId="{31EB98A3-14A7-4B08-8C3A-A4A38CE5FFEF}">
      <dgm:prSet/>
      <dgm:spPr/>
      <dgm:t>
        <a:bodyPr/>
        <a:lstStyle/>
        <a:p>
          <a:endParaRPr lang="en-GB"/>
        </a:p>
      </dgm:t>
    </dgm:pt>
    <dgm:pt modelId="{AA467377-E6B7-45D4-ADBD-77E1F9AC6263}" type="sibTrans" cxnId="{31EB98A3-14A7-4B08-8C3A-A4A38CE5FFEF}">
      <dgm:prSet/>
      <dgm:spPr/>
      <dgm:t>
        <a:bodyPr/>
        <a:lstStyle/>
        <a:p>
          <a:endParaRPr lang="en-GB"/>
        </a:p>
      </dgm:t>
    </dgm:pt>
    <dgm:pt modelId="{1E96EF3F-F2E7-4F5C-B45C-24FDCEBD57C2}">
      <dgm:prSet phldrT="[Text]" custT="1"/>
      <dgm:spPr/>
      <dgm:t>
        <a:bodyPr/>
        <a:lstStyle/>
        <a:p>
          <a:r>
            <a:rPr lang="pl-PL" sz="2400" dirty="0"/>
            <a:t>A novel approach.</a:t>
          </a:r>
          <a:endParaRPr lang="en-GB" sz="2400" dirty="0"/>
        </a:p>
      </dgm:t>
    </dgm:pt>
    <dgm:pt modelId="{B873F2A1-7E0D-4ABA-A392-D6E5E20D83F9}" type="parTrans" cxnId="{36ECCD07-F350-4E88-A3FB-60D80D71938A}">
      <dgm:prSet/>
      <dgm:spPr/>
      <dgm:t>
        <a:bodyPr/>
        <a:lstStyle/>
        <a:p>
          <a:endParaRPr lang="en-GB"/>
        </a:p>
      </dgm:t>
    </dgm:pt>
    <dgm:pt modelId="{D851CB82-3012-4F43-AF0E-30F73F559183}" type="sibTrans" cxnId="{36ECCD07-F350-4E88-A3FB-60D80D71938A}">
      <dgm:prSet/>
      <dgm:spPr/>
      <dgm:t>
        <a:bodyPr/>
        <a:lstStyle/>
        <a:p>
          <a:endParaRPr lang="en-GB"/>
        </a:p>
      </dgm:t>
    </dgm:pt>
    <dgm:pt modelId="{AFC94B2F-DCC9-45E3-A9C5-FBB06480212F}">
      <dgm:prSet phldrT="[Text]" custT="1"/>
      <dgm:spPr/>
      <dgm:t>
        <a:bodyPr/>
        <a:lstStyle/>
        <a:p>
          <a:r>
            <a:rPr lang="pl-PL" sz="2400" dirty="0"/>
            <a:t>Stable quality, faster inference.</a:t>
          </a:r>
          <a:endParaRPr lang="en-GB" sz="2400" dirty="0"/>
        </a:p>
      </dgm:t>
    </dgm:pt>
    <dgm:pt modelId="{4CA80920-C3D5-4293-94EE-D3CDB170D637}" type="parTrans" cxnId="{7624A6DD-DC30-4C9F-B513-482D8860365E}">
      <dgm:prSet/>
      <dgm:spPr/>
      <dgm:t>
        <a:bodyPr/>
        <a:lstStyle/>
        <a:p>
          <a:endParaRPr lang="en-GB"/>
        </a:p>
      </dgm:t>
    </dgm:pt>
    <dgm:pt modelId="{844DC837-271C-42D5-9FF4-59F026798660}" type="sibTrans" cxnId="{7624A6DD-DC30-4C9F-B513-482D8860365E}">
      <dgm:prSet/>
      <dgm:spPr/>
      <dgm:t>
        <a:bodyPr/>
        <a:lstStyle/>
        <a:p>
          <a:endParaRPr lang="en-GB"/>
        </a:p>
      </dgm:t>
    </dgm:pt>
    <dgm:pt modelId="{8900E19B-5377-46C9-BE90-44E016AC3C39}" type="pres">
      <dgm:prSet presAssocID="{85555EE9-E68E-4453-BE9B-11BD2BEF462F}" presName="Name0" presStyleCnt="0">
        <dgm:presLayoutVars>
          <dgm:dir/>
          <dgm:animLvl val="lvl"/>
          <dgm:resizeHandles val="exact"/>
        </dgm:presLayoutVars>
      </dgm:prSet>
      <dgm:spPr/>
    </dgm:pt>
    <dgm:pt modelId="{627DB537-AFDE-4C29-AC49-6A0BE395C9A3}" type="pres">
      <dgm:prSet presAssocID="{2F196568-8910-473F-AC14-867DDCB77C49}" presName="linNode" presStyleCnt="0"/>
      <dgm:spPr/>
    </dgm:pt>
    <dgm:pt modelId="{652BB15D-3627-445F-B590-D4FE113E1989}" type="pres">
      <dgm:prSet presAssocID="{2F196568-8910-473F-AC14-867DDCB77C49}" presName="parentText" presStyleLbl="node1" presStyleIdx="0" presStyleCnt="3">
        <dgm:presLayoutVars>
          <dgm:chMax val="1"/>
          <dgm:bulletEnabled val="1"/>
        </dgm:presLayoutVars>
      </dgm:prSet>
      <dgm:spPr/>
    </dgm:pt>
    <dgm:pt modelId="{F0F6968D-25B4-408D-BB05-3B97B0704066}" type="pres">
      <dgm:prSet presAssocID="{2F196568-8910-473F-AC14-867DDCB77C49}" presName="descendantText" presStyleLbl="alignAccFollowNode1" presStyleIdx="0" presStyleCnt="3">
        <dgm:presLayoutVars>
          <dgm:bulletEnabled val="1"/>
        </dgm:presLayoutVars>
      </dgm:prSet>
      <dgm:spPr/>
    </dgm:pt>
    <dgm:pt modelId="{ABA6E091-65C3-41C4-8C4C-4B764A7843E7}" type="pres">
      <dgm:prSet presAssocID="{CE6E2238-BA2E-438F-A2EE-5C922BD05735}" presName="sp" presStyleCnt="0"/>
      <dgm:spPr/>
    </dgm:pt>
    <dgm:pt modelId="{549BC170-8EE1-49A8-81B5-09945E1CD4C8}" type="pres">
      <dgm:prSet presAssocID="{3EFA641C-66CA-4C99-8FE9-42068F026486}" presName="linNode" presStyleCnt="0"/>
      <dgm:spPr/>
    </dgm:pt>
    <dgm:pt modelId="{9BE2E0C6-08C6-4877-81AC-92C0903ECD88}" type="pres">
      <dgm:prSet presAssocID="{3EFA641C-66CA-4C99-8FE9-42068F026486}" presName="parentText" presStyleLbl="node1" presStyleIdx="1" presStyleCnt="3">
        <dgm:presLayoutVars>
          <dgm:chMax val="1"/>
          <dgm:bulletEnabled val="1"/>
        </dgm:presLayoutVars>
      </dgm:prSet>
      <dgm:spPr/>
    </dgm:pt>
    <dgm:pt modelId="{A70C57F7-9C63-48E6-BF50-3503B3A44BBA}" type="pres">
      <dgm:prSet presAssocID="{3EFA641C-66CA-4C99-8FE9-42068F026486}" presName="descendantText" presStyleLbl="alignAccFollowNode1" presStyleIdx="1" presStyleCnt="3">
        <dgm:presLayoutVars>
          <dgm:bulletEnabled val="1"/>
        </dgm:presLayoutVars>
      </dgm:prSet>
      <dgm:spPr/>
    </dgm:pt>
    <dgm:pt modelId="{C6A550BC-595C-4A37-9CCD-D7B2D2F3702E}" type="pres">
      <dgm:prSet presAssocID="{4789A1BD-0FD4-489B-ABA0-61CAB8468161}" presName="sp" presStyleCnt="0"/>
      <dgm:spPr/>
    </dgm:pt>
    <dgm:pt modelId="{81FD403A-FFE2-4A82-BBBB-19DE441E95B4}" type="pres">
      <dgm:prSet presAssocID="{81DEA009-B007-4132-B9E9-A8F27033B56C}" presName="linNode" presStyleCnt="0"/>
      <dgm:spPr/>
    </dgm:pt>
    <dgm:pt modelId="{58F68320-70F8-4BB1-AB58-CD090402E72D}" type="pres">
      <dgm:prSet presAssocID="{81DEA009-B007-4132-B9E9-A8F27033B56C}" presName="parentText" presStyleLbl="node1" presStyleIdx="2" presStyleCnt="3">
        <dgm:presLayoutVars>
          <dgm:chMax val="1"/>
          <dgm:bulletEnabled val="1"/>
        </dgm:presLayoutVars>
      </dgm:prSet>
      <dgm:spPr/>
    </dgm:pt>
    <dgm:pt modelId="{FD0952B2-136E-4A87-A362-6E7B03A4DAF3}" type="pres">
      <dgm:prSet presAssocID="{81DEA009-B007-4132-B9E9-A8F27033B56C}" presName="descendantText" presStyleLbl="alignAccFollowNode1" presStyleIdx="2" presStyleCnt="3">
        <dgm:presLayoutVars>
          <dgm:bulletEnabled val="1"/>
        </dgm:presLayoutVars>
      </dgm:prSet>
      <dgm:spPr/>
    </dgm:pt>
  </dgm:ptLst>
  <dgm:cxnLst>
    <dgm:cxn modelId="{36ECCD07-F350-4E88-A3FB-60D80D71938A}" srcId="{2F196568-8910-473F-AC14-867DDCB77C49}" destId="{1E96EF3F-F2E7-4F5C-B45C-24FDCEBD57C2}" srcOrd="0" destOrd="0" parTransId="{B873F2A1-7E0D-4ABA-A392-D6E5E20D83F9}" sibTransId="{D851CB82-3012-4F43-AF0E-30F73F559183}"/>
    <dgm:cxn modelId="{6FDD4D0A-BC95-4689-95F5-CFF85C66A1EA}" type="presOf" srcId="{0FFC514E-8029-45B7-9203-D989471EF11E}" destId="{A70C57F7-9C63-48E6-BF50-3503B3A44BBA}" srcOrd="0" destOrd="0" presId="urn:microsoft.com/office/officeart/2005/8/layout/vList5"/>
    <dgm:cxn modelId="{EE1AF321-EC37-4388-9D04-768D8B9D9733}" srcId="{85555EE9-E68E-4453-BE9B-11BD2BEF462F}" destId="{81DEA009-B007-4132-B9E9-A8F27033B56C}" srcOrd="2" destOrd="0" parTransId="{68CEEAF5-D6D4-451F-B744-95CD0B01E3C4}" sibTransId="{B0BC47D7-FA76-441C-97E1-EDF57282409C}"/>
    <dgm:cxn modelId="{9880EF41-FD46-4883-BC28-DA105A94CFF0}" type="presOf" srcId="{2F196568-8910-473F-AC14-867DDCB77C49}" destId="{652BB15D-3627-445F-B590-D4FE113E1989}" srcOrd="0" destOrd="0" presId="urn:microsoft.com/office/officeart/2005/8/layout/vList5"/>
    <dgm:cxn modelId="{23668569-A348-4901-9E0F-B8077F97E4C3}" srcId="{2F196568-8910-473F-AC14-867DDCB77C49}" destId="{BA2C7FA5-63CC-4B83-BA09-C5F1373FC0A6}" srcOrd="1" destOrd="0" parTransId="{044C079A-2998-4EFC-9BC6-32F4C3648638}" sibTransId="{EAE72B8C-1894-4221-BA5E-E74C8F42AB2B}"/>
    <dgm:cxn modelId="{5E205D4C-9B44-4645-AE79-26A3EBC53A32}" type="presOf" srcId="{0A0037EB-0110-435C-96A3-3736ECC5A2BA}" destId="{FD0952B2-136E-4A87-A362-6E7B03A4DAF3}" srcOrd="0" destOrd="0" presId="urn:microsoft.com/office/officeart/2005/8/layout/vList5"/>
    <dgm:cxn modelId="{8B76D94D-1894-46FA-81EA-118DBC85E2D9}" srcId="{85555EE9-E68E-4453-BE9B-11BD2BEF462F}" destId="{3EFA641C-66CA-4C99-8FE9-42068F026486}" srcOrd="1" destOrd="0" parTransId="{605B4E49-439C-4D06-9638-70DCECADED39}" sibTransId="{4789A1BD-0FD4-489B-ABA0-61CAB8468161}"/>
    <dgm:cxn modelId="{E5B6DB53-B058-4083-9861-E7079D4E040F}" type="presOf" srcId="{81DEA009-B007-4132-B9E9-A8F27033B56C}" destId="{58F68320-70F8-4BB1-AB58-CD090402E72D}" srcOrd="0" destOrd="0" presId="urn:microsoft.com/office/officeart/2005/8/layout/vList5"/>
    <dgm:cxn modelId="{91B9067A-F491-4D75-BCF4-829FE09B1257}" srcId="{3EFA641C-66CA-4C99-8FE9-42068F026486}" destId="{0FFC514E-8029-45B7-9203-D989471EF11E}" srcOrd="0" destOrd="0" parTransId="{0F0FD9AA-51AE-42F9-8336-647E8208456C}" sibTransId="{F64151BC-7912-462C-87FD-491E97E81057}"/>
    <dgm:cxn modelId="{A5EC7C80-8DCB-4F0D-B343-CF759F2B5EB8}" type="presOf" srcId="{BA2C7FA5-63CC-4B83-BA09-C5F1373FC0A6}" destId="{F0F6968D-25B4-408D-BB05-3B97B0704066}" srcOrd="0" destOrd="1" presId="urn:microsoft.com/office/officeart/2005/8/layout/vList5"/>
    <dgm:cxn modelId="{C02A128B-1E8F-46C5-8CB3-6654A739CC5D}" srcId="{85555EE9-E68E-4453-BE9B-11BD2BEF462F}" destId="{2F196568-8910-473F-AC14-867DDCB77C49}" srcOrd="0" destOrd="0" parTransId="{2C7DE9CD-6387-412B-929D-C794A5CF4AFB}" sibTransId="{CE6E2238-BA2E-438F-A2EE-5C922BD05735}"/>
    <dgm:cxn modelId="{F13AEC8F-AFE8-4BB3-88E1-7705740537DF}" srcId="{81DEA009-B007-4132-B9E9-A8F27033B56C}" destId="{0A0037EB-0110-435C-96A3-3736ECC5A2BA}" srcOrd="0" destOrd="0" parTransId="{A3237517-7C40-457D-BC83-55FD37B50CA3}" sibTransId="{E4C1A3E7-7398-4BF6-8144-4EEF0B288B57}"/>
    <dgm:cxn modelId="{52D1289D-B8CF-4433-835A-176574F5CE3D}" type="presOf" srcId="{1E96EF3F-F2E7-4F5C-B45C-24FDCEBD57C2}" destId="{F0F6968D-25B4-408D-BB05-3B97B0704066}" srcOrd="0" destOrd="0" presId="urn:microsoft.com/office/officeart/2005/8/layout/vList5"/>
    <dgm:cxn modelId="{31EB98A3-14A7-4B08-8C3A-A4A38CE5FFEF}" srcId="{81DEA009-B007-4132-B9E9-A8F27033B56C}" destId="{271DEF93-9CA9-49A3-90E6-03DF7256A7F7}" srcOrd="1" destOrd="0" parTransId="{0F54C962-7754-40FA-A3B2-530DE20CBF1D}" sibTransId="{AA467377-E6B7-45D4-ADBD-77E1F9AC6263}"/>
    <dgm:cxn modelId="{0A09A6A6-AA18-4DDA-B10F-4C7AA224C225}" type="presOf" srcId="{3EFA641C-66CA-4C99-8FE9-42068F026486}" destId="{9BE2E0C6-08C6-4877-81AC-92C0903ECD88}" srcOrd="0" destOrd="0" presId="urn:microsoft.com/office/officeart/2005/8/layout/vList5"/>
    <dgm:cxn modelId="{7D946AAA-40A9-48A3-B4A5-127AFD21102E}" type="presOf" srcId="{271DEF93-9CA9-49A3-90E6-03DF7256A7F7}" destId="{FD0952B2-136E-4A87-A362-6E7B03A4DAF3}" srcOrd="0" destOrd="1" presId="urn:microsoft.com/office/officeart/2005/8/layout/vList5"/>
    <dgm:cxn modelId="{7624A6DD-DC30-4C9F-B513-482D8860365E}" srcId="{3EFA641C-66CA-4C99-8FE9-42068F026486}" destId="{AFC94B2F-DCC9-45E3-A9C5-FBB06480212F}" srcOrd="1" destOrd="0" parTransId="{4CA80920-C3D5-4293-94EE-D3CDB170D637}" sibTransId="{844DC837-271C-42D5-9FF4-59F026798660}"/>
    <dgm:cxn modelId="{94EF81EE-E6B7-4EF9-B023-7E1BD5989607}" type="presOf" srcId="{85555EE9-E68E-4453-BE9B-11BD2BEF462F}" destId="{8900E19B-5377-46C9-BE90-44E016AC3C39}" srcOrd="0" destOrd="0" presId="urn:microsoft.com/office/officeart/2005/8/layout/vList5"/>
    <dgm:cxn modelId="{8DE344F8-2355-4655-9F72-94992086A539}" type="presOf" srcId="{AFC94B2F-DCC9-45E3-A9C5-FBB06480212F}" destId="{A70C57F7-9C63-48E6-BF50-3503B3A44BBA}" srcOrd="0" destOrd="1" presId="urn:microsoft.com/office/officeart/2005/8/layout/vList5"/>
    <dgm:cxn modelId="{FA794AE2-BDCB-40BD-8CB7-4E7FB1BDD6BA}" type="presParOf" srcId="{8900E19B-5377-46C9-BE90-44E016AC3C39}" destId="{627DB537-AFDE-4C29-AC49-6A0BE395C9A3}" srcOrd="0" destOrd="0" presId="urn:microsoft.com/office/officeart/2005/8/layout/vList5"/>
    <dgm:cxn modelId="{391C10D9-F9A8-4F96-B4C8-A5A8026D689F}" type="presParOf" srcId="{627DB537-AFDE-4C29-AC49-6A0BE395C9A3}" destId="{652BB15D-3627-445F-B590-D4FE113E1989}" srcOrd="0" destOrd="0" presId="urn:microsoft.com/office/officeart/2005/8/layout/vList5"/>
    <dgm:cxn modelId="{D733EF96-F267-449F-B9ED-10613142CD6F}" type="presParOf" srcId="{627DB537-AFDE-4C29-AC49-6A0BE395C9A3}" destId="{F0F6968D-25B4-408D-BB05-3B97B0704066}" srcOrd="1" destOrd="0" presId="urn:microsoft.com/office/officeart/2005/8/layout/vList5"/>
    <dgm:cxn modelId="{3573FD47-60C3-4DB8-B65D-6778184D6E9E}" type="presParOf" srcId="{8900E19B-5377-46C9-BE90-44E016AC3C39}" destId="{ABA6E091-65C3-41C4-8C4C-4B764A7843E7}" srcOrd="1" destOrd="0" presId="urn:microsoft.com/office/officeart/2005/8/layout/vList5"/>
    <dgm:cxn modelId="{BBA9BB81-FC77-4190-9CB6-083EF02FDBC9}" type="presParOf" srcId="{8900E19B-5377-46C9-BE90-44E016AC3C39}" destId="{549BC170-8EE1-49A8-81B5-09945E1CD4C8}" srcOrd="2" destOrd="0" presId="urn:microsoft.com/office/officeart/2005/8/layout/vList5"/>
    <dgm:cxn modelId="{9F6243A4-9C08-4FA9-82A3-DEB08C33ACED}" type="presParOf" srcId="{549BC170-8EE1-49A8-81B5-09945E1CD4C8}" destId="{9BE2E0C6-08C6-4877-81AC-92C0903ECD88}" srcOrd="0" destOrd="0" presId="urn:microsoft.com/office/officeart/2005/8/layout/vList5"/>
    <dgm:cxn modelId="{98D5EF93-F848-41C3-AB42-0EF4556D441B}" type="presParOf" srcId="{549BC170-8EE1-49A8-81B5-09945E1CD4C8}" destId="{A70C57F7-9C63-48E6-BF50-3503B3A44BBA}" srcOrd="1" destOrd="0" presId="urn:microsoft.com/office/officeart/2005/8/layout/vList5"/>
    <dgm:cxn modelId="{B6E50F5D-1BEB-4A70-AD20-BDCFCCFC4A14}" type="presParOf" srcId="{8900E19B-5377-46C9-BE90-44E016AC3C39}" destId="{C6A550BC-595C-4A37-9CCD-D7B2D2F3702E}" srcOrd="3" destOrd="0" presId="urn:microsoft.com/office/officeart/2005/8/layout/vList5"/>
    <dgm:cxn modelId="{E526CC1C-F018-4737-8D1A-05EA723014C7}" type="presParOf" srcId="{8900E19B-5377-46C9-BE90-44E016AC3C39}" destId="{81FD403A-FFE2-4A82-BBBB-19DE441E95B4}" srcOrd="4" destOrd="0" presId="urn:microsoft.com/office/officeart/2005/8/layout/vList5"/>
    <dgm:cxn modelId="{17AAE6BA-0960-4274-8E89-AA2846737D56}" type="presParOf" srcId="{81FD403A-FFE2-4A82-BBBB-19DE441E95B4}" destId="{58F68320-70F8-4BB1-AB58-CD090402E72D}" srcOrd="0" destOrd="0" presId="urn:microsoft.com/office/officeart/2005/8/layout/vList5"/>
    <dgm:cxn modelId="{0966B611-243B-4D9F-A579-17AD3F7E8BB7}" type="presParOf" srcId="{81FD403A-FFE2-4A82-BBBB-19DE441E95B4}" destId="{FD0952B2-136E-4A87-A362-6E7B03A4DAF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6968D-25B4-408D-BB05-3B97B0704066}">
      <dsp:nvSpPr>
        <dsp:cNvPr id="0" name=""/>
        <dsp:cNvSpPr/>
      </dsp:nvSpPr>
      <dsp:spPr>
        <a:xfrm rot="5400000">
          <a:off x="6674209" y="-2767688"/>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pl-PL" sz="2500" kern="1200" dirty="0"/>
            <a:t>Structural!</a:t>
          </a:r>
          <a:endParaRPr lang="en-GB" sz="2500" kern="1200" dirty="0"/>
        </a:p>
        <a:p>
          <a:pPr marL="228600" lvl="1" indent="-228600" algn="l" defTabSz="1111250">
            <a:lnSpc>
              <a:spcPct val="90000"/>
            </a:lnSpc>
            <a:spcBef>
              <a:spcPct val="0"/>
            </a:spcBef>
            <a:spcAft>
              <a:spcPct val="15000"/>
            </a:spcAft>
            <a:buChar char="•"/>
          </a:pPr>
          <a:r>
            <a:rPr lang="pl-PL" sz="2500" kern="1200" dirty="0"/>
            <a:t>Takes too long.</a:t>
          </a:r>
          <a:endParaRPr lang="en-GB" sz="2500" kern="1200" dirty="0"/>
        </a:p>
      </dsp:txBody>
      <dsp:txXfrm rot="-5400000">
        <a:off x="3785616" y="167417"/>
        <a:ext cx="6683472" cy="859773"/>
      </dsp:txXfrm>
    </dsp:sp>
    <dsp:sp modelId="{652BB15D-3627-445F-B590-D4FE113E1989}">
      <dsp:nvSpPr>
        <dsp:cNvPr id="0" name=""/>
        <dsp:cNvSpPr/>
      </dsp:nvSpPr>
      <dsp:spPr>
        <a:xfrm>
          <a:off x="0" y="1804"/>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LOTTERY TICKET HYPOTHESIS</a:t>
          </a:r>
          <a:endParaRPr lang="en-GB" sz="2800" kern="1200" dirty="0">
            <a:solidFill>
              <a:schemeClr val="tx1"/>
            </a:solidFill>
          </a:endParaRPr>
        </a:p>
      </dsp:txBody>
      <dsp:txXfrm>
        <a:off x="58140" y="59944"/>
        <a:ext cx="3669336" cy="1074717"/>
      </dsp:txXfrm>
    </dsp:sp>
    <dsp:sp modelId="{A70C57F7-9C63-48E6-BF50-3503B3A44BBA}">
      <dsp:nvSpPr>
        <dsp:cNvPr id="0" name=""/>
        <dsp:cNvSpPr/>
      </dsp:nvSpPr>
      <dsp:spPr>
        <a:xfrm rot="5400000">
          <a:off x="6674209" y="-1517142"/>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pl-PL" sz="2500" kern="1200" dirty="0"/>
            <a:t>Can be pruned.</a:t>
          </a:r>
          <a:endParaRPr lang="en-GB" sz="2500" kern="1200" dirty="0"/>
        </a:p>
        <a:p>
          <a:pPr marL="228600" lvl="1" indent="-228600" algn="l" defTabSz="1111250">
            <a:lnSpc>
              <a:spcPct val="90000"/>
            </a:lnSpc>
            <a:spcBef>
              <a:spcPct val="0"/>
            </a:spcBef>
            <a:spcAft>
              <a:spcPct val="15000"/>
            </a:spcAft>
            <a:buChar char="•"/>
          </a:pPr>
          <a:r>
            <a:rPr lang="pl-PL" sz="2500" kern="1200" dirty="0"/>
            <a:t>Negligible change to quality.</a:t>
          </a:r>
          <a:endParaRPr lang="en-GB" sz="2500" kern="1200" dirty="0"/>
        </a:p>
      </dsp:txBody>
      <dsp:txXfrm rot="-5400000">
        <a:off x="3785616" y="1417963"/>
        <a:ext cx="6683472" cy="859773"/>
      </dsp:txXfrm>
    </dsp:sp>
    <dsp:sp modelId="{9BE2E0C6-08C6-4877-81AC-92C0903ECD88}">
      <dsp:nvSpPr>
        <dsp:cNvPr id="0" name=""/>
        <dsp:cNvSpPr/>
      </dsp:nvSpPr>
      <dsp:spPr>
        <a:xfrm>
          <a:off x="0" y="1252351"/>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ATTENTION HEADS</a:t>
          </a:r>
          <a:endParaRPr lang="en-GB" sz="2800" kern="1200" dirty="0">
            <a:solidFill>
              <a:schemeClr val="tx1"/>
            </a:solidFill>
          </a:endParaRPr>
        </a:p>
      </dsp:txBody>
      <dsp:txXfrm>
        <a:off x="58140" y="1310491"/>
        <a:ext cx="3669336" cy="1074717"/>
      </dsp:txXfrm>
    </dsp:sp>
    <dsp:sp modelId="{FD0952B2-136E-4A87-A362-6E7B03A4DAF3}">
      <dsp:nvSpPr>
        <dsp:cNvPr id="0" name=""/>
        <dsp:cNvSpPr/>
      </dsp:nvSpPr>
      <dsp:spPr>
        <a:xfrm rot="5400000">
          <a:off x="6674209" y="-266595"/>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pl-PL" sz="2500" kern="1200" dirty="0"/>
            <a:t>Incorporate </a:t>
          </a:r>
          <a:r>
            <a:rPr lang="pl-PL" sz="2500" i="1" kern="1200" dirty="0"/>
            <a:t>into</a:t>
          </a:r>
          <a:r>
            <a:rPr lang="pl-PL" sz="2500" kern="1200" dirty="0"/>
            <a:t> training.</a:t>
          </a:r>
          <a:endParaRPr lang="en-GB" sz="2500" kern="1200" dirty="0"/>
        </a:p>
        <a:p>
          <a:pPr marL="228600" lvl="1" indent="-228600" algn="l" defTabSz="1111250">
            <a:lnSpc>
              <a:spcPct val="90000"/>
            </a:lnSpc>
            <a:spcBef>
              <a:spcPct val="0"/>
            </a:spcBef>
            <a:spcAft>
              <a:spcPct val="15000"/>
            </a:spcAft>
            <a:buChar char="•"/>
          </a:pPr>
          <a:r>
            <a:rPr lang="pl-PL" sz="2500" kern="1200" dirty="0"/>
            <a:t>Feedforward layers?</a:t>
          </a:r>
          <a:endParaRPr lang="en-GB" sz="2500" kern="1200" dirty="0"/>
        </a:p>
      </dsp:txBody>
      <dsp:txXfrm rot="-5400000">
        <a:off x="3785616" y="2668510"/>
        <a:ext cx="6683472" cy="859773"/>
      </dsp:txXfrm>
    </dsp:sp>
    <dsp:sp modelId="{58F68320-70F8-4BB1-AB58-CD090402E72D}">
      <dsp:nvSpPr>
        <dsp:cNvPr id="0" name=""/>
        <dsp:cNvSpPr/>
      </dsp:nvSpPr>
      <dsp:spPr>
        <a:xfrm>
          <a:off x="0" y="2502898"/>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NEXT WORK</a:t>
          </a:r>
          <a:endParaRPr lang="en-GB" sz="2800" kern="1200" dirty="0">
            <a:solidFill>
              <a:schemeClr val="tx1"/>
            </a:solidFill>
          </a:endParaRPr>
        </a:p>
      </dsp:txBody>
      <dsp:txXfrm>
        <a:off x="58140" y="2561038"/>
        <a:ext cx="3669336" cy="10747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6968D-25B4-408D-BB05-3B97B0704066}">
      <dsp:nvSpPr>
        <dsp:cNvPr id="0" name=""/>
        <dsp:cNvSpPr/>
      </dsp:nvSpPr>
      <dsp:spPr>
        <a:xfrm rot="5400000">
          <a:off x="6628036" y="-2767688"/>
          <a:ext cx="1045142"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Works in an optimised setup.</a:t>
          </a:r>
          <a:endParaRPr lang="en-GB" sz="2400" kern="1200" dirty="0"/>
        </a:p>
        <a:p>
          <a:pPr marL="228600" lvl="1" indent="-228600" algn="l" defTabSz="1066800">
            <a:lnSpc>
              <a:spcPct val="90000"/>
            </a:lnSpc>
            <a:spcBef>
              <a:spcPct val="0"/>
            </a:spcBef>
            <a:spcAft>
              <a:spcPct val="15000"/>
            </a:spcAft>
            <a:buChar char="•"/>
          </a:pPr>
          <a:r>
            <a:rPr lang="pl-PL" sz="2400" kern="1200" dirty="0"/>
            <a:t>Trains and prunes in one pass.</a:t>
          </a:r>
          <a:endParaRPr lang="en-GB" sz="2400" kern="1200" dirty="0"/>
        </a:p>
      </dsp:txBody>
      <dsp:txXfrm rot="-5400000">
        <a:off x="3785615" y="125753"/>
        <a:ext cx="6678964" cy="943102"/>
      </dsp:txXfrm>
    </dsp:sp>
    <dsp:sp modelId="{652BB15D-3627-445F-B590-D4FE113E1989}">
      <dsp:nvSpPr>
        <dsp:cNvPr id="0" name=""/>
        <dsp:cNvSpPr/>
      </dsp:nvSpPr>
      <dsp:spPr>
        <a:xfrm>
          <a:off x="0" y="1804"/>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GROUP LASSO</a:t>
          </a:r>
          <a:endParaRPr lang="en-GB" sz="2800" kern="1200" dirty="0">
            <a:solidFill>
              <a:schemeClr val="tx1"/>
            </a:solidFill>
          </a:endParaRPr>
        </a:p>
      </dsp:txBody>
      <dsp:txXfrm>
        <a:off x="58140" y="59944"/>
        <a:ext cx="3669336" cy="1074717"/>
      </dsp:txXfrm>
    </dsp:sp>
    <dsp:sp modelId="{A70C57F7-9C63-48E6-BF50-3503B3A44BBA}">
      <dsp:nvSpPr>
        <dsp:cNvPr id="0" name=""/>
        <dsp:cNvSpPr/>
      </dsp:nvSpPr>
      <dsp:spPr>
        <a:xfrm rot="5400000">
          <a:off x="6674209" y="-1517142"/>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Pruning early into training.</a:t>
          </a:r>
          <a:endParaRPr lang="en-GB" sz="2400" kern="1200" dirty="0"/>
        </a:p>
        <a:p>
          <a:pPr marL="228600" lvl="1" indent="-228600" algn="l" defTabSz="1066800">
            <a:lnSpc>
              <a:spcPct val="90000"/>
            </a:lnSpc>
            <a:spcBef>
              <a:spcPct val="0"/>
            </a:spcBef>
            <a:spcAft>
              <a:spcPct val="15000"/>
            </a:spcAft>
            <a:buChar char="•"/>
          </a:pPr>
          <a:r>
            <a:rPr lang="pl-PL" sz="2400" kern="1200" dirty="0"/>
            <a:t>Significant inference speed-up.</a:t>
          </a:r>
          <a:endParaRPr lang="en-GB" sz="2400" kern="1200" dirty="0"/>
        </a:p>
      </dsp:txBody>
      <dsp:txXfrm rot="-5400000">
        <a:off x="3785616" y="1417963"/>
        <a:ext cx="6683472" cy="859773"/>
      </dsp:txXfrm>
    </dsp:sp>
    <dsp:sp modelId="{9BE2E0C6-08C6-4877-81AC-92C0903ECD88}">
      <dsp:nvSpPr>
        <dsp:cNvPr id="0" name=""/>
        <dsp:cNvSpPr/>
      </dsp:nvSpPr>
      <dsp:spPr>
        <a:xfrm>
          <a:off x="0" y="1252351"/>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REGULARISATION SCHEME</a:t>
          </a:r>
          <a:endParaRPr lang="en-GB" sz="2800" kern="1200" dirty="0">
            <a:solidFill>
              <a:schemeClr val="tx1"/>
            </a:solidFill>
          </a:endParaRPr>
        </a:p>
      </dsp:txBody>
      <dsp:txXfrm>
        <a:off x="58140" y="1310491"/>
        <a:ext cx="3669336" cy="1074717"/>
      </dsp:txXfrm>
    </dsp:sp>
    <dsp:sp modelId="{FD0952B2-136E-4A87-A362-6E7B03A4DAF3}">
      <dsp:nvSpPr>
        <dsp:cNvPr id="0" name=""/>
        <dsp:cNvSpPr/>
      </dsp:nvSpPr>
      <dsp:spPr>
        <a:xfrm rot="5400000">
          <a:off x="6674209" y="-266595"/>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Target disposable layers.</a:t>
          </a:r>
          <a:endParaRPr lang="en-GB" sz="2400" kern="1200" dirty="0"/>
        </a:p>
        <a:p>
          <a:pPr marL="228600" lvl="1" indent="-228600" algn="l" defTabSz="1066800">
            <a:lnSpc>
              <a:spcPct val="90000"/>
            </a:lnSpc>
            <a:spcBef>
              <a:spcPct val="0"/>
            </a:spcBef>
            <a:spcAft>
              <a:spcPct val="15000"/>
            </a:spcAft>
            <a:buChar char="•"/>
          </a:pPr>
          <a:r>
            <a:rPr lang="pl-PL" sz="2400" kern="1200" dirty="0"/>
            <a:t>Address quality bottlenecks.</a:t>
          </a:r>
          <a:endParaRPr lang="en-GB" sz="2400" kern="1200" dirty="0"/>
        </a:p>
      </dsp:txBody>
      <dsp:txXfrm rot="-5400000">
        <a:off x="3785616" y="2668510"/>
        <a:ext cx="6683472" cy="859773"/>
      </dsp:txXfrm>
    </dsp:sp>
    <dsp:sp modelId="{58F68320-70F8-4BB1-AB58-CD090402E72D}">
      <dsp:nvSpPr>
        <dsp:cNvPr id="0" name=""/>
        <dsp:cNvSpPr/>
      </dsp:nvSpPr>
      <dsp:spPr>
        <a:xfrm>
          <a:off x="0" y="2502898"/>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NEXT WORK</a:t>
          </a:r>
          <a:endParaRPr lang="en-GB" sz="2800" kern="1200" dirty="0">
            <a:solidFill>
              <a:schemeClr val="tx1"/>
            </a:solidFill>
          </a:endParaRPr>
        </a:p>
      </dsp:txBody>
      <dsp:txXfrm>
        <a:off x="58140" y="2561038"/>
        <a:ext cx="3669336" cy="10747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6968D-25B4-408D-BB05-3B97B0704066}">
      <dsp:nvSpPr>
        <dsp:cNvPr id="0" name=""/>
        <dsp:cNvSpPr/>
      </dsp:nvSpPr>
      <dsp:spPr>
        <a:xfrm rot="5400000">
          <a:off x="6674209" y="-2767688"/>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102870" rIns="205740" bIns="102870"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A novel approach.</a:t>
          </a:r>
          <a:endParaRPr lang="en-GB" sz="2400" kern="1200" dirty="0"/>
        </a:p>
        <a:p>
          <a:pPr marL="228600" lvl="1" indent="-228600" algn="l" defTabSz="1066800">
            <a:lnSpc>
              <a:spcPct val="90000"/>
            </a:lnSpc>
            <a:spcBef>
              <a:spcPct val="0"/>
            </a:spcBef>
            <a:spcAft>
              <a:spcPct val="15000"/>
            </a:spcAft>
            <a:buChar char="•"/>
          </a:pPr>
          <a:r>
            <a:rPr lang="pl-PL" sz="2400" kern="1200" dirty="0"/>
            <a:t>Pareto optimal.</a:t>
          </a:r>
          <a:endParaRPr lang="en-GB" sz="2400" kern="1200" dirty="0"/>
        </a:p>
      </dsp:txBody>
      <dsp:txXfrm rot="-5400000">
        <a:off x="3785616" y="167417"/>
        <a:ext cx="6683472" cy="859773"/>
      </dsp:txXfrm>
    </dsp:sp>
    <dsp:sp modelId="{652BB15D-3627-445F-B590-D4FE113E1989}">
      <dsp:nvSpPr>
        <dsp:cNvPr id="0" name=""/>
        <dsp:cNvSpPr/>
      </dsp:nvSpPr>
      <dsp:spPr>
        <a:xfrm>
          <a:off x="0" y="1804"/>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AIDED REGULARISATION</a:t>
          </a:r>
          <a:endParaRPr lang="en-GB" sz="2800" kern="1200" dirty="0">
            <a:solidFill>
              <a:schemeClr val="tx1"/>
            </a:solidFill>
          </a:endParaRPr>
        </a:p>
      </dsp:txBody>
      <dsp:txXfrm>
        <a:off x="58140" y="59944"/>
        <a:ext cx="3669336" cy="1074717"/>
      </dsp:txXfrm>
    </dsp:sp>
    <dsp:sp modelId="{A70C57F7-9C63-48E6-BF50-3503B3A44BBA}">
      <dsp:nvSpPr>
        <dsp:cNvPr id="0" name=""/>
        <dsp:cNvSpPr/>
      </dsp:nvSpPr>
      <dsp:spPr>
        <a:xfrm rot="5400000">
          <a:off x="6674209" y="-1517142"/>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102870" rIns="205740" bIns="102870"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Fast, targets specific layers.</a:t>
          </a:r>
          <a:endParaRPr lang="en-GB" sz="2400" kern="1200" dirty="0"/>
        </a:p>
        <a:p>
          <a:pPr marL="228600" lvl="1" indent="-228600" algn="l" defTabSz="1066800">
            <a:lnSpc>
              <a:spcPct val="90000"/>
            </a:lnSpc>
            <a:spcBef>
              <a:spcPct val="0"/>
            </a:spcBef>
            <a:spcAft>
              <a:spcPct val="15000"/>
            </a:spcAft>
            <a:buChar char="•"/>
          </a:pPr>
          <a:r>
            <a:rPr lang="pl-PL" sz="2400" kern="1200" dirty="0"/>
            <a:t>Stable quality, faster inference.</a:t>
          </a:r>
          <a:endParaRPr lang="en-GB" sz="2400" kern="1200" dirty="0"/>
        </a:p>
      </dsp:txBody>
      <dsp:txXfrm rot="-5400000">
        <a:off x="3785616" y="1417963"/>
        <a:ext cx="6683472" cy="859773"/>
      </dsp:txXfrm>
    </dsp:sp>
    <dsp:sp modelId="{9BE2E0C6-08C6-4877-81AC-92C0903ECD88}">
      <dsp:nvSpPr>
        <dsp:cNvPr id="0" name=""/>
        <dsp:cNvSpPr/>
      </dsp:nvSpPr>
      <dsp:spPr>
        <a:xfrm>
          <a:off x="0" y="1252351"/>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PRUNING SCHEME</a:t>
          </a:r>
          <a:endParaRPr lang="en-GB" sz="2800" kern="1200" dirty="0">
            <a:solidFill>
              <a:schemeClr val="tx1"/>
            </a:solidFill>
          </a:endParaRPr>
        </a:p>
      </dsp:txBody>
      <dsp:txXfrm>
        <a:off x="58140" y="1310491"/>
        <a:ext cx="3669336" cy="1074717"/>
      </dsp:txXfrm>
    </dsp:sp>
    <dsp:sp modelId="{FD0952B2-136E-4A87-A362-6E7B03A4DAF3}">
      <dsp:nvSpPr>
        <dsp:cNvPr id="0" name=""/>
        <dsp:cNvSpPr/>
      </dsp:nvSpPr>
      <dsp:spPr>
        <a:xfrm rot="5400000">
          <a:off x="6674209" y="-266595"/>
          <a:ext cx="952797"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pl-PL" sz="2400" kern="1200" dirty="0"/>
            <a:t>New scaling functions?</a:t>
          </a:r>
          <a:endParaRPr lang="en-GB" sz="2400" kern="1200" dirty="0"/>
        </a:p>
        <a:p>
          <a:pPr marL="228600" lvl="1" indent="-228600" algn="l" defTabSz="1066800">
            <a:lnSpc>
              <a:spcPct val="90000"/>
            </a:lnSpc>
            <a:spcBef>
              <a:spcPct val="0"/>
            </a:spcBef>
            <a:spcAft>
              <a:spcPct val="15000"/>
            </a:spcAft>
            <a:buChar char="•"/>
          </a:pPr>
          <a:r>
            <a:rPr lang="pl-PL" sz="2400" kern="1200" dirty="0"/>
            <a:t>Publish </a:t>
          </a:r>
          <a:r>
            <a:rPr lang="en-GB" sz="2400" b="0" i="0" kern="1200" dirty="0"/>
            <a:t>😊</a:t>
          </a:r>
          <a:endParaRPr lang="en-GB" sz="2400" kern="1200" dirty="0"/>
        </a:p>
      </dsp:txBody>
      <dsp:txXfrm rot="-5400000">
        <a:off x="3785616" y="2668510"/>
        <a:ext cx="6683472" cy="859773"/>
      </dsp:txXfrm>
    </dsp:sp>
    <dsp:sp modelId="{58F68320-70F8-4BB1-AB58-CD090402E72D}">
      <dsp:nvSpPr>
        <dsp:cNvPr id="0" name=""/>
        <dsp:cNvSpPr/>
      </dsp:nvSpPr>
      <dsp:spPr>
        <a:xfrm>
          <a:off x="0" y="2502898"/>
          <a:ext cx="3785616" cy="119099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pl-PL" sz="2800" kern="1200" dirty="0">
              <a:solidFill>
                <a:schemeClr val="tx1"/>
              </a:solidFill>
            </a:rPr>
            <a:t>FUTURE WORK</a:t>
          </a:r>
          <a:endParaRPr lang="en-GB" sz="2800" kern="1200" dirty="0">
            <a:solidFill>
              <a:schemeClr val="tx1"/>
            </a:solidFill>
          </a:endParaRPr>
        </a:p>
      </dsp:txBody>
      <dsp:txXfrm>
        <a:off x="58140" y="2561038"/>
        <a:ext cx="3669336" cy="107471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6:43.561"/>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270 31,'5'-2,"0"-1,1 1,-1-1,1 2,-1-1,1 1,0-1,0 2,0-1,10 1,3-2,88-7,170 7,-139 4,-60-1,-30 1,52-5,-187 19,46-7,-46 3,-198-7,-36 2,272-2,1 2,-1 3,-69 22,95-21,23-11,0 0,1 0,-1 0,0 0,1 0,-1 0,0 0,0 0,1 0,-1 1,0-1,0 0,0 0,1 0,-1 0,0 1,0-1,0 0,1 0,-1 0,0 1,0-1,0 0,0 0,0 1,0-1,0 0,1 0,-1 1,0-1,0 0,0 0,0 1,0-1,0 0,0 0,0 1,0-1,0 0,0 1,-1-1,1 0,0 0,0 1,0-1,0 0,0 0,0 0,-1 1,1-1,0 0,0 0,0 0,-1 1,1-1,0 0,0 0,-1 0,42 5,-1-3,68-4,-30 0,715 1,-766 0,0 2,0 1,0 1,0 1,50 15,-74-17,1 0,0 1,-1-1,1 1,-1 0,0 0,0 0,0 0,0 1,0-1,-1 1,0 0,0 0,0 0,0 0,0 0,1 8,2 4,-1 0,-1 0,1 23,-4-34,-1-1,1 0,-1 0,0 0,0 0,-1-1,1 1,-1 0,0 0,0-1,0 1,0-1,-1 0,1 1,-7 4,-3 4,-1 0,-18 13,-30 11,49-30,0 0,1 1,0 0,1 0,-1 1,-10 12,20-20,1 1,-1-1,1 1,-1-1,1 1,-1 0,1-1,-1 1,1 0,-1-1,1 1,0 0,0-1,-1 1,1 0,0 0,0-1,0 1,0 0,0 0,0 0,0-1,0 1,0 0,0 0,0-1,0 1,0 0,1 0,-1-1,0 1,1 0,-1-1,1 1,-1 0,0-1,1 1,-1 0,1-1,0 1,-1-1,1 1,-1-1,1 1,0-1,1 1,4 2,0 0,0-1,0 0,11 2,-6-1,16 5,1-2,-1-1,45 2,86-6,-91-2,92-2,262 10,-413-6,32 4,-39-5,0 0,0 0,0 0,0 1,1-1,-1 0,0 1,0-1,0 1,0-1,0 1,-1-1,1 1,0 0,0-1,0 1,0 0,-1 0,1-1,0 1,-1 0,1 0,0 0,-1 0,0 0,1 0,0 2,-1-2,-1 0,1 0,0 0,-1 0,1 0,-1 0,1 0,-1 0,1 0,-1 0,0 0,1-1,-1 1,0 0,0 0,1-1,-1 1,0 0,0-1,0 1,0-1,0 0,0 1,-1 0,-30 9,25-8,-438 112,346-98,-3 0,92-14,-1 1,1 0,0 1,0 0,1 1,-1 0,-9 7,17-11,1-1,0 1,-1 0,1 0,0 0,0 0,0 0,-1 0,1 0,0 0,1 0,-1 1,0-1,0 0,0 1,1-1,-1 0,1 1,-1-1,1 1,-1-1,1 1,0-1,0 1,0-1,0 1,0 0,0-1,0 1,0-1,1 1,-1-1,1 1,-1-1,1 0,-1 1,1-1,0 1,0-1,1 2,2 1,0 0,0 0,0-1,1 1,-1-1,1 0,0-1,0 1,10 3,17 3,1-1,1-2,-1-2,1-1,38-1,23 3,212 11,-11-1,-73 16,-223-32,0 1,0 0,1 0,-1 0,0 0,1 0,-1 0,0 0,0 0,1 0,-1 0,0 1,1-1,-1 0,0 0,0 0,1 0,-1 0,0 0,0 1,1-1,-1 0,0 0,0 0,0 1,1-1,-1 0,0 0,0 0,0 1,0-1,1 0,-1 1,0-1,0 0,0 1,-11 5,-36 6,30-8,2 3,-1-1,1 2,0 0,1 1,0 1,1 0,0 1,-14 14,4-5,18-14,0-1,1 1,0-1,0 1,0 1,1-1,0 0,0 1,1-1,-1 1,1 0,-1 9,-1 8,1 0,0 29,2-44,1-1,1 0,-1 0,1 0,1 0,-1 0,1 0,1 0,0-1,0 1,0-1,1 1,0-1,0 0,1-1,0 1,0-1,0 0,1 0,0-1,0 1,1-1,-1-1,9 5,9 6,0-2,1-1,47 15,80 14,-50-16,-99-24,0 0,0 0,-1 0,1 1,0-1,0 1,4 3,-4 5,-3-10,-1 1,1 0,-1 0,1-1,-1 1,0 0,1-1,-1 1,0-1,1 1,-1-1,0 1,0-1,0 1,0-1,-1 1,-50 18,-1-1,-63 11,-113 11,54-11,144-23,0 1,-41 16,77-26,0 0,-1 0,1 0,-1 0,0-1,0 1,0-1,-1 0,1 0,-1-1,0 1,0-1,0 1,-1-1,0 0,3-7,-4 8,0 0,0 0,0 0,0 1,-1-1,1 0,-1 0,0 0,0 0,-1 0,1 0,-1 0,0 0,0 0,0 1,0-1,-1 0,1 1,-1-1,0 1,0-1,-1 1,1 0,0 0,-6-5,-25-18,-2 2,0 2,-1 0,-1 3,-1 1,-73-23,70 30,0 1,-43-3,60 5,23 7,1 1,-1 0,1 0,-1-1,1 1,-1 0,1-1,-1 1,1 0,0-1,-1 1,1-1,-1 1,1-1,0 1,0 0,-1-1,1 1,0-1,0 0,-1 1,1-1,0 1,0-1,0 1,0-1,0 1,0-1,0 0,0 1,0-1,0 1,0-1,1 1,-1-1,0 1,0-1,0 1,1-1,-1 0,1 1,0-1,-1 0,1 1,0 0,0-1,-1 1,1-1,0 1,0 0,0 0,0-1,-1 1,1 0,0 0,0 0,0 0,0 0,0 0,0 0,-1 0,1 0,1 1,25 5,-19-3,30 8,43 20,-48-17,1-2,38 9,49 6,124 47,-233-70,59 25,-65-26,0 0,0 0,-1 1,1 0,-1 0,0 0,0 1,-1-1,6 8,-8-9,-1-1,1 1,-1-1,0 1,0 0,0-1,-1 1,1 0,-1 0,1 0,-1-1,0 1,0 0,0 0,0 0,-2 5,-1 4,0-1,-1 0,-6 11,7-15,-1-1,1 1,1 0,-1 0,1 1,1-1,-1 0,1 1,0 8,2-10,0 0,1 0,-1 0,1-1,1 1,-1-1,1 1,0-1,0 0,0 0,1 0,-1 0,1 0,0-1,1 0,-1 0,1 0,0-1,6 5,0-2,-1 0,1-1,1 0,-1-1,1 0,-1-1,1 0,18 1,282 1,-171-8,235 3,-429 0,1 3,-1 1,1 3,-58 15,99-19,-32 8,-49 20,78-25,0 1,0 0,1 1,0 0,1 1,0 0,-14 15,21-19,-1 1,2 0,-1 0,1 0,0 0,0 0,0 1,1 0,0 0,1 0,-1 0,1 0,1 1,-1-1,1 1,1-1,-1 12,1-8,0-1,0 0,1 0,1 1,-1-1,2 0,-1 0,6 11,-6-16,0-1,1 1,0-1,0 0,0 0,0 0,1 0,0 0,0-1,0 0,0 0,0 0,1 0,-1 0,1-1,-1 0,1 0,7 2,29 6,1 0,0-3,70 3,134-10,-129-2,-95 1,5 1,-49 6,-12 2,-61 23,0 1,87-30,-68 23,70-23,1 0,0 1,0-1,1 1,-1 0,1 1,-1-1,1 1,0 0,0 0,-5 8,8-10,0-1,0 1,0 0,1-1,-1 1,1 0,-1 0,1-1,0 1,0 0,0 0,0 0,0-1,0 1,0 0,0 0,1-1,-1 1,1 0,-1 0,1-1,0 1,0-1,-1 1,1 0,0-1,1 0,-1 1,0-1,0 0,0 1,1-1,-1 0,1 0,-1 0,1 0,3 1,6 5,1-1,0-1,25 8,-32-11,48 14,1-1,1-3,0-2,1-3,80 1,-79-9,61 2,-117-1,0 0,0-1,0 2,1-1,-1 0,0 0,0 0,0 0,0 1,1-1,-1 1,0-1,0 0,0 1,1 1,-10 5,-32 6,15-6,1 1,1 1,-1 1,1 1,1 1,-34 25,33-22,13-10,1 2,-1-1,1 1,1 1,-16 15,22-20,1-1,-1 1,0 0,1 0,0 0,0 0,0 0,0 0,0 0,0 0,1 0,-1 0,1 0,0 0,0 1,0-1,1 0,-1 0,1 0,-1 0,1 0,0 0,0 0,1 0,-1 0,3 4,1 1,1 0,0-1,0 0,0 0,1-1,0 0,0 0,1 0,0-1,-1 0,2-1,-1 0,1 0,-1 0,17 3,7 1,0-1,0-2,38 2,208 24,-218-23,-53-8,-1 1,1 1,-1-1,0 1,1 0,-1 1,0-1,-1 1,1 0,7 6,-11-7,0 0,0 0,0 0,0 0,0 0,-1 0,1 0,-1 1,0-1,0 1,0-1,0 1,0-1,0 1,-1 0,1-1,-1 1,1 0,-1 0,0-1,0 1,-1 0,1-1,-1 1,1 0,-1-1,-1 5,-7 15,-22 44,21-48,1 0,1 0,-11 38,17-48,-5 19,-2 34,8-55,0 1,1-1,0 0,0 1,1-1,-1 1,2-1,-1 0,1 0,-1 1,5 7,-4-11,0 0,1 0,-1 0,0-1,1 1,0-1,-1 0,1 1,0-1,0-1,0 1,1 0,3 1,51 13,-47-14,0 1,0 0,17 7,31 13,-47-19,0 0,-1 0,0 1,0 0,14 10,-24-14,0 0,0 0,-1 0,1 1,0-1,0 0,-1 1,1-1,0 1,-1-1,1 1,-1-1,0 1,0-1,1 1,-1-1,0 1,0-1,0 1,-1-1,1 3,-12 41,5-17,4-10,1 0,1 1,1 0,1-1,0 1,1-1,1 1,1-1,0 0,8 18,-7-24,0 0,1-1,1 0,-1 0,2-1,0 0,0 0,0-1,1 0,1 0,-1-1,1 0,1-1,0 0,16 8,-16-11,0 0,0 0,17 2,16 6,-42-12,-1 1,0 0,0-1,0 1,0 0,0 0,0 0,0 0,0 0,0 0,0 0,-1 0,1 0,0 0,-1 0,1 0,-1 1,1-1,-1 0,0 1,1-1,-1 0,0 0,0 1,0-1,0 0,0 3,-7 44,2-24,4-15,1 0,-1 0,2-1,-1 1,1 0,0 0,1-1,0 1,1 0,0-1,0 0,0 0,1 0,1 0,-1 0,1-1,0 0,11 12,-11-14,0 1,0-1,-1 1,0 0,0 1,-1-1,1 1,3 12,-2-1,-1 0,2 21,-3-12,-1-17,0-1,1 1,0-1,0 1,1-1,0 0,0 0,1-1,1 0,-1 1,1-2,1 1,-1-1,1 0,0 0,1-1,0 0,0 0,0-1,1 0,13 6,-16-8,-1 1,1-1,-1 1,0 1,0-1,0 0,-1 1,1 0,-1 0,0 1,-1-1,1 1,3 8,7 10,15 14,-23-31,0 0,-1 0,0 0,0 1,-1-1,4 10,-3-4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17:08:16.380"/>
    </inkml:context>
    <inkml:brush xml:id="br0">
      <inkml:brushProperty name="width" value="0.35" units="cm"/>
      <inkml:brushProperty name="height" value="0.35" units="cm"/>
      <inkml:brushProperty name="color" value="#FFFFFF"/>
    </inkml:brush>
  </inkml:definitions>
  <inkml:trace contextRef="#ctx0" brushRef="#br0">358 300 24575,'-267'9'0,"249"-8"0,0-2 0,0 0 0,-19-5 0,38 6 0,-1 0 0,0 0 0,0 0 0,0 0 0,0 0 0,0 0 0,0 0 0,0 0 0,0 0 0,0 0 0,0 0 0,0 0 0,0 0 0,0 0 0,0 0 0,0 0 0,0 0 0,0 0 0,0-1 0,0 1 0,0 0 0,0 0 0,0 0 0,0 0 0,0 0 0,0 0 0,0 0 0,0 0 0,0 0 0,0 0 0,0 0 0,0 0 0,0 0 0,0 0 0,0 0 0,0 0 0,0 0 0,0-1 0,0 1 0,0 0 0,0 0 0,0 0 0,0 0 0,0 0 0,-1 0 0,1 0 0,0 0 0,0 0 0,0 0 0,0 0 0,11-3 0,14-1 0,323 2 0,-61 12 0,-179-8 0,228 1 0,-170-6 0,0 7 0,271 42 0,-419-43 0,-13-1 0,1-1 0,0 0 0,-1 0 0,1-1 0,0 1 0,10-2 0,-14 0 0,-1-1 0,1 1 0,0-1 0,0 1 0,-1-1 0,1 0 0,-1 1 0,0-1 0,1 0 0,-1 0 0,0 0 0,2-4 0,5-8 0,-7 13 0,0 0 0,0 0 0,0 0 0,0 0 0,0 0 0,0 0 0,-1-1 0,1 1 0,0 0 0,-1-1 0,1 1 0,-1 0 0,1-1 0,-1 1 0,0 0 0,1-1 0,-1 1 0,0-1 0,0 1 0,0-1 0,0 1 0,0 0 0,0-1 0,-1-1 0,0 1 0,-1 0 0,0 0 0,1 0 0,-1 0 0,0 0 0,0 1 0,0-1 0,0 1 0,0-1 0,0 1 0,-1 0 0,1 0 0,0 0 0,-3-1 0,-17-6 0,0 0 0,0 2 0,0 0 0,-43-4 0,-98 2 0,80 5 0,40 1 0,-12 1 0,1-3 0,-79-17 0,131 21 0,1 0 0,-1-1 0,1 1 0,-1 0 0,1-1 0,-1 1 0,1-1 0,-1 0 0,1 1 0,0-1 0,-1 0 0,1 0 0,0 0 0,0 0 0,0 0 0,0 0 0,0 0 0,0 0 0,0 0 0,0-1 0,-1 0 0,2 1 0,1 0 0,-1-1 0,0 1 0,0 0 0,1 0 0,-1 0 0,0 0 0,1 0 0,-1 1 0,1-1 0,0 0 0,-1 0 0,1 0 0,0 0 0,-1 1 0,1-1 0,0 0 0,0 0 0,0 1 0,0-1 0,-1 1 0,1-1 0,0 1 0,0-1 0,0 1 0,0 0 0,0-1 0,0 1 0,0 0 0,2 0 0,26-9 0,1 2 0,0 1 0,44-3 0,-11 1 0,70-8 0,0 7 0,165 8 0,267 48 0,-525-43 0,27 2 0,1 4 0,97 25 0,-132-22 0,56 29 0,-61-27 0,-3-3 0,4 2 0,-1 0 0,0 2 0,-1 1 0,-1 1 0,26 23 0,-50-39 0,0 0 0,0 0 0,0 0 0,0 0 0,-1 0 0,1 1 0,-1-1 0,0 0 0,1 1 0,-1-1 0,0 1 0,0-1 0,-1 1 0,1 0 0,-1-1 0,1 1 0,-1 0 0,0-1 0,0 1 0,0 0 0,0-1 0,-1 6 0,0-4 0,-1-1 0,1 0 0,-1 0 0,0 0 0,0 0 0,0 0 0,0 0 0,-1 0 0,1-1 0,-1 1 0,1-1 0,-1 1 0,0-1 0,0 0 0,0 0 0,0-1 0,-5 3 0,-16 5 0,-1-1 0,1-1 0,-1-1 0,0-1 0,0-1 0,-42 0 0,47-2 0,-113 4 0,0-6 0,0-6 0,-224-39 0,-386-133 0,479 115 0,212 54 0,-1 3 0,-1 2 0,-55 4 0,-17-4 0,35 0 0,-161 13 0,206-4 0,1 2 0,-1 2 0,-64 22 0,107-30 0,0 0 0,0 1 0,1-1 0,-1 1 0,0 0 0,0 0 0,1 0 0,-1 0 0,1 0 0,0 0 0,0 1 0,0-1 0,0 1 0,0 0 0,0 0 0,1-1 0,-1 1 0,1 0 0,-2 6 0,0 4 0,0-1 0,1 2 0,-2 20 0,2-7 0,0-11 0,0-1 0,2 25 0,1-34 0,-1-1 0,1 1 0,1 0 0,-1 0 0,1-1 0,0 1 0,0-1 0,1 0 0,5 10 0,5 4 0,24 39 0,3-2 0,52 57 0,-58-74 0,-22-25 0,0 0 0,1-1 0,23 19 0,-12-15 0,-1 1 0,-1 1 0,0 2 0,-2 0 0,24 30 0,-37-39 0,-1 0 0,0 0 0,0 0 0,-1 1 0,-1-1 0,0 1 0,-1 0 0,2 15 0,-5-26 0,1 0 0,-1-1 0,0 1 0,0 0 0,1 0 0,-1 0 0,1-1 0,0 1 0,-1 0 0,1-1 0,0 1 0,0 0 0,0-1 0,0 1 0,0-1 0,1 1 0,-1-1 0,0 0 0,1 0 0,-1 1 0,1-1 0,-1 0 0,1 0 0,-1 0 0,1-1 0,0 1 0,0 0 0,-1-1 0,1 1 0,0-1 0,0 1 0,0-1 0,-1 0 0,4 0 0,-2 0 0,-1 0 0,1-1 0,0 0 0,0 1 0,0-1 0,-1 0 0,1 0 0,0-1 0,-1 1 0,1 0 0,-1-1 0,1 0 0,-1 1 0,0-1 0,0 0 0,0 0 0,0-1 0,0 1 0,0 0 0,-1 0 0,3-5 0,2-6 0,-1 0 0,0-1 0,-1 0 0,0 0 0,-2-1 0,1 1 0,-2-1 0,0 1 0,0-1 0,-3-17 0,-2-10 0,-1 0 0,-14-49 0,10 60 0,-1 0 0,-1 1 0,-1 1 0,-2 0 0,-1 0 0,-2 2 0,-32-44 0,44 63 0,0-1 0,0-1 0,1 1 0,0 0 0,1-1 0,0 0 0,0 0 0,1 0 0,1 0 0,0 0 0,0 0 0,1-15 0,0 24 0,0 0 0,0 0 0,1 0 0,-1 0 0,0 0 0,1 0 0,-1 0 0,0 1 0,1-1 0,-1 0 0,1 0 0,-1 0 0,1 1 0,0-1 0,-1 0 0,1 1 0,0-1 0,0 0 0,-1 1 0,1-1 0,0 1 0,0-1 0,0 1 0,-1 0 0,1-1 0,0 1 0,0 0 0,0 0 0,0-1 0,0 1 0,0 0 0,0 0 0,0 0 0,0 0 0,0 0 0,0 0 0,-1 0 0,1 1 0,0-1 0,0 0 0,2 1 0,41 14 0,-15-1 0,-1 2 0,0 1 0,-1 1 0,28 24 0,92 93 0,-129-118 0,3 3 0,0 0 0,-1 2 0,-1 0 0,28 44 0,-45-61 0,0 0 0,0 0 0,0 0 0,-1 1 0,0-1 0,0 0 0,0 1 0,0-1 0,-1 1 0,-1 6 0,-8 60 0,3-31 0,-4 136 0,8-145 0,-3 19 0,2-40 0,2 0 0,-1 1 0,2-1 0,0 1 0,0-1 0,3 17 0,-3-33 0,0 0 0,1 0 0,0 1 0,0-1 0,0 0 0,1 0 0,0 1 0,2-6 0,2-6 0,22-78 0,27-163 0,-54 252 0,1 1 0,-1-1 0,1 1 0,0-1 0,0 1 0,0 0 0,1 0 0,-1 0 0,1 0 0,0 0 0,0 1 0,5-5 0,49-39 0,-33 27 0,34-21 0,-46 34 0,-1-1 0,0 1 0,0-2 0,-1 0 0,0 0 0,0-1 0,13-18 0,-10 10 0,-10 14 0,0 1 0,0-1 0,-1 0 0,1 0 0,-1 0 0,0-1 0,0 1 0,-1 0 0,1-1 0,-1 1 0,0-1 0,0 1 0,0-1 0,0-5 0,-1-13 0,3-65 0,-2 80 0,0 0 0,1-1 0,0 1 0,0 0 0,1 0 0,0 0 0,1 1 0,4-9 0,-8 15 0,0 1 0,0 0 0,0-1 0,1 1 0,-1 0 0,0 0 0,0-1 0,0 1 0,1 0 0,-1-1 0,0 1 0,0 0 0,0 0 0,1-1 0,-1 1 0,0 0 0,1 0 0,-1 0 0,0 0 0,0-1 0,1 1 0,-1 0 0,0 0 0,1 0 0,-1 0 0,0 0 0,1 0 0,-1 0 0,0 0 0,1 0 0,-1 0 0,0 0 0,1 0 0,-1 0 0,1 0 0,-1 0 0,0 0 0,0 0 0,1 0 0,-1 1 0,10 14 0,-1 21 0,-4 22 0,-5 98 0,-2-67 0,0-57 0,-1 0 0,-2 0 0,-1 0 0,-2-1 0,-12 33 0,16-52 0,-12 63 0,13-58 0,0 0 0,-1 0 0,-1-1 0,0 1 0,-9 17 0,13-34 0,1 1 0,0-1 0,0 0 0,-1 0 0,1 1 0,0-1 0,0 0 0,0 1 0,0-1 0,-1 0 0,1 1 0,0-1 0,0 0 0,0 1 0,0-1 0,0 0 0,0 1 0,0-1 0,0 1 0,0-1 0,0 0 0,0 1 0,0-1 0,0 0 0,1 1 0,-1-1 0,0 0 0,0 1 0,0-1 0,0 0 0,1 0 0,-1 1 0,0-1 0,0 0 0,1 1 0,-1-1 0,15 2 0,17-10 0,-26 5 0,1-1 0,0 0 0,-1 0 0,0 0 0,0-1 0,0 1 0,0-1 0,-1-1 0,0 1 0,8-11 0,-2-2 0,-1 0 0,12-28 0,4-8 0,-21 46 0,0 1 0,1 0 0,0 0 0,1 1 0,-1-1 0,1 1 0,0 0 0,1 1 0,-1 0 0,1 0 0,15-6 0,-22 11 0,0 0 0,0 0 0,0 1 0,0-1 0,0 0 0,0 1 0,-1-1 0,1 1 0,0-1 0,0 1 0,-1-1 0,1 1 0,0 0 0,-1-1 0,1 1 0,0 0 0,-1-1 0,1 1 0,-1 0 0,1 0 0,-1 1 0,16 23 0,-13-19 0,2 2 0,-1 1 0,0 0 0,-1 0 0,0 0 0,0 0 0,1 12 0,-1-11 0,-2-7 0,0 0 0,1 0 0,0 0 0,-1-1 0,1 1 0,0-1 0,0 0 0,0 1 0,1-1 0,-1 0 0,0 0 0,1 0 0,0-1 0,-1 1 0,1-1 0,4 3 0,-1-1 0,1-1 0,-1 1 0,1-1 0,-1 0 0,1 0 0,11 1 0,48-9 0,-18 1 0,51-8 0,-71 7 0,0 2 0,41 0 0,-12 4 0,106 7 0,-103-2 0,-37-4 0,47 9 0,-2 5 0,0 3 0,-1 3 0,90 42 0,-115-39 0,-31-17 0,0-1 0,0 0 0,0 0 0,1-1 0,0-1 0,0 0 0,0-1 0,19 4 0,-20-6 0,1 2 0,0 0 0,-1 0 0,14 6 0,12 4 0,-33-12 0,1 1 0,0-2 0,-1 1 0,1 0 0,0-1 0,-1 0 0,1 0 0,0-1 0,-1 1 0,1-1 0,0 0 0,-1 0 0,1-1 0,-1 1 0,1-1 0,-1 0 0,0 0 0,0 0 0,7-5 0,7-3 0,-7 5 0,0-1 0,-1 0 0,13-11 0,36-21 0,-49 33 0,0 0 0,0-1 0,-1 0 0,0-1 0,0 1 0,-1-2 0,0 1 0,9-12 0,-15 16 0,1-1 0,-1 1 0,0-1 0,0 1 0,-1-1 0,1 0 0,-1 0 0,0 0 0,0 0 0,0 0 0,0 0 0,0-5 0,-1 6 0,-1 1 0,1-1 0,-1 0 0,0 1 0,1-1 0,-1 1 0,0-1 0,-1 1 0,1-1 0,0 1 0,-1 0 0,1 0 0,-1 0 0,0 0 0,1 0 0,-1 0 0,0 0 0,0 0 0,-4-2 0,-12-8 0,-1 1 0,0 0 0,-1 2 0,0 0 0,-39-11 0,-112-19 0,156 36 0,-282-45 0,188 31 0,-179-33 0,224 35 0,1-3 0,-90-38 0,125 44 0,0 1 0,-1 2 0,0 1 0,-1 1 0,1 1 0,-1 2 0,0 1 0,-1 1 0,1 2 0,0 1 0,0 1 0,-60 13 0,-82 31 0,157-43 0,1-1 0,-1-1 0,0 0 0,0-1 0,1-1 0,-28-4 0,36 4 0,1 0 0,-1 0 0,1 0 0,0-1 0,0 0 0,0 0 0,0 0 0,0 0 0,0-1 0,0 0 0,1 0 0,-1-1 0,1 1 0,0-1 0,0 0 0,0 0 0,1 0 0,-1 0 0,1-1 0,0 1 0,-3-7 0,6 10 0,-1-1 0,1 1 0,0 0 0,0 0 0,0-1 0,0 1 0,0 0 0,0-1 0,0 1 0,0 0 0,0-1 0,0 1 0,1 0 0,-1-1 0,1 1 0,-1 0 0,1 0 0,-1-1 0,1 1 0,0 0 0,-1 0 0,1 0 0,0 0 0,0 0 0,0 0 0,0 0 0,0 0 0,0 0 0,2-1 0,40-20 0,-37 20 0,25-10 0,0 2 0,1 1 0,0 2 0,55-6 0,131 4 0,-132 11 0,0 4 0,0 3 0,-1 5 0,-1 3 0,93 31 0,40 9 0,61 21 0,-181-41 0,-1 4 0,94 56 0,-180-91 0,-3-3 0,-1 1 0,1 0 0,-1 0 0,1 1 0,-1-1 0,0 2 0,-1-1 0,1 1 0,5 7 0,-11-12 0,0-1 0,0 1 0,0-1 0,0 0 0,0 1 0,0-1 0,-1 0 0,1 1 0,0-1 0,0 0 0,0 1 0,-1-1 0,1 0 0,0 1 0,0-1 0,-1 0 0,1 0 0,0 1 0,0-1 0,-1 0 0,1 0 0,0 1 0,-1-1 0,1 0 0,0 0 0,-1 0 0,1 0 0,0 0 0,-1 0 0,1 1 0,-1-1 0,1 0 0,0 0 0,-1 0 0,1 0 0,-1 0 0,-2 1 0,8 0 0,187 26 0,0 8 0,232 74 0,-128 16 0,-233-95 0,-44-23 0,-19-7 0,0 0 0,0 0 0,0 0 0,1 0 0,-1 0 0,0 0 0,0 0 0,0 0 0,0 0 0,0 0 0,0 0 0,0 0 0,0 0 0,1 0 0,-1 0 0,0 0 0,0 0 0,0 0 0,0 0 0,0 0 0,0 0 0,0 0 0,0 0 0,1 0 0,-1 0 0,0 0 0,0 0 0,0 0 0,0 0 0,0 0 0,0 0 0,0-1 0,0 1 0,0 0 0,0 0 0,0 0 0,1 0 0,-1 0 0,0 0 0,0 0 0,0 0 0,0 0 0,0-1 0,0 1 0,0 0 0,0 0 0,0 0 0,0 0 0,0 0 0,0 0 0,0 0 0,0 0 0,0-1 0,0 1 0,0 0 0,0 0 0,0 0 0,0 0 0,0 0 0,0 0 0,0 0 0,-1-1 0,-22-26 0,-63-59-13,-418-410-391,-31 32 77,518 450 451,0 2 0,-23-13 0,34 22-90,-1 0 0,1 1-1,-1-1 1,1 1 0,-1 0 0,0 1 0,0-1 0,0 1 0,0 1-1,-9-1 1,-79 12-34,70-6 0,0-2 0,-1-1 0,1-1 0,-44-4 0,89 9 0,1 0 0,-1 1 0,0 1 0,-1 1 0,33 20 0,110 75 0,-155-99 0,464 364 0,-444-346 0,21 13 0,1-2 0,93 46 0,-33-19 0,172 96 0,-281-157 0,1 0 0,-1 0 0,1 1 0,-1-1 0,1 0 0,-1 1 0,1-1 0,-1 0 0,1 0 0,-1 1 0,0-1 0,1 1 0,-1-1 0,1 1 0,-1-1 0,0 0 0,1 1 0,-1-1 0,0 1 0,0-1 0,1 1 0,-1 0 0,0-1 0,0 1 0,0-1 0,0 1 0,1 0 0,-2 0 0,0-1 0,0 1 0,0-1 0,0 0 0,0 1 0,0-1 0,0 0 0,0 0 0,0 0 0,0 1 0,0-1 0,0 0 0,0 0 0,0 0 0,0-1 0,0 1 0,0 0 0,-2-1 0,-19-3 0,0-2 0,1 0 0,-25-11 0,-275-131-219,11-25-187,-72-54 213,17-24 298,339 230 45,1 0 0,-26-28 0,40 36-112,1 0-1,0 0 1,0-1-1,2 0 1,-1 0 0,-6-19-1,14 31-37,0-1 0,0 0 0,0 0 0,0 1 0,0-1 0,1 0 0,0 0 0,-1 0 0,1 0 0,0 0 0,0 0 0,1 0 0,-1 1 0,1-1 0,-1 0 0,1 0 0,0 0 0,0 1 0,0-1 0,0 0 0,1 1 0,-1-1 0,1 1 0,-1-1 0,1 1 0,0 0 0,0 0 0,0 0 0,0 0 0,0 0 0,1 0 0,-1 0 0,1 1 0,3-3 0,3 0 0,0 0 0,0 1 0,0 0 0,0 0 0,1 1 0,-1 0 0,1 0 0,-1 1 0,16 0 0,-4 2 0,0 1 0,-1 1 0,1 1 0,-1 1 0,31 11 0,96 48 0,-145-63 0,163 84-312,283 197-1,115 168-312,-468-362 1085,41 35 330,-37-32-790,-64-56 0,58 44 0,-55-54 0,-29-23 0,-22-19 0,-445-414 0,87 85 0,368 344 0,-375-400 0,374 397 0,0 1 0,0-1 0,1 1 0,-1-1 0,1 0 0,0 0 0,0 0 0,0-1 0,1 1 0,0-1 0,-2-7 0,4 13 0,0-1 0,0 1 0,0-1 0,0 1 0,1-1 0,-1 1 0,0-1 0,0 1 0,1-1 0,-1 1 0,0 0 0,0-1 0,1 1 0,-1-1 0,1 1 0,-1 0 0,0 0 0,1-1 0,-1 1 0,1 0 0,-1-1 0,0 1 0,1 0 0,-1 0 0,1 0 0,-1 0 0,1-1 0,-1 1 0,1 0 0,-1 0 0,1 0 0,-1 0 0,1 0 0,-1 0 0,1 0 0,-1 0 0,1 0 0,-1 1 0,1-1 0,-1 0 0,2 0 0,24 7 0,-25-6 0,25 8 0,-1 2 0,0 1 0,36 23 0,65 53 0,-110-76 0,683 565 0,-617-506 0,1040 969-971,-1096-1013 1457,-22-21-152,-18-16-183,-197-189-151,105 94 0,-59-53 0,-363-340 0,96 81 0,410 395 0,1-2 0,-27-41 0,47 64 0,0-1 0,0 1 0,0-1 0,0 1 0,1-1 0,-1 1 0,1-1 0,-1 1 0,1-1 0,0 0 0,-1 1 0,1-1 0,0 0 0,0 1 0,0-1 0,0 0 0,1 1 0,-1-1 0,0 0 0,1 1 0,-1-1 0,1 1 0,-1-1 0,1 0 0,0 1 0,0 0 0,-1-1 0,1 1 0,0-1 0,1 1 0,-1 0 0,0 0 0,0 0 0,0-1 0,1 1 0,-1 0 0,0 1 0,1-1 0,-1 0 0,4-1 0,1-1 0,1 0 0,0 0 0,0 1 0,0 0 0,0 0 0,0 1 0,0-1 0,11 1 0,-4 1 0,-1 1 0,1 1 0,-1 0 0,1 1 0,-1 0 0,18 8 0,77 39 0,-95-44 0,87 49 0,-3 4 0,-2 4 0,-3 4 0,-3 4 0,-3 4 0,88 100 0,-164-164 0,-6-7 0,0 0 0,0 1 0,0-1 0,-1 1 0,0-1 0,0 1 0,3 7 0,-6-12 0,0 0 0,0 0 0,0-1 0,0 1 0,0 0 0,0 0 0,0 0 0,0 0 0,-1 0 0,1 0 0,0 0 0,0 0 0,0 0 0,0 0 0,0 0 0,0-1 0,0 1 0,0 0 0,-1 0 0,1 0 0,0 0 0,0 0 0,0 0 0,0 0 0,0 0 0,0 0 0,-1 0 0,1 0 0,0 0 0,0 0 0,0 0 0,0 0 0,0 0 0,0 0 0,0 0 0,-1 1 0,1-1 0,0 0 0,0 0 0,0 0 0,0 0 0,0 0 0,0 0 0,0 0 0,0 0 0,0 0 0,-1 0 0,1 0 0,0 1 0,0-1 0,0 0 0,0 0 0,0 0 0,0 0 0,0 0 0,0 0 0,0 0 0,0 1 0,0-1 0,0 0 0,0 0 0,0 0 0,-19-13 0,1-1 0,1 0 0,-26-29 0,10 10 0,-412-418 0,141 137 0,258 269 0,14 15 0,1-1 0,-48-65 0,74 85 0,13 13 0,22 19 0,194 179 0,456 479-1678,-192-185 677,-412-419 3546,-505-517-2399,322 328-158,77 82 12,-271-304 0,245 265 0,3-2 0,-86-159 0,136 226 0,-8-21 0,11 27 0,0 0 0,0-1 0,0 1 0,0 0 0,0 0 0,0 0 0,0-1 0,0 1 0,0 0 0,0 0 0,0 0 0,0-1 0,0 1 0,0 0 0,0 0 0,0 0 0,0 0 0,0-1 0,0 1 0,0 0 0,0 0 0,0 0 0,0 0 0,1-1 0,-1 1 0,0 0 0,0 0 0,0 0 0,0 0 0,0 0 0,1 0 0,-1-1 0,0 1 0,0 0 0,0 0 0,0 0 0,1 0 0,-1 0 0,0 0 0,1 0 0,15 6 0,10 10 0,-1 2 0,27 22 0,-35-26 0,136 115 0,421 398-1895,252 216-1302,-806-726 3175,-6-5 19,0-1-1,1 0 1,23 13-1,-38-24 22,1 0 0,-1 1-1,1-1 1,-1 1 0,1-1 0,-1 0-1,1 0 1,0 1 0,-1-1 0,1 0-1,0 0 1,-1 0 0,1 0 0,0 1-1,-1-1 1,1 0 0,0 0 0,-1 0-1,1-1 1,0 1 0,-1 0 0,1 0-1,0 0 1,0-1 0,-2-12 909,-19-22 522,-34-29-412,-87-81 0,78 83-803,-147-151-234,-281-271 0,425 423 0,-2 4 0,-3 2 0,-1 3 0,-111-58 0,163 104 0,40 24 0,492 377 0,-416-322 0,-84-67 0,-15-14 0,-18-17 0,21 24 0,-406-517 0,186 198 0,217 311 0,14 16 0,19 17 0,54 51 0,-24-19 0,2-3 0,134 88 0,-171-126 0,-21-11 0,-17-8 0,-7-6 0,1 0 0,0-1 0,1 0 0,0-2 0,-17-15 0,-76-81 0,103 100 0,5 7 0,1 0 0,0-1 0,-1 1 0,1-1 0,0 0 0,1 1 0,-4-6 0,28 22 0,181 164 0,-168-145 0,-34-31 0,-5-8 0,-15-19 0,-29-33 0,44 54 0,-39-43 0,-58-84 0,99 131 0,1-1 0,0 1 0,-1 0 0,1-1 0,0 1 0,-1-1 0,1 1 0,0-1 0,0 1 0,0-1 0,0 1 0,-1-1 0,1 0 0,0 1 0,0-1 0,0 1 0,0-1 0,0 1 0,0-1 0,0 1 0,0-1 0,1 1 0,-1-1 0,0 1 0,0-1 0,0 1 0,0-1 0,1 1 0,-1-1 0,0 1 0,1-1 0,-1 1 0,1-1 0,20-7 0,31 7 0,-22 5 0,0 1 0,0 2 0,-1 0 0,0 2 0,51 24 0,-12 0 0,74 51 0,-127-75 0,299 201 0,-259-168 0,-2 1 0,-2 4 0,62 71 0,-107-111 0,-3-4 0,0 0 0,-1-1 0,1 1 0,-1 0 0,0 0 0,0 1 0,0-1 0,0 0 0,0 1 0,-1-1 0,1 1 0,-1-1 0,1 5 0,-3-8 0,1 0 0,0 1 0,0-1 0,0 0 0,0 0 0,-1 1 0,1-1 0,0 0 0,0 0 0,0 0 0,-1 1 0,1-1 0,0 0 0,0 0 0,-1 0 0,1 0 0,0 0 0,-1 0 0,1 1 0,0-1 0,0 0 0,-1 0 0,1 0 0,0 0 0,-1 0 0,1 0 0,0 0 0,-1 0 0,1 0 0,0 0 0,0-1 0,-1 1 0,1 0 0,0 0 0,-1 0 0,1 0 0,0 0 0,0 0 0,-1-1 0,1 1 0,0 0 0,-1 0 0,-11-7 0,-1 1 0,1-2 0,0 1 0,-19-18 0,21 17 0,-1-1 0,0 1 0,0 1 0,-1 0 0,1 0 0,-2 1 0,-12-4 0,4 12 0,13 2 0,10 1 0,-2-4 0,0-1 0,0 0 0,1 0 0,-1 0 0,0 0 0,0 0 0,1 0 0,-1 0 0,0 0 0,0 0 0,1 0 0,-1 1 0,0-1 0,0 0 0,1-1 0,-1 1 0,0 0 0,0 0 0,1 0 0,-1 0 0,0 0 0,0 0 0,1 0 0,-1 0 0,0 0 0,0 0 0,0-1 0,1 1 0,-1 0 0,0 0 0,0 0 0,0 0 0,1-1 0,-1 1 0,0 0 0,0 0 0,0-1 0,7-13 0,-2-15 0,-5 26 0,-1 0 0,1 0 0,-1 1 0,1-1 0,-1 0 0,0 0 0,0 0 0,0 0 0,-1 1 0,1-1 0,-1 1 0,1-1 0,-1 1 0,0-1 0,0 1 0,0 0 0,0 0 0,-1 0 0,1 0 0,0 0 0,-1 1 0,1-1 0,-1 1 0,0 0 0,0-1 0,1 1 0,-5-1 0,-9-3 0,1 1 0,-1 0 0,-26-2 0,-277-1 0,274 8 0,502-25 0,-439 23 0,55-7 0,0-3 0,121-34 0,-99 19 0,112-17 0,-162 37 0,1 2 0,-1 2 0,1 2 0,81 11 0,-65 0 0,97 29 0,-123-28 0,-1 1 0,-1 2 0,0 2 0,33 21 0,-35-18 0,-18-12 0,0 1 0,0 1 0,19 17 0,-31-26 0,-1 0 0,1 1 0,-1-1 0,0 1 0,1-1 0,-1 1 0,0 0 0,0-1 0,0 1 0,0 0 0,0 0 0,0 0 0,-1 0 0,1 0 0,0 0 0,-1 0 0,0 0 0,1 0 0,-1 0 0,0 0 0,0 0 0,0 0 0,-1 0 0,1 0 0,0 0 0,-1 0 0,1 0 0,-1 0 0,-1 3 0,0-2 0,0 0 0,-1 0 0,0 0 0,1 0 0,-1-1 0,0 1 0,0-1 0,-1 1 0,1-1 0,0 0 0,-1-1 0,1 1 0,-1 0 0,-5 1 0,-18 4 0,0 0 0,-1-2 0,1-1 0,-1-1 0,-56-2 0,-139-22 0,-185-61 0,347 68 0,47 12 0,10 1 0,0 1 0,0-1 0,0 0 0,0 0 0,0 0 0,-6-4 0,10 5 0,-1 0 0,1 0 0,0-1 0,-1 1 0,1 0 0,0 0 0,0-1 0,-1 1 0,1 0 0,0-1 0,0 1 0,0 0 0,0 0 0,-1-1 0,1 1 0,0 0 0,0-1 0,0 1 0,0-1 0,0 1 0,0 0 0,0-1 0,0 1 0,0 0 0,0-1 0,0 1 0,0 0 0,0-1 0,0 1 0,0-1 0,15-15 0,-4 9 0,0 1 0,0 0 0,1 1 0,-1 0 0,1 1 0,0 0 0,1 1 0,15-2 0,109-8 0,-106 11 0,109-1 0,-1 5 0,265 41 0,-402-43 0,41 7 0,1-1 0,-1-2 0,77-4 0,-105-2 0,-1-1 0,1 0 0,28-11 0,-43 13 0,1 1 0,0 0 0,-1-1 0,1 1 0,0 0 0,-1-1 0,1 1 0,-1-1 0,1 1 0,-1-1 0,1 0 0,-1 1 0,1-1 0,-1 1 0,0-1 0,1 0 0,-1 1 0,0-1 0,0 0 0,1 1 0,-1-1 0,0 0 0,0 0 0,0 1 0,0-2 0,-6-23 0,-22-21 0,26 43 0,-157-247 0,147 230 0,-1 2 0,0-1 0,-2 1 0,-21-21 0,30 34 0,0 1 0,0 0 0,0 0 0,-1 0 0,1 1 0,-1 0 0,0 0 0,0 1 0,0 0 0,0 0 0,0 0 0,0 1 0,0 0 0,-11 1 0,-14-1 0,-62 8 0,76-5 0,-161 21 0,42-5 0,-204 2 0,25-30 0,183 12 0,-168-5 0,245-5 0,44 5 0,1 1 0,-1 0 0,0 1 0,1 1 0,-1-1 0,0 2 0,0 0 0,-13 3 0,0-1 0,-26 8 0,49-11 0,1 0 0,-1 1 0,1-1 0,-1 1 0,1-1 0,-1 1 0,1 0 0,-1 0 0,1 0 0,0 0 0,0-1 0,-1 2 0,1-1 0,0 0 0,0 0 0,0 0 0,0 0 0,0 1 0,0-1 0,1 0 0,-1 1 0,0-1 0,1 1 0,-2 2 0,3-3 0,-1 0 0,0 0 0,0 0 0,1-1 0,-1 1 0,1 0 0,-1 0 0,0 0 0,1 0 0,0-1 0,-1 1 0,1 0 0,-1-1 0,1 1 0,0 0 0,0-1 0,-1 1 0,1-1 0,0 1 0,0-1 0,-1 1 0,1-1 0,0 0 0,0 1 0,0-1 0,0 0 0,0 0 0,0 0 0,0 1 0,0-1 0,0 0 0,-1 0 0,2-1 0,40 3 0,-33-2 0,135-3 0,-69 0 0,-1 3 0,1 3 0,77 14 0,-76 6 0,-57-15 0,0-2 0,25 5 0,-20-10-1365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49:42.297"/>
    </inkml:context>
    <inkml:brush xml:id="br0">
      <inkml:brushProperty name="width" value="0.05" units="cm"/>
      <inkml:brushProperty name="height" value="0.05" units="cm"/>
      <inkml:brushProperty name="color" value="#E71224"/>
    </inkml:brush>
  </inkml:definitions>
  <inkml:trace contextRef="#ctx0" brushRef="#br0">2 87 24575,'0'65'0,"-2"23"0,5 0 0,22 150 0,-16-174 0,-2 0 0,-4 0 0,-5 69 0,5 85 0,1-190 0,1 1 0,2-2 0,1 1 0,18 43 0,11 40 0,-31-89 0,2 12 0,17 43 0,-20-66 0,0-1 0,0 0 0,1 0 0,0 0 0,1 0 0,0-1 0,16 16 0,-16-18 0,18 16 0,34 26 0,-49-42 0,0-1 0,1 0 0,0 0 0,0-1 0,0 0 0,1-1 0,13 3 0,9-1 0,1-2 0,40 1 0,12 1 0,-3 2 0,0-5 0,0-2 0,110-15 0,-177 12 0,0-2 0,-1 0 0,1-1 0,-1-1 0,0 0 0,0-1 0,14-9 0,102-73 0,-26 17 0,-38 30 0,-2-3 0,-2-2 0,-3-3 0,60-62 0,51-89 0,-68 74 0,-61 80 0,36-47 0,68-99 0,-103 129 0,8-14 0,65-72 0,-69 99 0,-29 32 0,-1 0 0,0-1 0,-2-1 0,16-26 0,-23 33 0,1 1 0,0 0 0,1 0 0,1 1 0,-1 1 0,17-12 0,-4 2 0,-23 20 0,0 1 0,-1-1 0,1 1 0,0-1 0,0 1 0,-1-1 0,1 1 0,0-1 0,-1 0 0,1 0 0,-1 1 0,1-1 0,-1 0 0,1 0 0,-1 0 0,0 1 0,1-1 0,-1 0 0,0 0 0,1-1 0,-16 1 0,-27 16 0,16-5 0,2 1 0,-44 27 0,56-32 0,0 0 0,0-1 0,-1 0 0,1-1 0,-1 0 0,0-1 0,-1 0 0,1-1 0,-19 0 0,12 0 0,-1 1 0,-29 7 0,74-17 0,3-2 0,-1 1 0,1 1 0,43-4 0,-48 10 0,-2-2 0,0 2 0,0 1 0,0 0 0,0 2 0,33 6 0,-50-7 0,0 0 0,-1 1 0,1 0 0,0-1 0,-1 1 0,0 0 0,1 0 0,-1 0 0,0 1 0,0-1 0,0 0 0,0 1 0,-1-1 0,1 1 0,0 0 0,-1 0 0,0-1 0,0 1 0,0 0 0,0 0 0,0 0 0,-1 0 0,1 0 0,-1 5 0,2 10 0,-1 1 0,-4 35 0,2-32 0,-1 55 0,1-55 0,1-18 0,0-7 0,0-335-1365,0 314-5461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49:57.843"/>
    </inkml:context>
    <inkml:brush xml:id="br0">
      <inkml:brushProperty name="width" value="0.05" units="cm"/>
      <inkml:brushProperty name="height" value="0.05" units="cm"/>
      <inkml:brushProperty name="color" value="#E71224"/>
    </inkml:brush>
  </inkml:definitions>
  <inkml:trace contextRef="#ctx0" brushRef="#br0">0 0 24575,'0'726'0,"1"-688"0,2-1 0,2 1 0,11 48 0,40 105 0,-24-87 0,-2 36 0,-24-105 0,1 1 0,1-1 0,3-1 0,16 42 0,-24-70 0,17 34 0,-2 0 0,-2 2 0,14 54 0,-17-35 0,-10-36 0,2 0 0,2 0 0,0 0 0,1-1 0,18 36 0,40 83 0,-25-47 0,-16-48 0,36 49 0,-3-5 0,-35-56 0,37 44 0,15 22 0,-56-75 0,1-2 0,2 0 0,48 42 0,3 5 0,-68-67 0,28 31 0,2 0 0,49 37 0,140 109 0,-162-130 0,-59-50 0,21 19 0,0-2 0,2 0 0,48 26 0,135 79 0,-162-94 0,-33-23 0,0 0 0,0-1 0,1 0 0,-1-1 0,30 6 0,12 4 0,-44-10 0,-1 0 0,0 1 0,0 0 0,-1 0 0,12 10 0,29 18 0,14-4 0,2-2 0,0-4 0,100 24 0,-147-42 0,0 2 0,0 0 0,-1 1 0,30 20 0,33 15 0,-47-29 0,164 66 0,-176-75 0,1 0 0,45 5 0,-46-8 0,-1 0 0,1 2 0,28 9 0,-35-7 0,-5-3 0,-22-16 0,-175-191 0,143 161 0,32 33 0,0-1 0,-15-19 0,26 29 0,0 0 0,-1-1 0,1 1 0,0 0 0,0 0 0,0-1 0,0 1 0,0 0 0,0 0 0,0-1 0,0 1 0,0 0 0,-1 0 0,1-1 0,0 1 0,0 0 0,0 0 0,1-1 0,-1 1 0,0 0 0,0 0 0,0-1 0,0 1 0,0 0 0,0 0 0,0-1 0,0 1 0,0 0 0,1 0 0,-1-1 0,0 1 0,0 0 0,0 0 0,0 0 0,1-1 0,-1 1 0,0 0 0,0 0 0,1 0 0,-1 0 0,0 0 0,0-1 0,0 1 0,1 0 0,-1 0 0,0 0 0,1 0 0,-1 0 0,0 0 0,0 0 0,1 0 0,-1 0 0,0 0 0,0 0 0,1 0 0,-1 0 0,0 0 0,0 0 0,1 0 0,-1 0 0,0 1 0,0-1 0,1 0 0,19 2 0,-13 0 0,0 1 0,-1 0 0,1 0 0,-1 0 0,0 1 0,0 0 0,0 0 0,6 5 0,42 45 0,-14-13 0,7 3 0,61 72 0,-107-115 0,1 0 0,-1 1 0,0-1 0,0 0 0,0 1 0,-1-1 0,1 0 0,0 1 0,0-1 0,-1 1 0,1-1 0,-1 1 0,1 0 0,-1-1 0,0 1 0,0-1 0,0 1 0,0 0 0,0 1 0,0-2 0,-1 0 0,1 0 0,-1 0 0,0 0 0,1 0 0,-1 0 0,0 0 0,1 0 0,-1 0 0,0-1 0,0 1 0,0 0 0,0-1 0,0 1 0,0 0 0,0-1 0,0 1 0,0-1 0,0 0 0,-2 1 0,-8 1 0,0 0 0,0 0 0,0-1 0,-17-1 0,14 0 0,-262-2 0,108-1 0,551 3-1365,-358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1:06.180"/>
    </inkml:context>
    <inkml:brush xml:id="br0">
      <inkml:brushProperty name="width" value="0.05" units="cm"/>
      <inkml:brushProperty name="height" value="0.05" units="cm"/>
      <inkml:brushProperty name="color" value="#E71224"/>
    </inkml:brush>
  </inkml:definitions>
  <inkml:trace contextRef="#ctx0" brushRef="#br0">0 3566 24575,'125'-110'0,"-45"42"0,318-250 15,-216 177-669,248-154 529,-226 162 123,387-298 2,534-352-3126,-388 371 1647,263-102 1082,-895 461 37,161-87 306,-241 124 478,-1-1 0,24-21 0,-34 26-68,0-1 0,1 2-1,1 0 1,0 1 0,1 1-1,-1 0 1,20-6 0,-12 8-6483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0T12:52:12.820"/>
    </inkml:context>
    <inkml:brush xml:id="br0">
      <inkml:brushProperty name="width" value="0.05" units="cm"/>
      <inkml:brushProperty name="height" value="0.05" units="cm"/>
      <inkml:brushProperty name="color" value="#E71224"/>
    </inkml:brush>
  </inkml:definitions>
  <inkml:trace contextRef="#ctx0" brushRef="#br0">0 107 24575,'42'-3'0,"0"-2"0,-1-1 0,71-21 0,-82 19 0,212-47 0,-241 55 0,5-1 0,-1 0 0,1 1 0,0-1 0,-1 1 0,8 1 0,-12-1 0,0 0 0,0 1 0,-1-1 0,1 0 0,0 0 0,-1 0 0,1 1 0,0-1 0,-1 1 0,1-1 0,0 0 0,-1 1 0,1-1 0,-1 1 0,1-1 0,-1 1 0,1 0 0,-1-1 0,1 1 0,-1-1 0,1 1 0,-1 0 0,0-1 0,1 1 0,-1 0 0,0 0 0,0-1 0,0 1 0,1 0 0,-1 0 0,0-1 0,0 1 0,0 0 0,0 0 0,0-1 0,0 1 0,-1 0 0,1 0 0,0-1 0,0 1 0,0 0 0,-1 0 0,1-1 0,0 1 0,-1 0 0,1-1 0,-1 1 0,-7 18 0,-19 29 0,18-34 0,1 0 0,0 1 0,-10 28 0,5-4 0,-3-1 0,-38 67 0,42-81 0,1 2-1365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0:18:04.695"/>
    </inkml:context>
    <inkml:brush xml:id="br0">
      <inkml:brushProperty name="width" value="0.05" units="cm"/>
      <inkml:brushProperty name="height" value="0.05" units="cm"/>
      <inkml:brushProperty name="color" value="#E71224"/>
    </inkml:brush>
  </inkml:definitions>
  <inkml:trace contextRef="#ctx0" brushRef="#br0">1772 87 24575,'-7'-4'0,"1"0"0,-1 1 0,0-1 0,0 2 0,0-1 0,0 1 0,0 0 0,-1 0 0,1 1 0,0 0 0,-12 0 0,-219 0 0,120 2 0,99 1 0,0 0 0,0 0 0,-28 9 0,-29 4 0,-130 19 0,189-30 0,1 1 0,0 1 0,1 0 0,-1 1 0,1 0 0,-15 11 0,-85 65 0,21-14 0,57-48 0,30-17 0,-1-1 0,0 1 0,1 1 0,0-1 0,0 1 0,1 0 0,-1 1 0,1 0 0,0 0 0,1 0 0,-1 1 0,-5 9 0,-31 59 0,26-49 0,-14 30 0,8-13 0,17-34 0,0 0 0,0 1 0,1 0 0,0 0 0,0 1 0,1-1 0,-2 15 0,3-13 0,-2 0 0,1 0 0,-1 0 0,-1 0 0,-7 13 0,-6 14 0,14-27 0,-1-1 0,0 1 0,1 1 0,0-1 0,1 1 0,1-1 0,0 1 0,-1 21 0,4 37 0,-13 121 0,7-143 0,3 0 0,4 55 0,0-15 0,-3-15 0,2 79 0,1-138 0,0-1 0,0 1 0,1-1 0,1 1 0,0-1 0,1 0 0,1 0 0,0-1 0,1 0 0,0 0 0,1 0 0,1-1 0,0 0 0,0-1 0,1 0 0,1-1 0,12 11 0,6 1 0,1 0 0,2-2 0,58 28 0,-90-48 0,10 5 0,0-1 0,0 0 0,0-1 0,0 0 0,1 0 0,-1-1 0,14 1 0,64 9 0,-35-3 0,133 20 0,-127-18 0,-32-6 0,1 0 0,45 1 0,34-5 0,-50 2 0,1-3 0,89-12 0,-117 4 0,0 0 0,0-2 0,41-20 0,6-2 0,-63 25 0,1-1 0,-1 0 0,-1-1 0,1 0 0,17-17 0,11-7 0,8-1 0,-26 20 0,-1-2 0,28-26 0,-24 17 0,-18 18 0,-1 0 0,1-1 0,-2 1 0,1-2 0,-1 1 0,-1-1 0,0 0 0,0-1 0,8-18 0,36-79 0,-43 87 0,5-15 0,14-63 0,-19 54 0,-2 0 0,-2 0 0,-2 0 0,-2-1 0,-2 1 0,-16-87 0,-11 19 0,-6-24 0,18 75 0,12 46 0,1 0 0,-4-20 0,-9-27 0,2 16 0,8 17 0,-1 0 0,-2 0 0,-1 1 0,-2 1 0,-22-36 0,6 23 0,-57-58 0,59 69 0,14 14 0,-25-28 0,-79-67 0,104 99 0,-1 0 0,1 0 0,-2 1 0,1 1 0,-1 1 0,-1 0 0,0 1 0,-32-9 0,20 9 0,17 4 0,0 0 0,0 1 0,0 0 0,-16 0 0,5 2 0,0 0 0,1 2 0,-1 0 0,0 1 0,1 2 0,-1 0 0,1 2 0,1 0 0,-26 12 0,-46 25 0,59-30 0,1 2 0,-60 38 0,-38 59 0,35-46 0,-68 53 0,135-97 0,6-5 0,1 1 0,1 0 0,0 2 0,-28 36 0,-40 97 0,81-138 0,-3 5 0,0 1 0,-9 29 0,11-14 0,0 0 0,3 1 0,1 0 0,2 0 0,2 52 0,0-12 0,2 72 0,6-91 0,19 73 0,-21-106 0,-3-16 0,0-1 0,0 1 0,1 0 0,0-1 0,0 0 0,1 0 0,1 0 0,5 9 0,11 13 0,-12-17 0,0-1 0,2 1 0,22 22 0,-10-17 0,1 0 0,0-2 0,2-1 0,0-1 0,1-1 0,31 12 0,107 41 0,-153-62 0,1-1 0,-1-1 0,15 3 0,-14-4 0,0 1 0,0 1 0,14 5 0,-12-3 0,0-2 0,0 0 0,1-1 0,30 3 0,12 2 0,-22-1 0,-12-3 0,45 14 0,-47-13 0,0 0 0,0-2 0,1 0 0,-1-2 0,1 0 0,33-4 0,7 1 0,-47 2 0,0 0 0,1-1 0,-1 0 0,0-1 0,31-9 0,-19 2 0,0 2 0,0 1 0,49-3 0,86 5 0,-124 4 0,-25-1 0,-1-1 0,1-1 0,0 0 0,-1-1 0,1 0 0,-1-1 0,13-7 0,4-1 0,-12 5 0,1-1 0,-1-2 0,23-16 0,19-30 0,-46 43 0,92-107 0,-94 106 0,-2 0 0,0-1 0,-1-1 0,-1 1 0,0-1 0,-1-1 0,-1 1 0,-1-1 0,3-20 0,-1-5 0,-3 0 0,-2-1 0,-5-79 0,2 113 0,-1-11 0,-2-1 0,0 1 0,-1 1 0,-16-39 0,13 35 0,0 0 0,1 0 0,-4-26 0,0-11 0,-3 2 0,-35-94 0,31 99 0,-2 8 0,-3-14 0,16 41 0,-1-1 0,-1 1 0,0 0 0,-13-17 0,18 30 0,-17-26 0,-1 0 0,-2 2 0,0 1 0,-3 1 0,0 1 0,-1 1 0,-41-27 0,20 15 0,-55-36 0,89 64 0,-2 1 0,1 1 0,-1 0 0,-35-9 0,17 9 0,-2 1 0,-68-2 0,-78 9 0,73 2 0,3-4 0,34 0 0,-96 9 0,139-3 0,0 1 0,0 1 0,-55 20 0,66-18 0,1 0 0,0 1 0,1 1 0,0 1 0,1 1 0,-30 26 0,15-9 0,-157 165 0,80-42 0,46-39 0,49-82 0,1-1 0,1 2 0,2-1 0,1 2 0,-6 49 0,-8 82 0,16-92 0,6 125 0,3-179 0,1 1 0,1-1 0,1 0 0,12 29 0,-4-12 0,-6-16 0,1-1 0,0-1 0,1 1 0,1-2 0,15 19 0,71 72 0,-80-90 0,-4-6 0,0 0 0,1-1 0,0 0 0,30 14 0,18 12 0,-20-10 0,75 34 0,-37-20 0,-26-16 0,2-2 0,93 24 0,-142-44 0,145 39 0,28-12 0,-152-23 0,1-2 0,46 0 0,-30-2 0,190 5 0,-137 8 0,-71-15 0,-10 1 0,0-1 0,1-1 0,-1 0 0,0-2 0,33-8 0,106-56 0,-133 57 0,0-2 0,0-1 0,-1-1 0,0-1 0,-1 0 0,-1-2 0,0-1 0,-2 0 0,19-23 0,88-120 0,-118 151 0,-1-1 0,0 0 0,0 0 0,-1-1 0,-1 0 0,4-13 0,2-4 0,-2 8 0,7-29 0,-8-2 0,-2 1 0,-4-80 0,-2 73 0,0 42 0,-1 1 0,-1 0 0,0-1 0,-7-16 0,-2-14 0,2 4 0,-22-56 0,-17-23 0,36 90 0,-21-36 0,16 25 0,15 34 0,0 0 0,0 1 0,-1-1 0,0 0 0,-8-9 0,-18-30 0,25 37 0,0 0 0,-1 1 0,-1 0 0,-14-16 0,-90-98 0,-9-8 0,63 66 0,-26-15 0,72 71 0,6 3 0,-1 1 0,1 0 0,-1 1 0,-1-1 0,1 1 0,-1 0 0,1 1 0,-1 0 0,0 0 0,0 0 0,-11-2 0,-39-11 0,41 11 0,0 0 0,0 1 0,0 1 0,-1 0 0,-16 0 0,-100-1 0,-92 2 0,197 5 0,1 2 0,-38 10 0,-31 5 0,20-13 0,50-6 0,0 2 0,0 0 0,-40 12 0,-89 42 0,-12 7 0,161-61-10,0 0-1,0 1 0,0-1 1,0 1-1,-8 7 1,0-1-1292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0:18:13.926"/>
    </inkml:context>
    <inkml:brush xml:id="br0">
      <inkml:brushProperty name="width" value="0.05" units="cm"/>
      <inkml:brushProperty name="height" value="0.05" units="cm"/>
      <inkml:brushProperty name="color" value="#E71224"/>
    </inkml:brush>
  </inkml:definitions>
  <inkml:trace contextRef="#ctx0" brushRef="#br0">1521 492 24575,'-1'-12'0,"0"0"0,-1 0 0,0 0 0,-1 0 0,0 0 0,-1 1 0,0 0 0,-1-1 0,0 1 0,-1 1 0,0-1 0,0 1 0,-1 0 0,-11-12 0,-13-10 0,0 1 0,-58-42 0,52 43 0,19 15 0,-1 2 0,-1 0 0,0 2 0,0 0 0,-1 1 0,-1 1 0,-23-7 0,14 8 0,-1 1 0,1 1 0,-1 2 0,-51 0 0,80 4 0,-38-1 0,1 1 0,-1 2 0,1 2 0,0 1 0,-46 13 0,62-8 0,1 1 0,0 0 0,0 2 0,1 1 0,1 0 0,-30 28 0,-15 9 0,41-33 0,1 2 0,1 1 0,1 1 0,1 0 0,-27 38 0,27-31 0,2 0 0,2 2 0,-22 49 0,33-60 0,0 0 0,2 0 0,0 0 0,-2 41 0,8 83 0,-2-141 0,2 19 0,1-1 0,1 1 0,1-1 0,1 0 0,1-1 0,0 1 0,12 20 0,8 10 0,46 69 0,58 60 0,-69-96 0,-37-55 0,1 0 0,39 33 0,-42-40 0,139 107 0,-66-57 0,-74-57 0,0-2 0,0-1 0,1 0 0,1-2 0,29 9 0,42 20 0,-73-31 0,1 0 0,0-1 0,33 5 0,-25-6 0,1-1 0,1-2 0,0-2 0,0-1 0,34-4 0,-54 2 0,0-2 0,0 0 0,0 0 0,0-2 0,-1 1 0,0-1 0,-1-1 0,18-13 0,-11 6 0,-2 0 0,24-25 0,-3 1 0,-22 21 0,0-1 0,-2 0 0,0-1 0,-1 0 0,-1-1 0,0-1 0,-2 0 0,10-33 0,-2 6 0,-3 0 0,-2 0 0,7-62 0,-14 66 0,-2 0 0,-2 0 0,-2 0 0,-2 0 0,-1 0 0,-3 1 0,-1 0 0,-21-62 0,8 46 0,-51-102 0,20 45 0,43 91 0,-1 1 0,0 1 0,-2 0 0,-1 0 0,-1 1 0,-21-26 0,-132-119 0,156 159 0,-1 1 0,0-1 0,0 2 0,0 0 0,-19-6 0,0-1 0,13 6 0,-1 1 0,0 1 0,-27-4 0,14 2 0,-27-1 0,0 2 0,0 3 0,-76 6 0,26-1 0,44-4 0,35 0 0,0 1 0,0 2 0,-34 5 0,33 2 0,1 2 0,-44 19 0,57-22 0,11-5 0,-125 58 0,117-50 0,1 0 0,0 0 0,1 1 0,0 1 0,1 0 0,0 1 0,1 0 0,0 0 0,1 1 0,1 0 0,0 1 0,1 0 0,1 0 0,0 1 0,1 0 0,-6 30 0,6 0 0,2 0 0,5 60 0,0-25 0,-1-58 0,1-1 0,1 0 0,0 0 0,2 0 0,1-1 0,9 24 0,61 121 0,-69-152 0,26 44 0,73 99 0,-74-114 0,-2-6 0,-21-27 0,0 0 0,14 23 0,-12-13 0,2 0 0,0-2 0,1 0 0,1 0 0,0-1 0,2-1 0,0-1 0,0 0 0,1-1 0,1-1 0,1-1 0,0 0 0,31 12 0,150 58 0,-180-73 0,0 0 0,0-2 0,1 0 0,0-2 0,44 6 0,-14-5 0,106 5 0,-147-12 0,17 2 0,0-2 0,0-1 0,0-1 0,31-8 0,-44 7 0,0 0 0,0 0 0,0-1 0,23-11 0,-5-4 0,-1-2 0,-1-1 0,-1-1 0,49-50 0,-72 65 0,-1-1 0,1 1 0,-2-1 0,1 0 0,-1 0 0,6-19 0,3-5 0,-6 13 0,-1-1 0,-1 0 0,5-36 0,-7 17 0,-2 0 0,-5-75 0,1 89 0,-1-12 0,-2 0 0,-1 1 0,-2 0 0,-2 0 0,-22-58 0,14 57 0,-15-42 0,16 39 0,-5-20 0,16 45 0,-1-1 0,0 1 0,-1 1 0,-12-20 0,0 2 0,-2-4 0,-1 2 0,-3 0 0,-1 1 0,-1 2 0,-2 1 0,-1 1 0,-1 2 0,-56-39 0,55 44 0,0 2 0,-1 1 0,-2 2 0,0 1 0,-52-18 0,58 31 0,0 0 0,-1 2 0,0 1 0,-59 4 0,17 0 0,47-1 0,1 1 0,0 1 0,-1 2 0,1 0 0,1 2 0,-1 0 0,-28 14 0,-80 35 0,120-49 0,0 2 0,1-1 0,0 2 0,-16 15 0,0 0 0,16-14 0,0 1 0,2 0 0,-1 0 0,1 1 0,1 1 0,0-1 0,1 2 0,1-1 0,0 1 0,1 0 0,0 0 0,2 1 0,-1-1 0,-1 19 0,-2 24 0,3 0 0,4 93 0,2-86 0,1-36 0,2 1 0,1-1 0,1 0 0,1 0 0,19 44 0,-9-22 0,-3-16 0,33 61 0,-19-41 0,69 138 0,-72-147 0,3-1 0,1 0 0,57 64 0,-28-47 0,96 79 0,-131-122 0,1-1 0,1-2 0,1 0 0,0-2 0,1-1 0,0-1 0,1-1 0,50 13 0,-43-19 0,0-1 0,1-2 0,-1-1 0,51-6 0,-57 2-273,0-2 0,1-1 0,-2-1 0,41-17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0:18:17.343"/>
    </inkml:context>
    <inkml:brush xml:id="br0">
      <inkml:brushProperty name="width" value="0.05" units="cm"/>
      <inkml:brushProperty name="height" value="0.05" units="cm"/>
      <inkml:brushProperty name="color" value="#E71224"/>
    </inkml:brush>
  </inkml:definitions>
  <inkml:trace contextRef="#ctx0" brushRef="#br0">1053 66 24575,'-409'0'0,"345"-7"0,48 4 0,-1 1 0,-19-1 0,18 3 0,0 1 0,0 0 0,0 1 0,0 1 0,0 1 0,-21 7 0,26-6 0,0 1 0,0 1 0,0 0 0,1 0 0,-16 14 0,-53 51 0,55-47 0,9-7 0,1 1 0,0 0 0,2 1 0,0 1 0,2 0 0,0 1 0,1 0 0,2 1 0,0 0 0,1 1 0,-8 45 0,10-18 0,2 0 0,4 73 0,1-54 0,0-56 0,1 0 0,1-1 0,1 1 0,0-1 0,10 25 0,0-2 0,7 22 0,3-1 0,39 67 0,-11-45 0,-12-21 0,-12-19 0,2 0 0,2-3 0,35 34 0,34 37 0,-84-89 0,0-1 0,2 0 0,0-1 0,27 17 0,90 48 0,-120-72 0,47 21 0,1-2 0,2-4 0,70 18 0,-104-33 0,-7-3 0,1-1 0,0-2 0,0 0 0,39-2 0,-41-1 0,-9 0 0,0 0 0,27-4 0,-36 3 0,-1-1 0,1 0 0,0 1 0,-1-2 0,0 1 0,1-1 0,-1 0 0,0 0 0,-1 0 0,9-7 0,3-7 0,0 0 0,0-1 0,-2-1 0,14-23 0,-15 23 0,0-2 0,-1 1 0,-2-2 0,0 0 0,14-44 0,-11 14 0,8-59 0,-18 84 0,0-43 0,-4 46 0,2 0 0,7-43 0,-4 36 0,-1-1 0,-1 1 0,-4-53 0,0 12 0,0 41 0,-2 0 0,-1-1 0,-2 2 0,0-1 0,-17-39 0,23 66 0,-35-68 0,21 32 0,-30-54 0,25 62 0,-26-33 0,25 36 0,-26-45 0,36 56 0,-1 1 0,-1 0 0,-19-21 0,-2-2 0,17 18 0,0 1 0,-2 1 0,0 1 0,-1 0 0,-1 1 0,0 2 0,-35-21 0,56 37 0,-18-10 0,0 0 0,0 2 0,-1 0 0,1 1 0,-24-4 0,-63-13 0,45 18 0,0 1 0,-102 8 0,149-2 0,0 2 0,0 0 0,1 0 0,-1 1 0,-12 6 0,-38 11 0,-93 22 0,146-39 0,0 0 0,1 0 0,-1 1 0,-14 9 0,1 0 0,-59 39 132,12-7-1629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0:18:27.544"/>
    </inkml:context>
    <inkml:brush xml:id="br0">
      <inkml:brushProperty name="width" value="0.05" units="cm"/>
      <inkml:brushProperty name="height" value="0.05" units="cm"/>
      <inkml:brushProperty name="color" value="#E71224"/>
    </inkml:brush>
  </inkml:definitions>
  <inkml:trace contextRef="#ctx0" brushRef="#br0">16 59 24575,'14'224'0,"-12"-195"0,7 45 0,1 16 0,-3 17 0,1 36 0,-8-133 0,2-1 0,-1 1 0,6 18 0,3 22 0,-9-35 0,0 0 0,1 0 0,6 20 0,-8-34 0,0-1 0,0 0 0,0 0 0,0 0 0,0 0 0,0 0 0,0 1 0,0-1 0,0 0 0,0 0 0,0 0 0,0 0 0,0 0 0,0 0 0,0 1 0,0-1 0,0 0 0,0 0 0,0 0 0,0 0 0,0 0 0,1 0 0,-1 1 0,0-1 0,0 0 0,0 0 0,0 0 0,0 0 0,0 0 0,0 0 0,0 0 0,1 0 0,-1 0 0,0 0 0,0 1 0,0-1 0,0 0 0,0 0 0,0 0 0,1 0 0,-1 0 0,0 0 0,0 0 0,0 0 0,0 0 0,0 0 0,0 0 0,1 0 0,-1 0 0,0 0 0,0 0 0,0 0 0,0 0 0,0 0 0,0-1 0,1 1 0,-1 0 0,0 0 0,0 0 0,0 0 0,0 0 0,0 0 0,0 0 0,1 0 0,4-14 0,0-17 0,-4-47 0,-4 0 0,-20-118 0,18 169 0,-16-46 0,5 18 0,2 13 0,11 34 0,-1 0 0,2 0 0,-1-1 0,2 1 0,-1-1 0,1 1 0,-1-14 0,2-3 0,-6-37 0,-1-21 0,6 65 0,1 14 0,0 0 0,0 0 0,0 0 0,0 0 0,0 0 0,1 0 0,2-6 0,-3 9 0,1-1 0,0 1 0,0 0 0,-1 0 0,1 0 0,0 0 0,0 0 0,0 0 0,0 1 0,0-1 0,1 0 0,-1 0 0,0 1 0,0-1 0,0 1 0,1-1 0,-1 1 0,0 0 0,0-1 0,1 1 0,-1 0 0,0 0 0,1 0 0,-1 0 0,0 0 0,3 0 0,482 9 0,-485-9 0,0 0 0,1 0 0,-1 0 0,0 0 0,0 0 0,0 0 0,0 1 0,0-1 0,1 0 0,-1 1 0,0-1 0,0 1 0,0 0 0,0-1 0,0 1 0,0 0 0,0-1 0,-1 1 0,1 0 0,0 0 0,0 0 0,0 0 0,-1 0 0,1 0 0,-1 0 0,2 1 0,-1 2 0,0-1 0,0 1 0,-1-1 0,1 1 0,-1-1 0,1 1 0,-1-1 0,-1 8 0,-1 5 0,-1-1 0,-9 32 0,-100 266 0,71-198 0,-49 107 0,64-177 0,19-33 0,0-1 0,-10 25 0,14-30 0,0-1 0,0 1 0,-1 0 0,0-1 0,-6 8 0,-13 17 0,21-24 0,-1-1 0,-1 0 0,1 0 0,-1 0 0,0 0 0,-5 4 0,8-40 0,2-14 0,-2-130 0,0 165 0,-1 0 0,1 0 0,-2 0 0,0 0 0,-6-15 0,7 79 0,2 189 0,-3-317 0,-4 0 0,-20-93 0,18 98 0,4 0 0,5-122 0,2 78 0,-3 53 0,2-62 0,-1 121 0,0 0 0,0 1 0,1-1 0,-1 0 0,0 0 0,1 0 0,-1 0 0,0 0 0,1 0 0,0 0 0,-1 1 0,1-1 0,-1 0 0,1 0 0,0 1 0,-1-1 0,1 0 0,0 1 0,0-1 0,0 1 0,-1-1 0,1 1 0,0-1 0,0 1 0,0 0 0,0 0 0,0-1 0,0 1 0,0 0 0,0 0 0,0 0 0,0 0 0,0 0 0,0 0 0,0 0 0,0 0 0,0 0 0,0 0 0,-1 1 0,1-1 0,1 1 0,48 15 0,-40-12 0,13 2 0,-1 0 0,1-2 0,0 0 0,0-2 0,1 0 0,29-3 0,-52 1 0,0 0 0,-1 0 0,1 0 0,-1 0 0,1 0 0,0 0 0,-1 0 0,1 0 0,0 0 0,-1 0 0,1 0 0,-1 0 0,1 0 0,0 1 0,-1-1 0,1 0 0,-1 0 0,1 1 0,-1-1 0,1 0 0,0 1 0,-1-1 0,0 1 0,1-1 0,-1 1 0,1-1 0,-1 1 0,1-1 0,-1 1 0,0-1 0,0 1 0,1-1 0,-1 2 0,0-1 0,0 1 0,0-1 0,0 1 0,-1-1 0,1 1 0,-1-1 0,1 1 0,-1-1 0,0 1 0,1-1 0,-1 0 0,-2 3 0,-31 34 0,19-25 0,0-1 0,0 0 0,-2-1 0,1-1 0,-21 9 0,25-13 0,0-1 0,0-1 0,0 0 0,-1 0 0,0-2 0,0 1 0,0-2 0,-19 1 0,76 1 0,-28-2 0,-1 0 0,0 0 0,0-1 0,1-1 0,-1-1 0,0 0 0,17-5 0,-11-1 0,0-2 0,0 0 0,20-14 0,-8 5 0,-28 15 0,-1 0 0,1 0 0,-1-1 0,0 1 0,0-1 0,0 0 0,6-10 0,-11 14 0,1 1 0,-1-1 0,1 1 0,-1 0 0,1-1 0,-1 1 0,0-1 0,1 1 0,-1 0 0,1-1 0,-1 1 0,0 0 0,1 0 0,-1-1 0,0 1 0,1 0 0,-1 0 0,0 0 0,1 0 0,-1 0 0,0 0 0,1 0 0,-1 0 0,0 0 0,-1 0 0,-24 1 0,24-1 0,-221 1 0,230-1 0,21 1 0,1-2 0,-1 0 0,1-2 0,-1-1 0,30-9 0,-37 7 0,1 1 0,-1 1 0,1 1 0,28-1 0,-72 7 0,1 0 0,0 2 0,0 0 0,0 1 0,0 1 0,1 1 0,-27 15 0,21-11 0,1-3 0,-51 14 0,51-16 0,112-5 0,-76-3 0,0 0 0,-1-1 0,1-1 0,-1 1 0,1-2 0,-1 0 0,0 0 0,13-8 0,-7 5 0,-1 0 0,20-6 0,-35 13 0,1 0 0,-1 0 0,0-1 0,0 1 0,1 0 0,-1 0 0,0 0 0,0 0 0,1 0 0,-1-1 0,0 1 0,0 0 0,1 0 0,-1 0 0,0 0 0,1 0 0,-1 0 0,0 0 0,1 0 0,-1 0 0,0 0 0,0 0 0,1 0 0,-1 0 0,0 0 0,1 0 0,-1 0 0,0 1 0,0-1 0,1 0 0,-1 0 0,0 0 0,1 0 0,-1 1 0,0-1 0,0 0 0,0 0 0,1 0 0,-1 1 0,-9 9 0,-20 12 0,20-17 0,-175 93 0,177-94 0,0 0 0,0 1 0,1 0 0,-12 11 0,-1 0 0,19-16 0,0 0 0,0 1 0,-1-1 0,1 0 0,0 0 0,-1 0 0,1 0 0,0 1 0,0-1 0,0 0 0,-1 0 0,1 0 0,0 1 0,0-1 0,0 0 0,-1 0 0,1 1 0,0-1 0,0 0 0,0 1 0,0-1 0,0 0 0,0 0 0,0 1 0,0-1 0,0 0 0,0 1 0,0-1 0,0 0 0,0 0 0,0 1 0,0-1 0,0 0 0,0 1 0,0-1 0,0 1 0,12 3 0,19-6 0,-7-9 0,-1-2 0,40-26 0,-27 15 0,-36 24 0,1 0 0,-1-1 0,0 1 0,1 0 0,-1-1 0,0 1 0,1 0 0,-1-1 0,0 1 0,1 0 0,-1 0 0,1-1 0,-1 1 0,1 0 0,-1 0 0,0 0 0,1 0 0,-1 0 0,1 0 0,-1-1 0,1 1 0,-1 0 0,1 0 0,-1 0 0,1 1 0,-1-1 0,0 0 0,1 0 0,-1 0 0,1 0 0,-1 0 0,1 0 0,-1 1 0,1-1 0,-4 18 0,-21 27 0,21-41 0,-7 11 0,-1 0 0,0 0 0,-18 16 0,-9 11 0,10-15 0,23-22 0,0-1 0,0 1 0,0 0 0,1 1 0,-7 8 0,16-19 0,1 0 0,-1 0 0,1 0 0,0 1 0,0 0 0,11-5 0,-7 3 0,102-58 0,-107 61 0,-3 1 0,1 1 0,-1-1 0,0 0 0,1 1 0,-1 0 0,1-1 0,-1 1 0,1 0 0,0 0 0,-1 1 0,1-1 0,0 0 0,4 1 0,-7 0 0,0 1 0,1-1 0,-1 1 0,0-1 0,0 1 0,0-1 0,0 1 0,0-1 0,0 1 0,0-1 0,0 1 0,0 0 0,-1-1 0,1 1 0,0-1 0,0 1 0,0-1 0,-1 1 0,1-1 0,0 1 0,0-1 0,-1 1 0,1-1 0,0 0 0,-1 1 0,1-1 0,-1 1 0,1-1 0,-1 1 0,-16 16 0,15-14 0,-34 34 0,-2 0 0,-74 54 0,96-79 0,28-17 0,30-20 0,68-45 0,-110 69 0,0 1 0,0 0 0,1 0 0,-1-1 0,0 1 0,0 0 0,0 0 0,0 0 0,1-1 0,-1 1 0,0 0 0,0 0 0,0 0 0,1 0 0,-1-1 0,0 1 0,0 0 0,1 0 0,-1 0 0,0 0 0,0 0 0,1 0 0,-1 0 0,0 0 0,0 0 0,1 0 0,-1 0 0,0 0 0,1 0 0,-1 0 0,0 0 0,0 0 0,1 0 0,-1 0 0,0 0 0,0 0 0,1 0 0,-1 0 0,0 1 0,1-1 0,-4 12 0,-13 17 0,-94 81 0,125-119 0,1 0 0,32-14 0,-48 23 0,0 0 0,1 0 0,-1-1 0,0 1 0,0 0 0,0 0 0,1 0 0,-1 0 0,0 0 0,0 0 0,1 0 0,-1 0 0,0-1 0,0 1 0,1 0 0,-1 0 0,0 0 0,0 0 0,0 0 0,1 0 0,-1 0 0,0 0 0,0 0 0,1 0 0,-1 1 0,0-1 0,0 0 0,1 0 0,-1 0 0,0 0 0,0 0 0,0 0 0,1 0 0,-1 1 0,0-1 0,0 0 0,0 0 0,1 0 0,-1 0 0,0 1 0,0-1 0,0 0 0,0 0 0,0 1 0,1-1 0,-6 14 0,-14 13 0,-9 3 0,11-13 0,-25 35 0,42-52 0,0 0 0,0 0 0,0 1 0,0-1 0,0 0 0,0 0 0,-1 0 0,1 0 0,0 1 0,0-1 0,0 0 0,0 0 0,0 0 0,0 0 0,0 1 0,0-1 0,0 0 0,0 0 0,0 0 0,0 1 0,0-1 0,0 0 0,0 0 0,0 0 0,0 1 0,0-1 0,0 0 0,0 0 0,0 0 0,0 0 0,0 1 0,1-1 0,-1 0 0,0 0 0,0 0 0,0 0 0,0 1 0,0-1 0,0 0 0,1 0 0,-1 0 0,0 0 0,0 0 0,0 0 0,0 0 0,1 0 0,-1 1 0,0-1 0,0 0 0,0 0 0,0 0 0,1 0 0,-1 0 0,0 0 0,0 0 0,0 0 0,1 0 0,17 0 0,-3 0 0,-14 2 0,0-1 0,0 1 0,-1-1 0,1 1 0,-1-1 0,1 1 0,-1-1 0,0 1 0,0 0 0,0-1 0,0 1 0,0-1 0,0 1 0,0 0 0,0-1 0,0 1 0,-1-1 0,1 1 0,-1-1 0,1 1 0,-1-1 0,0 1 0,1-1 0,-3 3 0,-22 32 0,10-16 0,-7 8 0,36-59 0,18-9 0,23-30 0,-54 68-118,-2 3 156,-6 11 162,-14 16-1685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0:18:36.326"/>
    </inkml:context>
    <inkml:brush xml:id="br0">
      <inkml:brushProperty name="width" value="0.05" units="cm"/>
      <inkml:brushProperty name="height" value="0.05" units="cm"/>
      <inkml:brushProperty name="color" value="#E71224"/>
    </inkml:brush>
  </inkml:definitions>
  <inkml:trace contextRef="#ctx0" brushRef="#br0">233 88 24575,'0'0'0,"-1"-1"0,1 1 0,-1-1 0,1 1 0,-1-1 0,1 1 0,-1-1 0,1 1 0,-1 0 0,1-1 0,-1 1 0,0 0 0,1-1 0,-1 1 0,1 0 0,-1 0 0,0 0 0,1-1 0,-1 1 0,0 0 0,1 0 0,-1 0 0,0 0 0,-1 1 0,-22-2 0,21 1 0,-32-1 0,15 0 0,1 1 0,-26 3 0,42-2 0,0 0 0,0 0 0,0 0 0,0 0 0,0 1 0,1 0 0,-1-1 0,1 1 0,-1 0 0,1 0 0,-1 0 0,1 1 0,0-1 0,0 0 0,0 1 0,1-1 0,-1 1 0,0 0 0,1 0 0,0 0 0,-2 5 0,1-4 0,1 1 0,-1 0 0,1 0 0,0 0 0,0-1 0,1 1 0,-1 0 0,1 0 0,0 0 0,1 0 0,-1 0 0,1 0 0,1 6 0,1-8 0,-1 1 0,1 0 0,0-1 0,0 1 0,0-1 0,0 0 0,1 0 0,6 5 0,9 9 0,-16-15 0,-1 1 0,1-1 0,-1 0 0,1 0 0,0 0 0,0 0 0,0-1 0,0 1 0,0-1 0,1 0 0,-1 0 0,0 0 0,0 0 0,1 0 0,4 0 0,-6-1 0,0 0 0,0 0 0,0 0 0,0-1 0,0 1 0,0 0 0,0-1 0,-1 1 0,1-1 0,0 0 0,0 1 0,0-1 0,-1 0 0,1 0 0,0 0 0,-1 0 0,1-1 0,-1 1 0,1 0 0,-1-1 0,0 1 0,1-1 0,-1 1 0,0-1 0,0 0 0,0 1 0,1-3 0,3-11 0,0 0 0,0 0 0,-1-1 0,1-16 0,-4 24 0,0-1 0,0 1 0,-1-1 0,-1 0 0,1 1 0,-1-1 0,-1 1 0,1 0 0,-4-10 0,5 17 0,-1 0 0,1 0 0,-1 0 0,1 0 0,-1 0 0,1 0 0,-1 0 0,1 1 0,-1-1 0,0 0 0,0 0 0,1 1 0,-1-1 0,0 0 0,0 1 0,0-1 0,0 0 0,0 1 0,0 0 0,1-1 0,-1 1 0,0-1 0,-1 1 0,1 0 0,0 0 0,0 0 0,0-1 0,0 1 0,0 0 0,0 0 0,0 1 0,0-1 0,0 0 0,0 0 0,0 0 0,0 1 0,0-1 0,0 0 0,0 1 0,0-1 0,0 1 0,-1 0 0,0 0 0,0 0 0,0 1 0,0-1 0,1 1 0,-1-1 0,0 1 0,1 0 0,-1-1 0,1 1 0,-1 0 0,1 0 0,0 0 0,0 0 0,0 0 0,0 0 0,0 1 0,0-1 0,0 4 0,0 3 0,0-1 0,1 1 0,0 0 0,1-1 0,0 1 0,0-1 0,1 1 0,0-1 0,4 12 0,-5-17 0,1 0 0,0 0 0,0 0 0,0 0 0,0 0 0,0-1 0,1 1 0,-1-1 0,1 1 0,-1-1 0,1 0 0,0 0 0,0 0 0,0 0 0,0-1 0,0 1 0,0-1 0,1 0 0,-1 0 0,0 0 0,1 0 0,-1-1 0,1 1 0,-1-1 0,7 0 0,-8 0 0,-1 0 0,0 0 0,1 0 0,-1 0 0,1-1 0,-1 1 0,0 0 0,1-1 0,-1 1 0,0-1 0,1 1 0,-1-1 0,0 0 0,0 1 0,0-1 0,0 0 0,0 0 0,0 0 0,0 0 0,0 0 0,0 0 0,0 0 0,0 0 0,0-1 0,-1 1 0,1 0 0,0 0 0,-1-1 0,1 1 0,-1 0 0,0-1 0,1 1 0,-1-1 0,0-1 0,1-6 0,0-1 0,-1 0 0,0 0 0,-2-11 0,0-3 0,1 17 0,0 0 0,-1 0 0,0 0 0,0 1 0,0-1 0,-1 0 0,0 1 0,0 0 0,-1 0 0,0 0 0,0 0 0,0 0 0,-1 1 0,0 0 0,-6-6 0,9 10 0,1 0 0,-1 0 0,0 0 0,0 0 0,0 0 0,0 0 0,0 1 0,0-1 0,0 1 0,0-1 0,0 1 0,0 0 0,-1 0 0,1 0 0,0 0 0,0 0 0,0 0 0,0 1 0,0-1 0,0 1 0,0-1 0,0 1 0,0 0 0,0 0 0,0 0 0,0 0 0,-3 2 0,-3 4 0,1-1 0,0 1 0,0 0 0,-10 15 0,4-7 0,11-12 0,-1 1 0,1-1 0,0 1 0,1-1 0,-1 1 0,1 0 0,-1-1 0,1 1 0,0 0 0,1 0 0,-1 0 0,0 6 0,3 50 0,-1-56 0,2 4 0,0 1 0,1-1 0,0 0 0,0 1 0,1-2 0,0 1 0,1-1 0,0 1 0,7 6 0,-10-11 0,0 0 0,0 0 0,1-1 0,-1 1 0,0-1 0,1 0 0,0 0 0,-1 0 0,1-1 0,0 1 0,0-1 0,0 0 0,0 0 0,0 0 0,0-1 0,0 1 0,0-1 0,0 0 0,0 0 0,0 0 0,1-1 0,-1 0 0,0 1 0,6-4 0,-6 3 0,-1 0 0,0 0 0,0-1 0,1 1 0,-1-1 0,0 0 0,0 0 0,-1 0 0,1-1 0,0 1 0,-1-1 0,1 1 0,-1-1 0,0 0 0,0 0 0,0 0 0,0 0 0,-1 0 0,1 0 0,-1 0 0,0-1 0,1 1 0,-2-1 0,1 1 0,0-1 0,-1 1 0,1-1 0,-1-4 0,0 2 0,-1 0 0,1 0 0,-1 0 0,0 0 0,0 0 0,-1 0 0,1 0 0,-1 0 0,-1 1 0,1-1 0,-1 1 0,0-1 0,0 1 0,-1 0 0,0 0 0,1 0 0,-2 1 0,1 0 0,0-1 0,-1 1 0,0 1 0,0-1 0,-10-5 0,0 0 0,-41-20 0,52 28 0,0-1 0,0 1 0,-1-1 0,1 1 0,0 0 0,-1 1 0,1-1 0,-1 1 0,1 0 0,-1 0 0,-4 1 0,7 0 0,-1 0 0,1 0 0,0 0 0,0 0 0,1 0 0,-1 0 0,0 1 0,0-1 0,1 0 0,-1 1 0,0 0 0,1-1 0,0 1 0,-1 0 0,1 0 0,0 0 0,-1 3 0,-17 40 0,15-33 0,3-10 0,0 1 0,1 0 0,-1 0 0,1 0 0,-1 0 0,1 0 0,0 1 0,1-1 0,-1 0 0,0 0 0,1 0 0,0 0 0,-1-1 0,1 1 0,1 0 0,-1 0 0,0 0 0,1-1 0,-1 1 0,1 0 0,0-1 0,-1 0 0,4 4 0,2 1 0,0 0 0,1-1 0,-1 0 0,1 0 0,0 0 0,10 4 0,-15-8 0,0-1 0,0 1 0,1-1 0,-1 0 0,0 0 0,0-1 0,1 1 0,-1 0 0,0-1 0,1 0 0,-1 0 0,1 0 0,-1 0 0,0-1 0,1 1 0,-1-1 0,0 0 0,0 0 0,1 0 0,-1 0 0,0-1 0,0 1 0,0-1 0,0 0 0,-1 1 0,5-5 0,-4 3 0,1 0 0,-1-1 0,0 1 0,0-1 0,0 0 0,0 0 0,-1 0 0,1 0 0,-1 0 0,0-1 0,-1 1 0,1-1 0,-1 1 0,0-1 0,0 0 0,0 0 0,0-8 0,-1 2 0,0-6 0,-1 1 0,-5-32 0,5 44 0,0-1 0,-1 1 0,1-1 0,-1 1 0,0 0 0,0 0 0,0 0 0,-1 0 0,1 0 0,-1 0 0,0 1 0,0-1 0,-1 1 0,1 0 0,-5-4 0,6 6 0,1 0 0,-1 0 0,1 1 0,-1-1 0,1 0 0,-1 1 0,0-1 0,1 1 0,-1 0 0,0-1 0,0 1 0,1 0 0,-1 0 0,0 0 0,1 0 0,-1 0 0,0 1 0,0-1 0,1 0 0,-1 1 0,0-1 0,1 1 0,-1 0 0,1 0 0,-1-1 0,1 1 0,-1 0 0,1 0 0,0 0 0,-1 0 0,1 1 0,0-1 0,0 0 0,0 1 0,0-1 0,0 0 0,-1 3 0,-5 6 0,1 0 0,0 1 0,-9 23 0,12-28 0,1 0 0,1 0 0,-1 0 0,1 0 0,1 0 0,-1 0 0,1 0 0,0 0 0,0 0 0,1 0 0,-1 0 0,2 0 0,-1 0 0,0 0 0,1-1 0,0 1 0,6 10 0,-6-12 0,0 0 0,0 0 0,0-1 0,0 1 0,1-1 0,-1 0 0,1 1 0,0-1 0,0 0 0,0-1 0,1 1 0,-1 0 0,1-1 0,-1 0 0,1 0 0,0 0 0,0 0 0,0-1 0,0 1 0,0-1 0,0 0 0,0 0 0,0-1 0,7 1 0,-7-2 0,-1 0 0,0 0 0,0 0 0,0 0 0,0-1 0,0 1 0,-1-1 0,1 0 0,0 0 0,-1 0 0,1 0 0,-1 0 0,0-1 0,1 1 0,-1-1 0,3-4 0,-2 2 0,0 0 0,0 0 0,0 0 0,-1 0 0,1 0 0,-1-1 0,0 1 0,2-11 0,-3 8 0,-1-1 0,1 0 0,-1 0 0,-1 1 0,1-1 0,-1 0 0,-1 1 0,-2-10 0,2 15 0,1 1 0,0-1 0,-1 1 0,1-1 0,-1 1 0,0 0 0,0 0 0,0 0 0,0 0 0,0 0 0,0 0 0,0 0 0,-1 1 0,1-1 0,-1 1 0,1-1 0,-1 1 0,1 0 0,-1 0 0,0 0 0,0 1 0,0-1 0,1 1 0,-1-1 0,0 1 0,0 0 0,-5 0 0,5 0 0,-2 0 0,0 0 0,0 0 0,0 0 0,0 0 0,0 1 0,0 0 0,-7 2 0,10-2 0,1 0 0,0 0 0,-1 0 0,1 0 0,0 0 0,0 0 0,0 0 0,0 0 0,0 1 0,0-1 0,0 0 0,0 1 0,0-1 0,1 1 0,-1-1 0,0 1 0,1-1 0,-1 1 0,1-1 0,0 1 0,0 0 0,-1-1 0,1 1 0,0-1 0,0 1 0,1 3 0,-8 44 0,5-35 0,-1-1 0,0 27 0,3-37 0,0 0 0,1-1 0,-1 1 0,0 0 0,1 0 0,0-1 0,-1 1 0,1 0 0,0-1 0,0 1 0,1-1 0,-1 1 0,1-1 0,-1 0 0,1 1 0,0-1 0,-1 0 0,1 0 0,3 2 0,0-1 0,0-1 0,0 0 0,0 0 0,0 0 0,0-1 0,1 0 0,-1 0 0,0 0 0,0-1 0,1 0 0,-1 0 0,1 0 0,-1 0 0,0-1 0,1 0 0,-1 0 0,0 0 0,0-1 0,0 0 0,0 0 0,9-5 0,-11 4 0,-1 0 0,0 0 0,0 0 0,-1 0 0,1 0 0,-1 0 0,1-1 0,-1 1 0,0 0 0,0-1 0,-1 1 0,1-1 0,-1 1 0,1-5 0,-3-51 0,1 56 0,1 0 0,-1 0 0,0 0 0,0 0 0,-1 0 0,1 1 0,-1-1 0,1 0 0,-1 1 0,0-1 0,0 1 0,0 0 0,0 0 0,-3-3 0,-39-29 0,28 23 0,12 9 0,1-1 0,-1 1 0,-1 0 0,1 0 0,0 1 0,0-1 0,-1 1 0,1 0 0,-7-1 0,10 2 0,0-1 0,-1 1 0,1 0 0,0 0 0,0 0 0,-1 0 0,1 0 0,0 0 0,0 0 0,-1 1 0,1-1 0,0 0 0,0 1 0,0-1 0,-1 1 0,1-1 0,0 1 0,0-1 0,0 1 0,0 0 0,0 0 0,0-1 0,0 1 0,0 0 0,0 0 0,1 0 0,-1 0 0,0 0 0,1 0 0,-1 0 0,0 0 0,1 1 0,-1-1 0,1 0 0,0 0 0,-1 2 0,-13 43 0,11-40 0,1 1 0,-1-1 0,1 1 0,1 0 0,-1 0 0,1-1 0,0 11 0,1-14-68,0 0 0,1 0-1,-1 1 1,1-1 0,-1 0 0,1 0-1,0 0 1,0 0 0,1 0 0,-1 0-1,1 0 1,-1 0 0,1 0 0,0-1-1,0 1 1,0-1 0,0 1 0,1-1-1,3 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6:46.733"/>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546 0,'-2'1,"-1"-1,0 1,0 0,1 0,-1 0,0 0,1 1,-1-1,1 1,0-1,0 1,-1 0,1 0,0 0,0 0,1 0,-1 1,-2 3,-28 49,30-51,-19 47,16-37,-1 0,0-1,-1 1,0-1,-10 13,11-19,-1-1,1-1,-1 1,0-1,-1 0,1-1,-11 5,-61 24,46-21,-20 8,28-13,2 2,-1 1,1 1,-31 20,53-30,0-1,0 1,0-1,0 1,0 0,0 0,0-1,0 1,0 0,1 0,-1 0,0 0,1 0,-1 0,0 0,1 0,-1 0,1 1,-1-1,1 0,-1 3,2-4,-1 1,1 0,-1 0,1-1,0 1,-1 0,1-1,0 1,-1-1,1 1,0-1,0 1,-1-1,1 1,0-1,0 0,0 1,0-1,0 0,-1 0,3 1,10 0,0 1,24-2,-32 0,593-16,-586 15,-4 1,0-1,0 1,0 1,0 0,14 2,-21-2,1-1,-1 1,0-1,0 1,1 0,-1-1,0 1,0 0,0 0,0 0,0 0,0 0,0 0,0 0,-1 0,1 0,0 0,0 1,-1-1,1 0,-1 0,1 1,-1-1,0 0,1 1,-1-1,0 1,0-1,0 0,0 1,0-1,0 0,-1 1,1-1,0 0,-1 1,1-1,-1 0,1 1,-2 0,1 2,-1-1,0 1,0-1,-1 0,1 0,-1 0,1 0,-1 0,0 0,0-1,0 1,-6 2,-45 24,41-23,-259 125,206-109,55-19,0 0,-1 1,1 0,1 1,-1 0,1 0,-16 12,25-17,0 1,0-1,1 0,-1 1,1-1,-1 1,0-1,1 1,-1 0,1-1,-1 1,1-1,-1 1,1 0,0-1,-1 1,1 0,0 0,0-1,-1 1,1 0,0 0,0-1,0 1,0 0,0 0,0 0,0-1,0 1,0 0,1 1,0-1,0 0,0 0,0 0,1 0,-1 0,0 0,1 0,-1-1,0 1,1 0,-1-1,1 1,-1-1,3 1,10 1,0 0,21 1,-33-3,241 12,202 4,-36-17,-451 1,-295 5,239 1,-141 28,187-26,35-6,-1 1,1 0,0 2,0 0,-18 7,35-12,0 0,0 0,-1 1,1-1,0 0,0 0,0 0,-1 0,1 0,0 0,0 0,-1 0,1 0,0 1,0-1,0 0,0 0,-1 0,1 0,0 0,0 1,0-1,0 0,0 0,-1 0,1 1,0-1,0 0,0 0,0 1,0-1,0 0,0 0,0 0,0 1,0-1,0 0,0 0,0 1,0-1,0 0,0 0,0 1,0-1,0 0,1 0,-1 0,0 1,0-1,0 0,0 0,0 0,0 0,1 1,17 7,24 0,73 0,-80-8,0 2,1 2,53 12,-88-16,1 1,-1-1,1 1,-1-1,0 1,1 0,-1-1,0 1,0 0,1 0,-1 0,0 0,0 0,0 0,0 0,0 0,0 0,0 1,-1-1,1 0,0 1,-1-1,1 0,-1 1,1-1,-1 1,0-1,1 1,-1-1,0 1,0 1,-1 5,0 0,-1 0,0 0,0 0,-4 8,-5 24,9-24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10T11:05:22.187"/>
    </inkml:context>
    <inkml:brush xml:id="br0">
      <inkml:brushProperty name="width" value="0.1" units="cm"/>
      <inkml:brushProperty name="height" value="0.1" units="cm"/>
      <inkml:brushProperty name="color" value="#E71224"/>
    </inkml:brush>
  </inkml:definitions>
  <inkml:trace contextRef="#ctx0" brushRef="#br0">1722 1 24575,'-214'7'0,"41"-8"0,-180 2 0,322 2 0,1 1 0,-40 10 0,47-9 0,-27 9 0,1 2 0,-66 32 0,106-44 0,-24 13 0,1 1 0,1 1 0,-41 34 0,-33 22 0,83-61 0,0 1 0,1 1 0,1 0 0,0 2 0,2 1 0,0 0 0,1 1 0,-29 44 0,18-14 0,-34 80 0,57-114 0,0 0 0,1 0 0,-2 17 0,-4 15 0,7-29 0,1-1 0,0 1 0,2 0 0,1 27 0,0-1 0,0-38 0,0 1 0,1-1 0,0 0 0,0 0 0,5 13 0,4 14 0,-6-19 0,1 0 0,1 1 0,0-2 0,0 1 0,2-1 0,11 16 0,-11-20 0,0-1 0,0 0 0,1-1 0,0 0 0,0-1 0,1 0 0,0 0 0,1-1 0,12 5 0,42 26 0,-49-28 0,-1 0 0,2-2 0,-1 0 0,1-1 0,0 0 0,34 5 0,27 8 0,-50-10 0,1-3 0,0 0 0,57 3 0,96-9 0,-81-2 0,-31 3 0,-23 0 0,0-1 0,0-2 0,89-16 0,-105 10 0,0-2 0,0 0 0,43-22 0,16-26 0,-66 40 0,1 1 0,55-25 0,-68 37 0,0-1 0,-1 1 0,1-2 0,-2 0 0,1 0 0,-1-1 0,0-1 0,-1 0 0,12-12 0,-12 9 0,8-7 0,-1-1 0,-1-1 0,-1 0 0,16-31 0,-16 23 0,-9 20 0,-1 0 0,-1-1 0,1 0 0,-2 0 0,4-12 0,12-39 0,-13 46 0,-1 0 0,6-27 0,6-37 0,-9 50 0,4-43 0,-10 36 0,-1-1 0,-2 1 0,-2-1 0,-1 1 0,-2 0 0,-2 0 0,-15-43 0,19 64 0,-1 1 0,-1 0 0,-1 0 0,0 0 0,0 1 0,-1 0 0,-1 1 0,0 0 0,-1 0 0,-1 1 0,-21-19 0,23 25-114,0 1 1,0 0-1,0 1 0,0 0 0,-1 0 1,1 0-1,-1 2 0,0-1 0,1 1 1,-1 0-1,-16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2:37:44.998"/>
    </inkml:context>
    <inkml:brush xml:id="br0">
      <inkml:brushProperty name="width" value="0.05" units="cm"/>
      <inkml:brushProperty name="height" value="0.05" units="cm"/>
      <inkml:brushProperty name="color" value="#E71224"/>
    </inkml:brush>
  </inkml:definitions>
  <inkml:trace contextRef="#ctx0" brushRef="#br0">1698 0 24575,'0'26'0,"-1"1"0,-2-2 0,-1 1 0,0 0 0,-11 32 0,12-49 0,-13 42 0,-37 84 0,36-93 0,1 0 0,3 2 0,-11 52 0,12-41 0,-28 76 0,-186 375 0,208-472 0,-10 18 0,1 1 0,3 2 0,-20 69 0,37-102 0,-2 0 0,-18 36 0,18-41 0,0 2 0,2-1 0,0 1 0,-6 25 0,10-29 0,-4 22 0,-1-1 0,-20 53 0,-53 102 0,71-163 0,1 0 0,-11 56 0,3-8 0,9-45 0,-2 0 0,-22 51 0,-1-7 0,-43 153 0,32-89 0,33-102 0,2-1 0,2 2 0,1-1 0,-1 52 0,5-79 0,0 0 0,0-1 0,-1 1 0,0-1 0,-1 0 0,0 0 0,-7 13 0,4-10 0,2-1 0,0 1 0,-7 23 0,-24 157 0,21-107 0,7-30 0,6-36 0,-1 1 0,0-1 0,-2 0 0,-10 27 0,5-20 0,2 0 0,0 0 0,2 1 0,-6 47 0,3 111 0,3-33 0,3-125 0,-2-1 0,-10 34 0,7-34 0,2-1 0,-4 38 0,6-30 0,-10 39 0,-2 18 0,-12 58 0,15-49 0,-47 188 0,49-239 0,-7 90 0,11-77 0,2-26 0,-13 39 0,11-46 0,0 0 0,-5 55 0,11-20 0,-7 80 0,6-124 0,-2 1 0,0-1 0,-1 0 0,-1-1 0,-10 24 0,11-30 0,0 1 0,1 0 0,1 0 0,0 0 0,1 0 0,-1 21 0,4 84 0,1-52 0,-2 188 0,-1-246 0,0 1 0,0-1 0,-1 0 0,0 0 0,-1 0 0,0 0 0,0-1 0,-5 11 0,3-9 0,1 0 0,0 0 0,0 1 0,1 0 0,-3 17 0,1 58 0,7 100 0,1-53 0,-3 395 0,1-500 0,2-1 0,1 1 0,14 47 0,-11-49 0,-1 0 0,-1 1 0,-2 0 0,2 29 0,-4-34 0,1-1 0,2 1 0,0 0 0,1-1 0,1 0 0,15 35 0,12 42 0,-8-12 0,11 51 0,-31-113 0,2-1 0,0 0 0,17 35 0,-2-7 0,-10-16 0,9 46 0,-14-50 0,1-1 0,17 41 0,25 68 0,-37-95 0,31 65 0,-17-47 0,21 69 0,-35-92 0,46 104 0,6 32 0,-13-38 0,-23-68 0,-18-43 0,15 47 0,14 114 0,-37-172 0,0 1 0,12 26 0,-10-27 0,0 1 0,6 29 0,20 90 0,-19-90 0,11 72 0,-19-89 0,2 0 0,18 48 0,-14-44 0,14 53 0,-17-53 0,2-1 0,1 0 0,1-1 0,2 0 0,16 28 0,12 10 0,-24-36 0,1-1 0,2-1 0,1-1 0,35 37 0,-36-44 0,-1 2 0,30 46 0,-21-29 0,-18-25-341,-1 1 0,-1-1-1,6 19 1,-7-17-6485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2:37:57.608"/>
    </inkml:context>
    <inkml:brush xml:id="br0">
      <inkml:brushProperty name="width" value="0.05" units="cm"/>
      <inkml:brushProperty name="height" value="0.05" units="cm"/>
      <inkml:brushProperty name="color" value="#E71224"/>
    </inkml:brush>
  </inkml:definitions>
  <inkml:trace contextRef="#ctx0" brushRef="#br0">0 426 24575,'5'2'0,"-1"-1"0,1 1 0,-1 0 0,1 0 0,-1 1 0,0-1 0,0 1 0,0 0 0,5 5 0,9 5 0,21 12 0,-1 2 0,58 54 0,-19-20 0,-4-4 0,-64-50 0,1 0 0,1 0 0,0-1 0,-1 0 0,2 0 0,-1-1 0,1-1 0,21 5 0,-32-8 0,0-1 0,1 0 0,-1 0 0,0 0 0,0 0 0,0 0 0,0 0 0,0 0 0,0 0 0,0 0 0,0-1 0,0 1 0,0 0 0,1-1 0,-1 1 0,0-1 0,-1 1 0,1-1 0,0 1 0,0-1 0,0 0 0,1-1 0,0 0 0,-1 1 0,0-1 0,1 0 0,-1-1 0,0 1 0,-1 0 0,1 0 0,0 0 0,0-1 0,0-3 0,0-7 0,0 0 0,-1-1 0,-2-16 0,1 14 0,-2-489-61,4 355-1243,-1 161-5522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2:38:37.407"/>
    </inkml:context>
    <inkml:brush xml:id="br0">
      <inkml:brushProperty name="width" value="0.05" units="cm"/>
      <inkml:brushProperty name="height" value="0.05" units="cm"/>
      <inkml:brushProperty name="color" value="#E71224"/>
    </inkml:brush>
  </inkml:definitions>
  <inkml:trace contextRef="#ctx0" brushRef="#br0">1409 0 24575,'13'277'0,"9"29"0,-15-215 0,2 60 0,-8-119 0,6 35 0,2 28 0,-9-33 0,-2 123 0,-1-161 0,-1 0 0,-14 44 0,4-15 0,3-18 0,-1-1 0,-1 0 0,-2-1 0,-1 0 0,-30 44 0,27-44 0,-15 36 0,9-15 0,-42 102 0,61-144 0,2 1 0,0-1 0,0 1 0,1 0 0,1 0 0,-2 24 0,5 84 0,1-47 0,-2-42 0,1 1 0,1 0 0,2-1 0,11 48 0,-6-55 0,0-1 0,2-1 0,1 0 0,0 0 0,2-1 0,21 26 0,14 24 0,-44-63 0,-1 0 0,0 0 0,0 1 0,4 18 0,-6-20 0,0 0 0,1 0 0,0 0 0,0 0 0,1 0 0,0-1 0,8 12 0,17 18 0,43 68 0,-68-98 0,1 0 0,0-1 0,1 0 0,10 11 0,-10-12 0,1 2 0,-2-1 0,1 0 0,7 12 0,-3 2 0,-1 0 0,0 1 0,-2 0 0,0 0 0,6 36 0,-6-17 0,-3 0 0,0 49 0,-4 524 0,-1-598 0,0 0 0,-1-1 0,0 0 0,-1 1 0,-1-1 0,-5 15 0,-40 77 0,34-77 0,2 0 0,-19 57 0,29-74 0,0-1 0,-1 0 0,0 0 0,-1 0 0,0 0 0,0-1 0,-2 0 0,1 0 0,-14 16 0,14-21 0,1 1 0,0 1 0,0-1 0,1 1 0,0 0 0,0 0 0,0 0 0,1 0 0,0 0 0,-3 16 0,1 1 0,1 0 0,0 30 0,4-34 0,-1-1 0,-2 0 0,0 0 0,-10 34 0,-41 82 0,49-123 0,-1 0 0,0 0 0,-10 13 0,-13 26 0,-44 142 0,72-190 0,-3 7 0,-1-1 0,0 1 0,-1-1 0,0 0 0,-9 10 0,-18 31 0,21-27 0,-15 27 0,2 1 0,3 2 0,-28 95 0,44-112 0,-3 72 0,7-68 0,-8 46 0,7-71 0,-2 0 0,0-1 0,-12 25 0,9-22 0,0 1 0,-5 19 0,2 13 0,9-35 0,-1-1 0,-1 1 0,0-1 0,-1 0 0,0-1 0,-1 1 0,0-1 0,-1 0 0,-15 20 0,19-29 0,-4 2 0,2 1 0,-1 0 0,1-1 0,0 2 0,0-1 0,1 1 0,0-1 0,0 1 0,1 0 0,0 0 0,0 1 0,-1 9 0,-2 24 0,-1 0 0,-20 69 0,9-53 0,-11 32 0,14-54 0,-24 41 0,22-42 0,-16 40 0,23-48 0,-1-1 0,-1-1 0,-30 45 0,26-44 0,0 1 0,2 0 0,-19 50 0,-7 15 0,25-57 0,1 1 0,2 1 0,-14 65 0,6 19 0,-7 30 0,20-125 0,-2-1 0,0 0 0,-19 34 0,19-39 0,1 0 0,1 1 0,1 0 0,1 1 0,-3 30 0,5-33 0,-21 77 0,4-16 0,8-26 0,-30 81 0,36-112 0,0 1 0,1-1 0,-3 39 0,6-38 0,-6 95 0,8 130 0,2-97 0,-2 1300 0,1-1440 0,1-1 0,0 1 0,1-1 0,0 0 0,7 19 0,5 15 0,-13-36 0,10 35 0,7 59 0,-16-79 0,1 0 0,1-1 0,2 1 0,0-1 0,1 0 0,1 0 0,1-1 0,1-1 0,27 39 0,1-1 0,-31-44 0,2 0 0,0-1 0,0 0 0,1 0 0,22 19 0,-18-19 0,-1 1 0,-1 0 0,0 2 0,16 25 0,-14-19 0,31 36 0,-19-30 0,-14-13 0,1-1 0,1-1 0,29 23 0,150 98 0,-61-35 0,-97-70-1365,-28-24-5461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2:38:47.324"/>
    </inkml:context>
    <inkml:brush xml:id="br0">
      <inkml:brushProperty name="width" value="0.05" units="cm"/>
      <inkml:brushProperty name="height" value="0.05" units="cm"/>
      <inkml:brushProperty name="color" value="#E71224"/>
    </inkml:brush>
  </inkml:definitions>
  <inkml:trace contextRef="#ctx0" brushRef="#br0">1 268 24575,'11'2'0,"0"0"0,-1 0 0,1 1 0,0 1 0,-1 0 0,0 0 0,18 11 0,12 4 0,7 0 0,-1 2 0,-1 2 0,-1 2 0,52 39 0,-86-57 0,-1-1 0,1 0 0,0 0 0,0-1 0,1 0 0,0-1 0,-1 0 0,14 2 0,8 10 0,-28-14 0,0 1 0,0-1 0,1 0 0,-1 0 0,1 0 0,-1-1 0,7 2 0,-10-3 0,0 0 0,0 0 0,0 0 0,0 0 0,1-1 0,-1 1 0,0 0 0,0-1 0,0 1 0,0-1 0,0 1 0,0-1 0,0 1 0,0-1 0,0 0 0,0 0 0,-1 1 0,1-1 0,0 0 0,0 0 0,-1 0 0,1 0 0,0 0 0,-1 0 0,1 0 0,-1 0 0,1 0 0,-1 0 0,0 0 0,1 0 0,-1 0 0,0 0 0,0 0 0,0-1 0,0 0 0,2-12 0,-1 0 0,-1 0 0,0 0 0,-1 0 0,-1 1 0,-4-20 0,-3-37 0,9 22 0,1 33 0,-1 0 0,0 1 0,-1-1 0,-1 0 0,0 1 0,-7-22 0,4 21 21,1 0 0,1-1 0,0 0-1,0-20 1,-4-21-1490,4 41-5357</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3:06:23.484"/>
    </inkml:context>
    <inkml:brush xml:id="br0">
      <inkml:brushProperty name="width" value="0.05" units="cm"/>
      <inkml:brushProperty name="height" value="0.05" units="cm"/>
      <inkml:brushProperty name="color" value="#E71224"/>
    </inkml:brush>
  </inkml:definitions>
  <inkml:trace contextRef="#ctx0" brushRef="#br0">0 1 24575,'1'7'0,"0"1"0,1 0 0,-1-1 0,1 1 0,1-1 0,0 1 0,0-1 0,0 0 0,1 0 0,6 9 0,4 5 0,1-2 0,18 19 0,9 3 0,2-2 0,1-2 0,2-2 0,1-2 0,2-2 0,89 40 0,-29-16 0,-26-13 0,149 55 0,-134-66-1365,-83-26-5461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3:06:26.577"/>
    </inkml:context>
    <inkml:brush xml:id="br0">
      <inkml:brushProperty name="width" value="0.05" units="cm"/>
      <inkml:brushProperty name="height" value="0.05" units="cm"/>
      <inkml:brushProperty name="color" value="#E71224"/>
    </inkml:brush>
  </inkml:definitions>
  <inkml:trace contextRef="#ctx0" brushRef="#br0">1 728 24575,'4'-9'0,"0"-1"0,1 1 0,0 0 0,0 0 0,1 0 0,13-13 0,-9 10 0,50-57 0,4 4 0,80-66 0,-10 11 0,64-81 0,-183 186-36,-11 11-154,0 1 0,0-1 0,-1 0 0,1-1 1,-1 1-1,5-9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3:06:29.948"/>
    </inkml:context>
    <inkml:brush xml:id="br0">
      <inkml:brushProperty name="width" value="0.05" units="cm"/>
      <inkml:brushProperty name="height" value="0.05" units="cm"/>
      <inkml:brushProperty name="color" value="#E71224"/>
    </inkml:brush>
  </inkml:definitions>
  <inkml:trace contextRef="#ctx0" brushRef="#br0">1 1 24575,'8'38'0,"5"-4"0,2 0 0,1-1 0,32 49 0,-35-64 0,1 0 0,1-1 0,0-1 0,1 0 0,1-1 0,0-1 0,23 14 0,25 11 0,2-3 0,80 29 0,-32-8 0,-60-31 0,-39-17 0,1-1 0,21 7 0,-28-11-227,1 0-1,-1 0 1,1 1-1,-1 1 1,11 7-1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1T13:06:31.144"/>
    </inkml:context>
    <inkml:brush xml:id="br0">
      <inkml:brushProperty name="width" value="0.05" units="cm"/>
      <inkml:brushProperty name="height" value="0.05" units="cm"/>
      <inkml:brushProperty name="color" value="#E71224"/>
    </inkml:brush>
  </inkml:definitions>
  <inkml:trace contextRef="#ctx0" brushRef="#br0">1 745 24575,'2'-1'0,"1"-1"0,0 0 0,-1 1 0,1-1 0,-1 0 0,0 0 0,0-1 0,0 1 0,0 0 0,4-5 0,2-3 0,55-47 0,85-61 0,5-2 0,61-45 0,48-45 0,-215 172-1365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6:48.690"/>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165 0,'1'16,"-2"0,0-1,0 1,-2-1,0 1,0-1,-9 21,9-28,-3 7,0 0,-2 0,-8 14,4-8,0 0,2 2,0-1,2 1,-11 42,18-61,0-1,1 1,-1-1,1 1,-1-1,1 1,0-1,1 1,-1 0,1-1,0 5,0-7,0 1,0-1,0 1,0-1,0 0,0 0,1 0,-1 0,0 0,1 0,-1 0,1 0,-1 0,1 0,-1-1,1 1,-1-1,1 1,0-1,-1 0,1 1,0-1,-1 0,1 0,2 0,-1-1,0 2,0-1,0 0,0 1,0-1,0 1,0 0,0 0,0 0,0 0,-1 1,1-1,0 1,2 1,-4-1,0-1,0 0,-1 1,1-1,0 1,-1-1,1 1,-1-1,1 1,-1-1,1 1,-1-1,0 1,0 0,0-1,0 1,0-1,0 1,-1 0,1-1,-1 1,1-1,-1 1,1-1,-1 1,0-1,1 0,-3 3,-37 60,29-48,1-1,1 1,0 1,-8 22,9-22,7-15,-1 1,0 0,1 1,0-1,-1 0,1 0,1 0,-2 7,2-10,1 0,-1 1,1-1,-1 1,1-1,0 0,-1 0,1 1,-1-1,1 0,-1 0,1 0,0 0,-1 1,1-1,-1 0,1 0,0 0,-1 0,1 0,-1-1,1 1,0 0,-1 0,1 0,-1 0,1-1,0 1,-1 0,1-1,0 0,20-9,-21 10,40-20,80-30,-97 42,0-1,0-2,-1 0,24-17,-46 28,1 0,-1 0,1-1,-1 1,1 0,-1 0,0 0,1-1,-1 1,1 0,-1-1,0 1,1 0,-1-1,0 1,0 0,1-1,-1 1,0-1,0 1,1 0,-1-1,0 1,0-1,0 1,0-1,0 1,0-1,0 1,0-1,0 1,0-1,0 1,0 0,0-1,0 1,0-2,-20-4,-38 4,52 2,-46 2,-63-2,111-1,0 0,0 0,0 0,0 0,0-1,0 1,0-1,1 0,-1 0,1-1,-1 1,1-1,0 1,0-1,0 0,0 0,1-1,-1 1,1 0,0-1,0 0,0 1,0-1,0 0,1 0,0 0,0 0,0 0,1 0,-1 0,1-1,0 1,0 0,0 0,0 0,1 0,0 0,0 0,0 0,0 0,1 0,-1 0,1 0,0 1,0-1,6-6,7-9,2 1,35-31,-46 44,1 0,-1 1,1 0,0 0,0 0,0 1,1 0,-1 0,1 1,-1 0,1 0,0 1,8 0,-1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7:21.198"/>
    </inkml:context>
    <inkml:brush xml:id="br0">
      <inkml:brushProperty name="width" value="0.4" units="cm"/>
      <inkml:brushProperty name="height" value="0.8" units="cm"/>
      <inkml:brushProperty name="color" value="#E5F3FF"/>
      <inkml:brushProperty name="tip" value="rectangle"/>
      <inkml:brushProperty name="rasterOp" value="maskPen"/>
      <inkml:brushProperty name="ignorePressure" value="1"/>
    </inkml:brush>
  </inkml:definitions>
  <inkml:trace contextRef="#ctx0" brushRef="#br0">172 1,'0'1,"0"76,-11 84,6-106,5-40,-2 1,1-1,-2 0,0 0,-8 22,-8 14,15-37,0-1,-1 1,0-1,-2 0,1-1,-1 1,-1-1,0-1,-14 15,22-26,-1 0,1 0,-1 1,1-1,0 0,-1 0,1 0,-1 1,1-1,0 0,-1 1,1-1,0 0,-1 1,1-1,0 0,0 1,-1-1,1 1,0-1,0 1,0-1,-1 0,1 1,0-1,0 1,0-1,0 1,0-1,0 1,0-1,0 1,0-1,0 0,0 1,0-1,1 1,-1-1,0 1,0-1,0 1,1-1,-1 0,0 1,0-1,1 0,-1 1,0-1,1 0,-1 1,0-1,1 0,-1 1,1-1,-1 0,0 0,1 0,-1 1,1-1,-1 0,1 0,-1 0,1 0,-1 0,0 0,1 0,0 0,42 2,-34-2,58 0,0-3,0-2,-1-4,0-3,0-2,121-45,-184 58,0 0,1-1,-1 0,0 1,0-1,0 0,0-1,0 1,3-5,-5 7,-1 0,0 0,0-1,0 1,1 0,-1-1,0 1,0 0,0-1,0 1,0 0,0-1,0 1,1 0,-1-1,0 1,0 0,0-1,0 1,-1 0,1-1,0 1,0 0,0-1,0 1,0-1,0 1,0 0,-1 0,1-1,0 1,0 0,-1-1,0 0,-1 0,1 0,-1 1,1-1,-1 0,1 1,-1-1,1 1,-1 0,0-1,1 1,-3 0,-53-3,-82 7,93 1,2 2,-57 16,-46 8,3-12,128-13,23-2,28 0,204-12,36 1,-273 7,0 0,1 0,-1 0,0 1,0-1,0 1,0-1,0 1,0 0,0-1,0 1,0 0,0 0,-1 1,1-1,0 0,-1 0,1 1,-1-1,1 1,-1 0,1-1,-1 1,0 0,2 3,-1 2,-1 0,1 0,-1 0,0 0,-1 0,0 10,0-9,0-1,1 1,0 0,3 14,-2-15,0 0,1 0,-1-1,1 1,1-1,-1 0,1 1,0-2,0 1,1-1,0 1,0-1,0 0,1-1,-1 1,1-1,0 0,0-1,1 0,-1 0,1 0,11 3,25 7,1-2,0-1,0-3,1-2,73 0,-252 16,52-9,-154 42,129-27,102-26,0 1,0 0,0 0,0 0,0 0,-6 5,11-7,-1 0,0 1,0 0,1-1,-1 1,0-1,0 1,1 0,-1-1,1 1,-1 0,1 0,-1 0,1-1,0 1,-1 0,1 0,0 0,-1 0,1 0,0 0,0-1,0 1,0 0,0 0,0 0,0 0,0 0,0 0,1 0,-1 0,0 0,0-1,1 1,-1 0,1 0,-1 0,1-1,-1 1,1 0,-1 0,1-1,0 1,-1 0,2 0,1 2,1-1,0 1,0-1,0 0,0 0,0 0,0 0,1-1,-1 0,1 0,7 1,54 3,-54-4,103 5,50 2,-135-8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7:23.892"/>
    </inkml:context>
    <inkml:brush xml:id="br0">
      <inkml:brushProperty name="width" value="0.4" units="cm"/>
      <inkml:brushProperty name="height" value="0.8" units="cm"/>
      <inkml:brushProperty name="color" value="#E5F3FF"/>
      <inkml:brushProperty name="tip" value="rectangle"/>
      <inkml:brushProperty name="rasterOp" value="maskPen"/>
      <inkml:brushProperty name="ignorePressure" value="1"/>
    </inkml:brush>
  </inkml:definitions>
  <inkml:trace contextRef="#ctx0" brushRef="#br0">270 4,'70'-2,"-26"1,57 4,-98-2,0 0,0 0,0 0,-1 0,1 0,0 0,-1 1,1-1,2 3,-4-3,-1-1,1 0,-1 1,1-1,-1 0,0 1,1-1,-1 0,0 1,1-1,-1 1,0-1,0 1,1-1,-1 1,0-1,0 1,0-1,0 1,0-1,0 1,0-1,0 1,0-1,0 1,0-1,0 1,0-1,0 1,0-1,0 1,0-1,-1 1,1-1,0 1,0-1,-1 1,1-1,0 0,-1 1,1-1,0 1,-1-1,1 0,-1 1,1-1,-1 0,1 0,0 1,-1-1,1 0,-1 0,1 0,-1 1,1-1,-1 0,1 0,-1 0,0 0,-30 9,0-1,0-1,-48 4,-39 9,68-10,29-6,0 0,0 2,0 0,1 1,-24 12,43-18,-1-1,1 1,0-1,0 1,0 0,-1 0,1 0,0-1,0 1,0 0,0 0,0 0,0 1,1-1,-1 0,0 0,0 0,1 1,-1-1,0 2,2-3,-1 1,0 0,1 0,-1-1,0 1,1 0,-1 0,1-1,-1 1,1 0,-1-1,1 1,0-1,-1 1,1-1,0 1,-1-1,1 0,0 1,0-1,-1 0,1 1,1-1,10 3,-1 0,1-1,16 1,325 3,-204-8,-141 3,-7 2,-18 6,-40 13,44-17,-72 26,-74 30,130-48,1 1,1 1,-33 24,58-38,1 0,-1 0,1 0,-1 1,1-1,0 0,-1 0,1 1,0-1,0 1,0-1,0 1,0-1,1 1,-1 0,0 0,0 1,2-2,-1 0,0 0,1 0,-1 0,1 0,-1-1,1 1,0 0,-1 0,1-1,0 1,0 0,-1-1,1 1,0 0,0-1,0 1,0-1,-1 0,1 1,0-1,0 0,0 0,0 1,0-1,0 0,0 0,0 0,0 0,0 0,2-1,38 5,116 15,236 12,-373-31,-13-1,1 1,-1 1,1-1,-1 1,10 2,-16-2,1-1,-1 1,1-1,-1 1,1 0,-1 0,0 0,1 0,-1 0,0 0,0 0,0 0,1 0,-1 0,0 1,-1-1,1 0,0 1,0-1,-1 1,1-1,0 1,-1-1,0 1,1 0,-1-1,0 1,0-1,0 3,-2 32,0-29,1 1,1 0,0 0,0 0,1 8,0-14,-1 0,1 0,-1 0,1 0,0 0,0 0,0 0,0 0,0-1,0 1,1 0,-1-1,1 1,-1-1,1 1,-1-1,1 1,0-1,0 0,0 0,0 0,-1 0,4 0,35 13,1-2,1-2,0-2,55 4,-90-11,-1 0,1 0,-1 0,1 0,-1 1,1 0,-1 1,7 3,-12-5,1 0,-1 0,1 0,-1 0,0 0,1 1,-1-1,0 0,0 1,0-1,0 1,0-1,0 1,0 0,-1-1,1 1,-1 0,1-1,-1 1,0 0,1 0,-1 0,0-1,0 1,0 0,0 0,-1-1,1 1,0 0,-1 0,1-1,-1 1,0 0,-1 1,-1 4,0-1,0 0,-1 0,0 0,-1 0,1-1,-1 1,-8 6,-49 34,47-37,1 1,0 1,-22 21,32-26,0-1,-1 1,2 0,-1 0,1 0,0 0,0 1,0-1,1 1,0 0,1 0,-1 0,0 11,2-14,0 0,1 0,-1 1,1-1,-1 0,1 0,1 1,-1-1,0 0,1 0,0 0,0-1,0 1,1 0,-1-1,1 1,0-1,0 0,0 0,0 0,0 0,1-1,3 3,-4-4,26 17,0 1,0 1,27 26,-53-43,0 1,0 0,-1 1,1-1,-1 0,0 1,0-1,0 1,-1 0,1 0,-1 0,0-1,-1 1,1 0,-1 0,0 0,0 0,-2 7,-1 11,-1-1,-11 37,10-44,4-11,0 0,1 0,-1 0,1 0,0 0,0 0,0 0,0 0,1 0,0 0,-1 0,1 0,1 0,-1-1,1 1,-1 0,1-1,0 1,1-1,-1 1,0-1,1 0,0 0,5 4,6 5,1-1,0-1,1 0,20 9,-8-4,2 0,-22-11,0-1,0 1,0 1,-1-1,0 1,11 10,-17-13,1 0,-1 0,1 0,-1 0,0 0,0 0,0 0,-1 1,1-1,0 0,-1 0,1 1,-1-1,0 0,0 1,0-1,0 1,0-1,0 0,-1 1,1-1,-1 0,0 0,0 1,0-1,0 0,0 0,0 0,-2 3,-1 1,-1 0,1-1,-1 0,0 0,0 0,0-1,-1 1,-7 3,7-4,0 0,0 1,1-1,-1 1,1 0,0 1,0-1,-5 10,7-11,1 0,0 0,0 0,0 1,1-1,-1 1,1-1,0 1,1 0,-1-1,1 1,0 0,0 0,0-1,1 6,0-6,1-1,-1 1,1 0,0-1,0 0,0 1,0-1,0 0,1 0,0 0,-1 0,1-1,0 1,1-1,-1 1,0-1,1 0,5 2,1 0,-1 0,1-1,0 0,0-1,-1 0,2-1,10 0,77-3,-46 0,18 0,133 2,-202 0,1 0,-1 0,0 0,1 0,-1 0,0 0,1 1,-1-1,0 0,1 1,-1-1,0 1,0-1,0 1,0 0,1 0,0 1,-2-2,1 1,-1-1,0 1,0-1,0 1,0 0,0-1,0 1,0-1,0 1,0-1,0 1,0-1,-1 1,1 0,0-1,0 1,0-1,-1 1,1-1,0 0,-1 1,1-1,0 1,-1-1,1 1,-1-1,-3 4,0-1,1 0,-2 0,1 0,0 0,-1-1,-6 4,-2-1,-28 8,0 3,2 1,0 2,-37 25,75-44,0 1,0-1,0 1,0 0,0-1,0 1,0 0,1 0,-1-1,0 1,0 0,1 0,-1 0,0 0,1 0,-1 0,1 0,0 0,-1 0,1 1,0-1,-1 0,1 0,0 0,0 2,1-1,-1-1,1 0,0 1,0-1,0 0,0 0,0 0,0 0,0 0,0 0,0 0,0 0,0 0,1 0,-1 0,3 0,4 3,1-1,-1 0,1 0,0-1,11 1,104-1,-39-2,-83-1,0 1,-1 0,1 0,0 1,0-1,-1 0,1 0,-1 1,1-1,0 1,-1 0,1-1,-1 1,1 0,-1 0,1 0,-1 0,0 0,0 0,1 0,-1 1,0-1,0 0,0 1,0-1,0 0,-1 1,2 2,0 2,-1 1,-1-1,1 0,-1 1,0-1,-2 10,1-10,1 0,-1 0,1 0,0 0,1 0,0 0,0 0,1 7,2-6,1 0,-1 0,1 0,0 0,0-1,1 0,0 0,0 0,0-1,1 0,0 0,0-1,0 0,0 0,1-1,9 4,10 2,-1-1,1-1,42 5,28-3,163-7,-141-4,-134 3,0 2,0 0,0 0,0 2,0 0,-17 9,-21 6,8-8,18-5,-42 17,64-22,-1 0,1 1,-1 0,1 0,0 0,0 1,1 0,-1 0,1 0,0 0,0 1,0 0,-3 5,6-8,0-1,0 0,0 1,0-1,1 1,-1-1,0 1,1-1,-1 1,1-1,0 1,0 0,0-1,-1 1,1 0,1-1,-1 1,0 0,0-1,1 1,-1-1,1 1,-1-1,1 1,-1-1,1 1,0-1,1 2,2 0,-1 0,1 0,1 0,-1 0,0-1,0 0,9 3,-10-4,0 0,1 0,-1 0,0 1,0-1,0 1,0-1,0 1,-1 0,1 1,-1-1,1 0,-1 1,0-1,1 1,-1-1,-1 1,1 0,2 4,-4-4,0 0,0 0,0 0,0 0,0 0,0 0,-1 0,0 0,1 0,-1 0,0 0,-1 0,1 0,0 0,-1-1,-2 4,-38 45,10-12,29-35,0 1,0 0,0 0,1 0,0 0,0 1,0-1,1 1,0-1,0 1,0-1,0 1,1 0,1 7,0-9,0 1,0-1,0 0,1-1,-1 1,1 0,0 0,1-1,-1 1,0-1,1 1,0-1,0 0,0 0,0 0,0-1,1 1,-1-1,8 4,0-1,0-1,0 0,0-1,0 0,1-1,-1 0,1-1,17 0,-13-1,-1 2,0-1,29 9,-53-11,0 2,0-1,-1 1,1 1,0 0,-12 4,-12 8,19-7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7:26.199"/>
    </inkml:context>
    <inkml:brush xml:id="br0">
      <inkml:brushProperty name="width" value="0.4" units="cm"/>
      <inkml:brushProperty name="height" value="0.8" units="cm"/>
      <inkml:brushProperty name="color" value="#E5F3FF"/>
      <inkml:brushProperty name="tip" value="rectangle"/>
      <inkml:brushProperty name="rasterOp" value="maskPen"/>
      <inkml:brushProperty name="ignorePressure" value="1"/>
    </inkml:brush>
  </inkml:definitions>
  <inkml:trace contextRef="#ctx0" brushRef="#br0">218 131,'-39'1,"-44"-2,76 0,0 0,1 0,-1 0,1-1,-1 0,1 0,0-1,-1 0,-9-6,14 7,0 0,1 0,-1 0,0-1,1 1,-1-1,1 1,0-1,0 1,0-1,0 0,0 1,0-1,1 0,-1 0,1-5,0 4,-1 1,1-1,1 0,-1 0,0 1,1-1,0 0,0 0,0 1,0-1,1 1,1-5,-3 8,0 0,1-1,-1 1,0 0,0-1,1 1,-1 0,0-1,1 1,-1 0,0-1,1 1,-1 0,0 0,1 0,-1-1,0 1,1 0,-1 0,1 0,-1 0,0 0,1 0,-1 0,1 0,-1 0,1 0,-1 0,0 0,1 0,0 0,10 11,1 19,-10-19,-1 0,-1 0,-1 18,0-22,1 0,-1 0,1 0,1 1,-1-1,1 0,1 0,-1 0,6 14,-6-19,1 0,-1 1,1-1,0 0,0 0,0 0,0 0,0-1,1 1,-1-1,1 1,-1-1,1 0,-1 1,1-1,-1-1,1 1,0 0,0-1,-1 1,1-1,0 0,0 0,0 0,3-1,9 0,0-2,0 0,22-8,-14 5,-15 4,0 1,0 0,0 0,0 1,0 0,-1 0,1 1,0 0,0 1,0 0,-1 0,13 5,-7-3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7:27.187"/>
    </inkml:context>
    <inkml:brush xml:id="br0">
      <inkml:brushProperty name="width" value="0.4" units="cm"/>
      <inkml:brushProperty name="height" value="0.8" units="cm"/>
      <inkml:brushProperty name="color" value="#E5F3FF"/>
      <inkml:brushProperty name="tip" value="rectangle"/>
      <inkml:brushProperty name="rasterOp" value="maskPen"/>
      <inkml:brushProperty name="ignorePressure" value="1"/>
    </inkml:brush>
  </inkml:definitions>
  <inkml:trace contextRef="#ctx0" brushRef="#br0">0 0,'2'3,"-1"1,1-1,0 1,0-1,0 0,5 5,-2-1,3 3,0-1,1 0,0-1,0 0,0 0,1-1,17 9,79 37,-98-50,42 17,-34-15,0 2,0 0,20 12,-33-17,-1 0,0 0,0 0,0 1,0-1,-1 0,1 1,-1-1,1 1,-1 0,0-1,0 1,0 0,0 0,0 0,-1-1,1 1,-1 0,0 0,0 0,0 0,-1 5,-1 8,-1 0,-9 31,6-25,5-17,-1 0,1 0,1 0,-1 0,1 1,-1-1,2 0,-1 0,1 6,2-2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1T18:19:09.774"/>
    </inkml:context>
    <inkml:brush xml:id="br0">
      <inkml:brushProperty name="width" value="0.4" units="cm"/>
      <inkml:brushProperty name="height" value="0.8" units="cm"/>
      <inkml:brushProperty name="color" value="#E5F3FF"/>
      <inkml:brushProperty name="tip" value="rectangle"/>
      <inkml:brushProperty name="rasterOp" value="maskPen"/>
      <inkml:brushProperty name="ignorePressure" value="1"/>
    </inkml:brush>
  </inkml:definitions>
  <inkml:trace contextRef="#ctx0" brushRef="#br0">264 1,'-1'31,"-2"1,-1-1,-9 36,9-44,1 0,1 1,2-1,2 38,-2-59,1 1,-1-1,1 1,0-1,-1 0,1 1,0-1,0 0,1 1,-1-1,0 0,1 0,-1 0,1 0,0 0,0 0,0-1,0 1,0-1,0 1,0-1,0 0,0 1,1-1,-1 0,1-1,-1 1,1 0,-1-1,5 1,9 1,-1-1,1-1,0 0,16-2,1-1,-12-1,-10-1,-11 5,0 0,0 0,1 0,-1 0,0 0,0 0,0 0,0 0,0 0,0 0,0 0,0 0,1 0,-1-1,0 1,0 0,0 0,0 0,0 0,0 0,0 0,0-1,0 1,0 0,0 0,0 0,0 0,0 0,0 0,0-1,0 1,0 0,0 0,0 0,0 0,0 0,0 0,0-1,0 1,0 0,0 0,0 0,0 0,0 0,0 0,-1 0,1-1,0 1,0 0,-3 2,0-1,0 1,0 0,0 0,0 0,1 0,-1 0,-2 4,3-4,0 1,1-1,0 1,-1-1,1 1,0 0,1-1,-1 1,0 3,0-6,1 1,0-1,0 0,0 1,0-1,0 1,0-1,0 0,0 1,0-1,0 1,0-1,0 1,0-1,0 0,0 1,0-1,0 1,1-1,-1 0,0 1,0-1,0 0,1 1,-1-1,0 0,0 1,1-1,-1 0,0 1,1-1,-1 0,0 0,1 1,-1-1,1 0,-1 0,0 0,1 0,-1 0,1 1,-1-1,0 0,1 0,-1 0,1 0,-1 0,1 0,-1 0,0 0,1-1,-1 1,1 0,-1 0,0 0,1 0,-1 0,1-1,-1 1,0 0,1 0,-1-1,0 1,1 0,-1-1,0 1,1-1,0 0,0 0,0 0,-1 0,1 0,0 0,-1 0,1 0,-1 0,1-1,-1 1,0 0,1 0,-1 0,0-1,0 1,0 0,0 0,0 0,0-1,0 1,0 0,-1 0,1 0,0-1,-1 1,0-1,-1-17,4-9,11-44,-8 51,-1-1,-1 1,0-41,-3 60,0 0,0 1,-1-1,1 0,0 1,-1-1,1 0,-1 1,1-1,-1 1,0-1,0 1,1-1,-1 1,0 0,0-1,-1 1,1 0,0 0,0 0,0 0,-3-2,1 2,0 0,0 0,1 0,-1 1,0-1,0 1,0-1,0 1,0 0,0 0,-5 1,-4 1,0 1,0 0,0 1,0 0,-10 7,-6 1,-40 12,26-10,41-14,0 0,0 1,-1-1,1 1,0-1,0 1,0-1,0 1,0 0,0 0,0-1,0 1,1 0,-1 0,0 0,-1 2,6-1,9-8,-1 0,-10 5,1 0,0-1,0 1,-1-1,1 0,-1 1,0-1,1 0,-1 0,3-4,-5 6,0-1,0 1,0-1,0 1,0 0,0-1,0 1,0-1,-1 1,1 0,0-1,0 1,0-1,0 1,-1 0,1-1,0 1,0 0,-1-1,1 1,0 0,-1 0,1-1,0 1,-1 0,1 0,0-1,-1 1,1 0,0 0,-1 0,1 0,-1 0,1 0,0 0,-1 0,1 0,-1 0,1 0,-1 0,1 0,-1 0,-23-2,22 2,-61 2,44-1,0 0,0-1,-24-4,42 4,0 0,0 0,0-1,0 1,0 0,0-1,0 1,0-1,0 1,0-1,0 0,0 1,0-1,0 0,0 0,1 1,-1-1,0 0,1 0,-1 0,0 0,1 0,-1 0,1 0,0 0,-1 0,1 0,0 0,0-1,0 1,-1 0,1 0,0 0,0 0,1 0,-1 0,0 0,0 0,0-1,1 0,4-8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9T15:58:51.290"/>
    </inkml:context>
    <inkml:brush xml:id="br0">
      <inkml:brushProperty name="width" value="0.35" units="cm"/>
      <inkml:brushProperty name="height" value="0.35" units="cm"/>
      <inkml:brushProperty name="color" value="#FFFFFF"/>
    </inkml:brush>
  </inkml:definitions>
  <inkml:trace contextRef="#ctx0" brushRef="#br0">1077 3346 24575,'47'-1'0,"1"-3"0,-2-2 0,1-2 0,82-25 0,174-82 0,-204 75 0,-59 23 0,290-104 0,-228 89 0,81-24 0,204-92 0,-197 56 0,119-53 0,-237 115 0,-1-3 0,-2-3 0,-2-3 0,86-65 0,208-151 0,-153 114 0,-91 48 0,-5 4 0,-87 73 0,2 1 0,44-18 0,4-3 0,59-42 0,63-32 0,207-35 0,-147 60 0,-215 72 0,-31 10 0,0 0 0,0-1 0,0 0 0,-1 0 0,1-1 0,-1-1 0,0 0 0,14-11 0,-20 10 0,-17 13 0,-24 18 0,-216 187 0,104-84 0,-660 517-590,173-142 182,404-324 408,-88 76 0,106-62 0,-224 187 0,418-364 3,-280 226 517,20 21-45,266-249-475,-1 0 0,-1 0 0,0-1 0,-24 12 0,-26 20 0,39-26 0,-1-1 0,-39 19 0,21-12 0,14-10 0,-1 0 0,-43 11 0,13-4 0,-108 38 0,-436 158 0,13 30 0,530-214 0,-67 45 0,90-56 0,33-18 0,-1 0 0,1 0 0,1 1 0,-1 0 0,-9 7 0,10-5 0,8-9 0,13-13 0,0 0 0,377-384-164,-162 187-592,98-49 24,101-39-188,-46 57-390,11 18-1,740-309 0,-495 325-380,2 51-341,-597 148 2070,51-12-34,128-46 0,-193 57 216,0-2 0,-1-1 1,-1-1-1,-1-1 1,0-1-1,-1-2 0,0 0 1,31-35-1,131-164 2108,-41 46-724,416-413 2662,-434 451-4266,-64 65 0,135-115 0,0 51 0,-138 95 0,-1-1 0,-2-4 0,61-58 0,-110 92 0,38-35 0,-45 43 0,0-1 0,1 0 0,-1 1 0,0-1 0,0 1 0,1 0 0,-1 0 0,0 0 0,1 0 0,-1 0 0,1 1 0,-1-1 0,1 1 0,0-1 0,-1 1 0,1 0 0,0 0 0,-1 0 0,3 1 0,-4-1 0,0 0 0,-1 1 0,1-1 0,-1 0 0,1 0 0,-1 0 0,1 1 0,-1-1 0,1 0 0,-1 1 0,1-1 0,-1 1 0,0-1 0,1 0 0,-1 1 0,1-1 0,-1 1 0,0-1 0,1 1 0,-1-1 0,0 1 0,0-1 0,0 1 0,1-1 0,-1 1 0,0 0 0,0-1 0,0 2 0,-6 17 0,-23 16 0,-5-2 0,-2-1 0,-64 42 0,-94 46 0,70-45 0,-1629 893-2470,930-560 2196,639-319 215,-102 56 64,-143 124-438,18 23 8,245-173 627,-62 44-308,-441 320-1418,19 22-468,-95 156 1616,684-604 460,24-24 785,1 2 0,-55 78 3428,110-133-3819,130-124 377,8-5-855,75-53-164,80-49-655,597-407-1312,40 33 739,-571 380 772,142-109-524,-238 160 907,-219 147 728,-1-3 1,-3-2-1,97-111 1,88-109 3378,-180 207-3335,-56 58-516,0 0 1,0 1-1,0 0 1,1 0-1,0 1 1,11-6-1,-42 37-19,-30 22 0,-71 48 0,43-35 0,-1192 1007-1916,361-290 753,665-567 1901,-72 57 1558,-174 146-2251,222-172-45,254-228 0,20-16 0,26-25 0,1112-1017-1679,310-146-1584,-1040 837 4043,-389 329-285,-20 14 512,-11 10-299,-24 11 121,20-6-569,-877 369 137,39 84-677,777-416 466,-106 84 1,153-105-134,0 2 1,2 1-1,1 1 0,0 1 1,2 1-1,-30 51 0,31-43-53,-2 0 0,-1-1 0,-50 55 0,61-81 0,8-13 0,4 2 0,0 0 0,0 0 0,0 0 0,1 0 0,-1 0 0,1 1 0,0-1 0,1-4 0,54-126-123,126-217 1,106-103-616,228-292-873,51 38 1254,-552 690 337,154-184-18,-164 198 447,-6 10 199,-8 15 341,-15 13-702,-2-1 0,-1-1 0,-41 39-1,22-24-190,-118 128-56,-235 256 0,-414 487-769,772-875 894,23-27 4,1 2 0,1 0-1,0 1 1,-24 41 0,39-60-129,1 0 0,-1 0 0,1 0 0,0 0 0,-1 0 0,1 0 0,0-1 0,-1 1 0,1 0 0,0 0 0,0 0 0,0 0 0,0 0 0,0 0 0,0 0 0,0 2 0,1-3 0,-1 1 0,0-1 0,0 0 0,1 0 0,-1 0 0,0 1 0,1-1 0,-1 0 0,0 0 0,1 0 0,-1 0 0,0 1 0,1-1 0,-1 0 0,0 0 0,1 0 0,-1 0 0,1 0 0,-1 0 0,0 0 0,1 0 0,-1 0 0,0 0 0,1 0 0,-1 0 0,1-1 0,-1 1 0,1 0 0,3-2 0,0 1 0,0-1 0,0 0 0,-1 0 0,1-1 0,-1 1 0,4-4 0,220-199 0,367-431 0,-586 626 0,18-25 0,-26 35 0,0 0 0,0 0 0,0-1 0,0 1 0,0 0 0,0 0 0,0 0 0,0 0 0,0 0 0,0 0 0,0 0 0,0-1 0,0 1 0,0 0 0,0 0 0,0 0 0,0 0 0,0 0 0,0-1 0,0 1 0,0 0 0,0 0 0,0 0 0,0 0 0,0 0 0,0 0 0,0-1 0,0 1 0,0 0 0,0 0 0,0 0 0,0 0 0,0 0 0,0 0 0,-1 0 0,1 0 0,0-1 0,0 1 0,0 0 0,0 0 0,0 0 0,0 0 0,0 0 0,-1 0 0,1 0 0,0 0 0,0 0 0,0 0 0,0 0 0,0 0 0,0 0 0,-1 0 0,1 0 0,0 0 0,0 0 0,0 0 0,0 0 0,0 0 0,-1 0 0,1 0 0,0 0 0,0 0 0,0 0 0,-24 11 0,-238 166 0,163-105 0,-69 43 0,-163 123 0,160-81 0,-17 13 0,114-105 0,39-33 0,-54 38 0,87-68 0,-1 0 0,0 0 0,0-1 0,0 1 0,0-1 0,0 0 0,-1 0 0,1 0 0,0 0 0,0-1 0,-1 1 0,-5-1 0,8 0 0,0 0 0,1 0 0,-1 0 0,0-1 0,0 1 0,1 0 0,-1 0 0,0-1 0,0 1 0,1-1 0,-1 1 0,0 0 0,1-1 0,-1 1 0,0-1 0,1 0 0,-1 1 0,1-1 0,-1 1 0,1-1 0,-1-1 0,0 0 0,1 1 0,-1-1 0,1 0 0,-1 0 0,1 0 0,0 1 0,0-1 0,0 0 0,0 0 0,0 0 0,1 0 0,-1 1 0,1-4 0,3-8 0,1 0 0,0 0 0,1 0 0,0 1 0,11-16 0,46-59 0,-42 59 0,14-15 0,1 2 0,64-58 0,-98 97 0,1-1 0,0 1 0,0-1 0,0 1 0,0 0 0,0 0 0,0 0 0,0 0 0,1 1 0,-1-1 0,1 1 0,-1 0 0,1 0 0,-1 0 0,1 1 0,7-1 0,-11 1 0,0 0 0,1 0 0,-1 0 0,0 0 0,0 0 0,1 0 0,-1 0 0,0 0 0,1 0 0,-1 0 0,0 0 0,0 0 0,1 0 0,-1 0 0,0 0 0,0 0 0,1 1 0,-1-1 0,0 0 0,0 0 0,1 0 0,-1 0 0,0 1 0,0-1 0,0 0 0,1 0 0,-1 1 0,0-1 0,0 0 0,0 0 0,0 1 0,0-1 0,0 0 0,1 0 0,-1 1 0,0-1 0,0 0 0,0 0 0,0 1 0,-8 10 0,-18 8 0,-177 93 0,146-74 0,47-30 0,0 0 0,0-1 0,-1-1 0,0 0 0,0 0 0,-17 6 0,27-12 0,0 0 0,1 1 0,-1-1 0,0 0 0,0 0 0,1 0 0,-1 0 0,0 1 0,0-1 0,0 0 0,1 0 0,-1 0 0,0-1 0,0 1 0,0 0 0,1 0 0,-1 0 0,0 0 0,0-1 0,1 1 0,-1 0 0,0-1 0,1 1 0,-1-1 0,0 1 0,1-1 0,-1 1 0,1-1 0,-1 1 0,0-1 0,1 1 0,-1-1 0,1 0 0,0 1 0,-1-1 0,1 0 0,0 0 0,-1 1 0,1-1 0,0 0 0,0 0 0,-1 1 0,1-1 0,0 0 0,0 0 0,0 1 0,0-1 0,0 0 0,0 0 0,0 0 0,1-1 0,0-3 0,-1 0 0,2-1 0,-1 1 0,0 0 0,1 0 0,4-8 0,8-9 0,0 1 0,2 0 0,0 0 0,28-25 0,26-33 0,-69 78 0,0 0 0,0 0 0,0 0 0,0 0 0,-1 1 0,1-1 0,0-1 0,-1 1 0,1 0 0,-1 0 0,1 0 0,-1 0 0,1 0 0,-1 0 0,0 0 0,0-1 0,1 1 0,-1 0 0,0 0 0,0 0 0,0-1 0,0 1 0,-1 0 0,1 0 0,-1-3 0,0 3 0,0 0 0,0 0 0,0 1 0,-1-1 0,1 0 0,0 0 0,0 1 0,-1-1 0,1 1 0,-1-1 0,1 1 0,0 0 0,-1-1 0,1 1 0,-1 0 0,1 0 0,-3 0 0,-12 1 0,1 0 0,-30 7 0,40-7 0,-3 1 0,-40 6 0,44-8 0,1 0 0,0 0 0,0 0 0,-1-1 0,1 1 0,0-1 0,0 1 0,-1-1 0,1 0 0,0 0 0,0-1 0,-3-1 0,5 2 0,0 0 0,0 0 0,0 0 0,0 0 0,0 0 0,0 0 0,1 0 0,-1 0 0,0-1 0,1 1 0,-1 0 0,1 0 0,-1-1 0,1 1 0,0 0 0,-1-1 0,1 1 0,0-1 0,0 1 0,0 0 0,0-1 0,0 1 0,0 0 0,0-1 0,1 1 0,-1-1 0,1 1 0,-1 0 0,1 0 0,-1-1 0,1 1 0,-1 0 0,2-2 0,28-40 0,-29 41 0,14-15 0,0 0 0,2 1 0,0 0 0,1 1 0,0 2 0,1-1 0,26-12 0,-6 7 0,1 2 0,81-24 0,-100 35 0,115-28 0,-116 30 0,1 1 0,-1 2 0,1 0 0,35 3 0,-53-2 0,-1 0 0,1 0 0,-1 0 0,0 0 0,1 1 0,-1-1 0,1 1 0,-1-1 0,0 1 0,0 0 0,1 0 0,-1 0 0,0 1 0,0-1 0,0 0 0,0 1 0,0-1 0,-1 1 0,1 0 0,0-1 0,-1 1 0,1 0 0,-1 0 0,1 0 0,-1 0 0,0 0 0,0 1 0,0-1 0,0 0 0,-1 1 0,1-1 0,0 0 0,-1 1 0,0-1 0,0 0 0,1 1 0,-1-1 0,-1 1 0,1 3 0,-2 3 0,0 0 0,-1 0 0,0 0 0,0-1 0,0 0 0,-1 1 0,-1-1 0,1-1 0,-10 12 0,-130 150 0,-8 10 0,29-8 0,112-153 0,11-18 0,0 0 0,0 0 0,0 0 0,0 0 0,0 0 0,0-1 0,0 1 0,0 0 0,0 0 0,0 0 0,1 0 0,-1 0 0,0 0 0,0 0 0,0 0 0,0 0 0,0 0 0,0 0 0,0 0 0,0 0 0,0 0 0,0 0 0,1 0 0,-1 0 0,0 0 0,0 0 0,0 0 0,0 0 0,0 0 0,0 0 0,0 0 0,0 0 0,0 0 0,1 0 0,-1 0 0,0 0 0,0 0 0,0 0 0,0 0 0,0 0 0,0 0 0,0 0 0,0 0 0,0 0 0,0 0 0,0 0 0,1 1 0,-1-1 0,0 0 0,0 0 0,0 0 0,0 0 0,0 0 0,0 0 0,0 0 0,0 0 0,0 0 0,0 0 0,0 1 0,0-1 0,0 0 0,0 0 0,0 0 0,0 0 0,32-27 0,217-185 0,3-1 0,332-410-940,-516 547 910,-59 65 30,-1 1 0,0 0 0,1 1 0,0 0 0,1 1 0,20-14 0,-30 21 0,1 1 0,-1 0 0,1-1 0,-1 1 0,1 0 0,-1-1 0,1 1 0,0 0 0,-1-1 0,1 1 0,-1 0 0,1 0 0,0 0 0,-1 0 0,1 0 0,-1-1 0,1 1 0,0 0 0,-1 0 0,1 1 0,0-1 0,-1 0 0,1 0 0,-1 0 0,1 0 0,0 0 0,-1 1 0,1-1 0,0 1 0,0 0 0,-1 0 0,0 0 0,0 1 0,1-1 0,-1 0 0,0 0 0,0 0 0,0 1 0,0-1 0,0 0 0,-1 0 0,1 1 0,0-1 0,-1 0 0,0 2 0,-6 19 84,-2 0 0,0-1 0,-2 0 0,-17 26 1,-62 78 443,72-101-507,-466 562-21,291-360 0,-239 338 0,391-518 0,34-39 0,0 0 0,0 1 0,1-1 0,-1 1 0,2 0 0,-1 1 0,1 0 0,-6 13 0,-25 120 0,22-78 0,12-57 0,0 0 0,1 1 0,0-1 0,1 0 0,-1 1 0,1-1 0,1 1 0,0 7 0,0-13 0,-1 0 0,1 0 0,0 0 0,0 0 0,0 0 0,0 0 0,0 0 0,0 0 0,0-1 0,0 1 0,1 0 0,-1-1 0,1 1 0,-1-1 0,1 0 0,-1 1 0,1-1 0,0 0 0,0 0 0,0 0 0,-1 0 0,1 0 0,0-1 0,0 1 0,0 0 0,1-1 0,-1 0 0,0 1 0,0-1 0,0 0 0,0 0 0,0 0 0,2-1 0,3 1 0,-1-1 0,0 0 0,0-1 0,0 1 0,0-1 0,0-1 0,0 1 0,0-1 0,10-6 0,49-40 0,-25 18 0,29-21 0,86-83 0,51-76 0,-156 158 0,470-582-480,-115 126 139,-80 155 313,-122 136 193,-135 150 59,114-88-1,-106 96-104,95-100-1,-147 134-118,-22 20 0,-7 7 0,-17 12 0,-253 218-154,14 21-308,124-117 95,-1214 1232-2004,1279-1289 2863,-160 134-1,213-198-194,0 1-1,2 1 0,0 0 1,1 2-1,0 0 1,2 0-1,-21 34 0,36-52-296,-1 0 0,0 0 0,0 0 0,0 0 0,0 1 0,0-1 0,0 0 0,0 0 0,0 0 0,0 0 0,0 0 0,0 1 0,0-1 0,0 0 0,0 0 0,0 0 0,1 0 0,-1 0 0,0 0 0,0 0 0,0 1 0,0-1 0,0 0 0,0 0 0,0 0 0,1 0 0,-1 0 0,0 0 0,0 0 0,0 0 0,0 0 0,0 0 0,1 0 0,-1 0 0,0 0 0,0 0 0,0 0 0,0 0 0,1 0 0,-1 0 0,0 0 0,0 0 0,0 0 0,0 0 0,0 0 0,0 0 0,1 0 0,-1 0 0,0-1 0,0 1 0,0 0 0,0 0 0,0 0 0,0 0 0,1 0 0,-1 0 0,0-1 0,20-5 0,23-12 0,4-6 0,-1-2 0,48-37 0,84-75 0,-101 77 0,143-115-164,638-493-2046,34 43 1951,-545 419-159,-240 152 309,150-56 0,-13 43 1024,-17 7 625,-196 50-1404,-1-1-1,0-2 1,-1-1 0,-1 0 0,32-25-1,-13 3-135,68-72 0,-112 107 0,-1-1 0,0 1 0,1-1 0,-1 0 0,-1 0 0,1 0 0,0 0 0,1-6 0,-2 9 0,-1 0 0,0-1 0,0 1 0,0 0 0,0-1 0,0 1 0,0-1 0,0 1 0,0 0 0,0-1 0,0 1 0,0 0 0,0-1 0,0 1 0,-1 0 0,1-1 0,0 1 0,0 0 0,0-1 0,0 1 0,-1 0 0,1-1 0,0 1 0,0 0 0,-1 0 0,1-1 0,0 1 0,0 0 0,-1 0 0,1-1 0,-1 1 0,0 0 0,-1-1 0,1 1 0,-1 0 0,0 0 0,1-1 0,-1 1 0,1 1 0,-1-1 0,0 0 0,1 0 0,-1 1 0,-1 0 0,-34 10 0,1 2 0,0 2 0,1 2 0,-64 40 0,76-44 0,-543 352-1160,127-78 292,215-145 622,-242 145 403,357-221 902,-120 98-1,201-139-1058,24-20 0,-1 0 0,0-1 0,0 1 0,0-1 0,-1-1 0,-5 4 0,11-7 0,0 0 0,0 0 0,0 0 0,0 0 0,0-1 0,0 1 0,0 0 0,1 0 0,-1 0 0,0 0 0,0 0 0,0-1 0,0 1 0,0 0 0,0 0 0,0 0 0,0 0 0,0 0 0,0-1 0,0 1 0,-1 0 0,1 0 0,0 0 0,0 0 0,0 0 0,0-1 0,0 1 0,0 0 0,0 0 0,0 0 0,0 0 0,0 0 0,-1 0 0,1 0 0,0-1 0,0 1 0,0 0 0,0 0 0,0 0 0,0 0 0,-1 0 0,1 0 0,0 0 0,0 0 0,0 0 0,0 0 0,0 0 0,-1 0 0,1 0 0,0 0 0,0 0 0,14-18 0,22-21 0,65-55 0,789-586-1862,-873 668 1833,1292-879-659,-949 669 280,-327 205 1296,63-23 1,1-1 321,-88 37-1210,-9 5 0,-17 11 0,1-1 0,-496 342-629,220-157 361,-830 539 182,1113-729 193,0 0 1,0 0-1,1 1 1,0 1 0,1-1-1,-1 1 1,1 1 0,-10 16-1,15-20-95,6-6-7,16-14-4,6-4-4,55-33 3,287-195 0,-126 73-96,523-392-472,-608 451 762,-124 94-104,1 2 0,0 1 0,39-14 0,-68 31-84,0 0 1,0 0 0,0 1 0,0-1 0,0 1 0,0 0 0,1 1-1,-1-1 1,0 1 0,0 0 0,-1 0 0,1 1 0,0-1-1,0 1 1,0 0 0,-1 0 0,1 1 0,-1-1 0,7 7 0,10 6-15,0 2 1,28 30-1,-30-27 4,-12-13 4,-1 0 0,-1 0 0,1 0 0,-1 1 0,0 0 0,-1 0 0,0 0 0,0 1 0,-1 0 0,0-1 0,-1 1 0,0 0 0,2 16 0,-2 1 0,-1 0 0,-1 1 0,-6 40 0,4-57 0,0 1 0,-1-1 0,0 0 0,-1 1 0,0-2 0,-1 1 0,0 0 0,-9 14 0,-8 6 0,-28 31 0,32-41 0,-6 9 0,-14 18 0,-2-2 0,-2-2 0,-48 38 0,89-80 0,1 0 0,-1-1 0,1 1 0,-1-1 0,0 1 0,1-1 0,-1 1 0,0-1 0,1 0 0,-1 1 0,0-1 0,1 0 0,-1 1 0,0-1 0,0 0 0,1 0 0,-1 0 0,0 0 0,0 0 0,0 1 0,1-2 0,-1 1 0,-1 0 0,1-1 0,1 1 0,0-1 0,-1 0 0,1 1 0,0-1 0,0 0 0,0 1 0,0-1 0,0 0 0,0 0 0,-1 1 0,2-1 0,-1 0 0,0 0 0,0 1 0,0-1 0,0 0 0,0 1 0,1-2 0,16-43 0,-16 44 0,200-368 0,-86 169 0,-26 47 0,-82 133 0,-7 20 0,0-1 0,0 1 0,0 0 0,-1 0 0,1 0 0,0-1 0,0 1 0,0 0 0,0 0 0,0 0 0,0 0 0,0 0 0,-1-1 0,1 1 0,0 0 0,0 0 0,0 0 0,0 0 0,-1 0 0,1 0 0,0 0 0,0-1 0,0 1 0,0 0 0,-1 0 0,1 0 0,0 0 0,0 0 0,0 0 0,-1 0 0,1 0 0,0 0 0,0 0 0,0 0 0,-1 0 0,1 0 0,0 0 0,0 0 0,0 1 0,0-1 0,-1 0 0,1 0 0,0 0 0,0 0 0,-1 0 0,-33 23 0,-184 173 0,124-107 0,-33 27 0,-239 236 0,364-349 0,0-1 0,-1 0 0,1 1 0,-1-1 0,0 0 0,0 0 0,1 0 0,-2-1 0,-5 4 0,9-5 0,-1 0 0,1 0 0,-1 0 0,1 0 0,-1 0 0,1 0 0,0 0 0,-1 0 0,1 0 0,-1 0 0,1 0 0,-1 0 0,1 0 0,-1-1 0,1 1 0,0 0 0,-1 0 0,1 0 0,-1-1 0,1 1 0,0 0 0,-1 0 0,1-1 0,0 1 0,-1 0 0,1-1 0,0 1 0,-1-1 0,0 0 0,1-1 0,-1 0 0,1 0 0,-1 1 0,1-1 0,0 0 0,0 1 0,0-1 0,0 0 0,0 0 0,0-3 0,2-9 0,1 0 0,1 0 0,10-27 0,-6 16 0,195-530 0,96-147 0,-276 657 0,6-16 0,-30 54 0,-7 10 0,-12 10 0,-247 228 0,185-161 0,-265 265 0,-54 50 0,332-331 0,69-64 0,0 0 0,1 0 0,-1 0 0,0 0 0,0-1 0,0 1 0,0 0 0,0 0 0,0 0 0,0 0 0,0 1 0,1-1 0,-1 0 0,0 0 0,0 0 0,0 0 0,0 0 0,0 0 0,0 0 0,0 0 0,0 0 0,1 0 0,-1 0 0,0 0 0,0 0 0,0 0 0,0 0 0,0 0 0,0 0 0,0 1 0,0-1 0,0 0 0,0 0 0,0 0 0,0 0 0,0 0 0,0 0 0,0 0 0,0 0 0,0 1 0,0-1 0,0 0 0,0 0 0,0 0 0,0 0 0,0 0 0,0 0 0,21-8 0,31-19 0,2-9 0,0-2 0,70-66 0,-81 66 0,299-279 0,-324 299 0,-18 18 0,6-6 0,0 0 0,0 1 0,1-1 0,0 1 0,11-6 0,-34 30 0,-184 153 0,26-24 0,-35 24 0,201-165 0,0 0 0,0 0 0,-18 10 0,24-17 0,1 1 0,0 0 0,0-1 0,0 1 0,-1-1 0,1 0 0,0 1 0,0-1 0,-1 0 0,1 0 0,0 0 0,-1 0 0,1 0 0,0 0 0,-1 0 0,1 0 0,-2-1 0,2 0 0,0 1 0,0-1 0,0 0 0,1 0 0,-1 0 0,0 0 0,0 1 0,1-1 0,-1 0 0,1 0 0,-1-1 0,1 1 0,-1 0 0,1 0 0,0 0 0,0 0 0,-1 0 0,1 0 0,0 0 0,0-1 0,0 1 0,0 0 0,0 0 0,1-2 0,1-19 0,2 0 0,0 0 0,1 0 0,2 1 0,0-1 0,14-27 0,2-9 0,-7 13 0,-11 26 0,1 1 0,2 0 0,17-32 0,-9 23 0,2 0 0,0 1 0,2 1 0,1 1 0,0 1 0,39-31 0,-59 53 0,0 1 0,-1 0 0,1-1 0,-1 1 0,1 0 0,0-1 0,-1 1 0,1-1 0,-1 1 0,1-1 0,-1 0 0,0 1 0,1-1 0,-1 1 0,1-1 0,-1 0 0,0 1 0,0-1 0,1 0 0,-1 1 0,0-2 0,-10-4 0,-24 6 0,17 3 0,-1 1 0,1 1 0,0 1 0,1 0 0,-1 1 0,-23 14 0,25-12 0,-1-1 0,-1 0 0,0-2 0,0 1 0,0-2 0,-26 5 0,-7-2 0,1 3 0,-74 26 0,69-20 0,17-8 0,0-1 0,-62 5 0,76-10 0,13-2 0,1 2 0,-1 0 0,0 0 0,1 0 0,-1 1 0,-11 7 0,9-4 0,0-2 0,-24 8 0,20-8 0,-1-2 0,1 0 0,-1 0 0,0-2 0,0 0 0,0-1 0,0-1 0,0-1 0,-23-4 0,39 6 0,0 0 0,0 0 0,1 0 0,-1-1 0,0 1 0,0 0 0,0 0 0,0-1 0,1 1 0,-1 0 0,0-1 0,0 1 0,0-1 0,1 1 0,-1-1 0,0 0 0,1 1 0,-1-1 0,0 1 0,1-1 0,-1 0 0,1 0 0,-1 1 0,1-1 0,0 0 0,-1 0 0,1 0 0,0 1 0,-1-1 0,1 0 0,0 0 0,0 0 0,0 0 0,0 0 0,0 0 0,0 1 0,0-1 0,0 0 0,0 0 0,0 0 0,0 0 0,1 0 0,-1 0 0,0 1 0,1-1 0,-1 0 0,0 0 0,1 0 0,-1 1 0,1-1 0,-1 0 0,2 0 0,4-6 0,0 1 0,0-1 0,1 1 0,10-7 0,-6 5 0,23-18 0,1 2 0,1 1 0,1 2 0,61-25 0,-12 13 0,95-24 0,-180 57 0,10-3 0,1 0 0,0 0 0,23 0 0,-33 2 0,0 1 0,-1 0 0,1 0 0,0 0 0,0 0 0,0 0 0,0 1 0,0-1 0,0 1 0,0-1 0,0 1 0,0 0 0,-1-1 0,1 1 0,0 0 0,-1 0 0,1 0 0,0 1 0,-1-1 0,1 0 0,-1 1 0,0-1 0,1 0 0,-1 1 0,0 0 0,0-1 0,0 1 0,0 0 0,0-1 0,0 1 0,0 4 0,0-3 0,-1 1 0,0 0 0,-1-1 0,1 1 0,-1-1 0,1 1 0,-1-1 0,0 1 0,0-1 0,-1 1 0,1-1 0,-1 0 0,0 0 0,1 1 0,-1-1 0,-1-1 0,1 1 0,-4 4 0,-4 4 0,0-1 0,-1 0 0,-16 11 0,-2-3 0,-1 0 0,0-2 0,-1-1 0,0-1 0,-2-2 0,-44 11 0,23-7 0,15-4 0,1-2 0,-2-2 0,1-1 0,-50 2 0,-248-11 0,321 2 0,0-1 0,0-1 0,0 0 0,1-1 0,-1 0 0,1-2 0,0 1 0,-26-13 0,38 14 0,0 1 0,0 0 0,0 0 0,0-1 0,1 0 0,-1 1 0,1-1 0,0 0 0,0 0 0,0-1 0,0 1 0,0 0 0,1-1 0,-1 1 0,1 0 0,0-1 0,0 0 0,0 1 0,1-1 0,-1 0 0,1 1 0,0-1 0,0 0 0,1-7 0,0 4 0,1 0 0,-1-1 0,1 1 0,1 0 0,-1 0 0,1 0 0,1 0 0,-1 1 0,1-1 0,0 1 0,8-10 0,17-10 0,0 0 0,2 2 0,0 1 0,57-30 0,-62 37 0,25-15 0,62-27 0,-97 51 0,-1 1 0,2 0 0,-1 1 0,1 1 0,-1 0 0,1 2 0,0 0 0,31 0 0,-38 3 0,0 0 0,0 1 0,1 0 0,-2 1 0,1 0 0,0 1 0,-1 0 0,1 0 0,-1 1 0,0 0 0,-1 1 0,1 0 0,-1 0 0,0 1 0,-1 0 0,1 0 0,9 14 0,-4-3 0,-1 1 0,0 0 0,-2 1 0,0 0 0,-2 1 0,13 42 0,10 28 0,-21-65 0,-1-1 0,-1 2 0,-2-1 0,0 1 0,2 30 0,-7-27 0,0-1 0,-7 51 0,4-71 0,1 1 0,-2 0 0,1-1 0,-2 1 0,1-1 0,-1 0 0,0 0 0,-1 0 0,0-1 0,0 1 0,-14 14 0,14-18 0,0-1 0,-1 0 0,0 0 0,0 0 0,0 0 0,-1-1 0,1 0 0,-1-1 0,-12 4 0,-68 12 0,70-16 0,-32 5 0,1-3 0,-1-2 0,-79-7 0,91 0 0,2-2 0,-61-20 0,10 1 0,-159-32 0,184 46 0,26 7 0,0-3 0,1-1 0,-38-14 0,61 18 0,-1 1 0,1 1 0,-1 0 0,0 0 0,0 1 0,0 1 0,-14 0 0,25 0 0,1 1 0,-1 0 0,0 0 0,1 0 0,-1 0 0,1 0 0,-1 0 0,1 0 0,-1 0 0,1 0 0,-1 0 0,1 0 0,-1 0 0,1 1 0,-1-1 0,1 0 0,-1 0 0,1 0 0,0 1 0,-1-1 0,1 0 0,-1 0 0,1 1 0,-1-1 0,1 1 0,0-1 0,-1 0 0,1 1 0,0-1 0,0 1 0,-1-1 0,1 0 0,0 1 0,0-1 0,-1 1 0,1-1 0,0 1 0,0-1 0,0 1 0,0-1 0,0 1 0,0-1 0,0 1 0,0-1 0,0 1 0,0-1 0,0 1 0,0 0 0,1 2 0,1 0 0,-1-1 0,0 0 0,1 1 0,0-1 0,-1 0 0,1 0 0,3 3 0,16 12 0,1-2 0,0-1 0,1-1 0,1 0 0,40 14 0,0 2 0,14 8 0,1-4 0,1-3 0,122 29 0,-97-37 0,27 3 0,232 78 0,-318-86 0,27 10 0,124 65 0,-153-74 0,-39-17 0,1 0 0,-1 1 0,0 0 0,0 0 0,1 1 0,-1-1 0,-1 1 0,1 0 0,0 1 0,-1-1 0,6 6 0,-10-9 0,1 1 0,-1-1 0,1 1 0,0 0 0,-1-1 0,0 1 0,1 0 0,-1-1 0,1 1 0,-1 0 0,0 0 0,1-1 0,-1 1 0,0 0 0,0 0 0,0-1 0,0 1 0,0 0 0,1 0 0,-1 0 0,-1-1 0,1 1 0,0 0 0,0 0 0,0 0 0,0-1 0,0 1 0,-1 0 0,1 0 0,0-1 0,-1 1 0,1 0 0,-1 0 0,1-1 0,-1 1 0,1-1 0,-1 1 0,1 0 0,-1-1 0,1 1 0,-1-1 0,0 1 0,1-1 0,-1 0 0,0 1 0,0-1 0,-1 1 0,-1 0 0,-1 0 0,0 0 0,1 0 0,-1 0 0,0-1 0,0 1 0,0-1 0,0 0 0,-5-1 0,-31-7 0,1-1 0,1-3 0,0-1 0,-55-28 0,-11-2 0,-256-83 0,28 11 0,267 93 0,-109-22 0,165 43 0,0-1 0,0 0 0,0 0 0,1-1 0,-1 0 0,1-1 0,0 0 0,0 0 0,0 0 0,-10-9 0,17 13 0,1 0 0,0 0 0,0-1 0,-1 1 0,1 0 0,0 0 0,0-1 0,-1 1 0,1 0 0,0-1 0,0 1 0,0 0 0,-1-1 0,1 1 0,0-1 0,0 1 0,0 0 0,0-1 0,0 1 0,0 0 0,0-1 0,0 1 0,0-1 0,0 1 0,0 0 0,0-1 0,0 1 0,0-1 0,0 1 0,0 0 0,1-1 0,-1 1 0,0 0 0,0-1 0,0 1 0,1 0 0,-1-1 0,0 1 0,0 0 0,1-1 0,-1 1 0,0 0 0,0 0 0,1-1 0,-1 1 0,0 0 0,1 0 0,-1 0 0,0 0 0,1-1 0,-1 1 0,1 0 0,-1 0 0,0 0 0,1 0 0,24-5 0,-5 6 0,-1 0 0,1 1 0,-1 1 0,1 1 0,22 8 0,-7 0 0,63 29 0,-59-18 0,0 1 0,-1 1 0,-2 2 0,63 61 0,-80-66 0,0 1 0,-2 1 0,0 0 0,-2 2 0,0 0 0,-2 0 0,13 37 0,-22-52 0,0 1 0,0-1 0,-1 1 0,-1 0 0,0 0 0,0 1 0,-1-1 0,-1 0 0,0 0 0,-3 18 0,2-24 0,0 0 0,-1 0 0,1 0 0,-1-1 0,0 1 0,-1-1 0,1 1 0,-1-1 0,0 0 0,-1 0 0,1 0 0,-1 0 0,0-1 0,0 1 0,0-1 0,-1 0 0,1-1 0,-1 1 0,0-1 0,0 0 0,0 0 0,-12 4 0,-40 12 0,-101 17 0,-21 5 0,-37 41 0,191-76 0,0-1 0,-1-1 0,-34 1 0,-15 2 0,-77 6 0,-195-7 0,274-6 0,60 0 0,0-1 0,1 1 0,-1-2 0,0 0 0,-13-4 0,23 5 0,0 0 0,0 0 0,-1-1 0,1 1 0,0-1 0,0 0 0,1 0 0,-1 0 0,0 0 0,0 0 0,1-1 0,0 1 0,-1-1 0,1 1 0,0-1 0,0 0 0,0 0 0,1 0 0,-1 0 0,1 0 0,0-1 0,0 1 0,-1-6 0,-1 0 0,2-1 0,0 1 0,0-1 0,0 0 0,1 0 0,1 0 0,0 1 0,3-15 0,-3 19 0,1-1 0,0 1 0,0 0 0,0 0 0,1 1 0,-1-1 0,1 0 0,0 1 0,1 0 0,-1-1 0,1 1 0,0 1 0,0-1 0,0 0 0,0 1 0,9-5 0,19-9 0,0 2 0,0 2 0,2 0 0,-1 3 0,51-10 0,-27 7 0,-33 7 0,1 0 0,41-2 0,121 8 0,-267-39 0,42 24 0,-2 3 0,-69-14 0,-31-9 0,132 32 0,0-1 0,1 0 0,0-1 0,0 0 0,0 0 0,0 0 0,1-1 0,-10-12 0,-12-8 0,14 14 0,-2-1 0,1 0 0,0-2 0,-22-27 0,75 73 0,8 12 0,15 15 0,78 56 0,-115-94 0,0 1 0,-2 1 0,-1 1 0,-1 1 0,33 49 0,21 25 0,-64-87 0,0-1 0,1 0 0,0-1 0,1 0 0,0 0 0,0-2 0,1 1 0,0-2 0,0 0 0,1 0 0,0-1 0,0-1 0,0 0 0,20 2 0,19 0 0,1-2 0,84-4 0,-70-1 0,-3 0 0,259 4 0,-228 2 0,132 25 0,-139-11 0,0 4 0,93 37 0,-154-51 0,-1-2 0,1-1 0,0-1 0,1-1 0,-1-2 0,1-1 0,0-1 0,45-6 0,-58 2 0,0 0 0,0-1 0,0 0 0,-1-1 0,0-1 0,0-1 0,26-17 0,10-5 0,-42 25 0,-2 2 0,-1 0 0,0-1 0,0 1 0,0-1 0,0-1 0,5-4 0,-11 8 0,1 0 0,-1 1 0,1-1 0,-1 0 0,1 0 0,-1 0 0,1 1 0,-1-1 0,1 0 0,-1 0 0,0 0 0,0 0 0,1 0 0,-1 0 0,0 0 0,0 0 0,0 0 0,0 0 0,0 1 0,-1-3 0,1 1 0,-1 1 0,0-1 0,0 0 0,0 1 0,0-1 0,0 1 0,0 0 0,0-1 0,-1 1 0,1 0 0,0 0 0,-1 0 0,1 0 0,-1 0 0,-2-1 0,-18-10 0,0 1 0,-25-8 0,2 1 0,-177-79 0,-184-74 0,288 127 0,-183-41 0,212 66 0,-2 4 0,0 4 0,-168 2 0,205 7 0,51 1 0,-1 1 0,0-1 0,1 0 0,-1 0 0,1-1 0,0 1 0,-1-1 0,1 1 0,0-1 0,0 0 0,-6-5 0,9 7 0,-1 0 0,1-1 0,0 1 0,-1 0 0,1-1 0,0 1 0,-1-1 0,1 1 0,0 0 0,0-1 0,-1 1 0,1-1 0,0 1 0,0 0 0,0-1 0,-1 1 0,1-1 0,0 1 0,0-1 0,0 1 0,0-1 0,0 1 0,0-1 0,0 1 0,0-1 0,0 1 0,0-1 0,1 1 0,-1 0 0,0-2 0,14-7 0,24 0 0,-38 9 0,26-3 0,-1 2 0,1 0 0,-1 2 0,1 1 0,-1 1 0,41 10 0,147 55 0,-154-42 0,-2 2 0,84 56 0,4 2 0,-97-60 0,1-3 0,1-1 0,2-3 0,0-2 0,0-2 0,2-2 0,-1-3 0,2-2 0,84 1 0,-103-7 0,0 2 0,0 1 0,0 2 0,56 19 0,-38-10 0,-24-5 0,0 1 0,0 1 0,-2 2 0,0 1 0,45 34 0,-35-24 0,72 38 0,-86-52 0,1 0 0,0-2 0,1-2 0,0 0 0,0-1 0,1-2 0,-1 0 0,44 0 0,-35-4 0,-21 1 0,-1-1 0,0-1 0,0-1 0,1 0 0,-1 0 0,0-1 0,20-6 0,-32 7 0,0 1 0,0-1 0,-1 1 0,1-1 0,0 1 0,0-1 0,0 1 0,-1-1 0,1 0 0,0 1 0,0-1 0,-1 0 0,1 0 0,-1 0 0,1 0 0,-1 1 0,1-1 0,-1 0 0,0 0 0,1 0 0,-1 0 0,0 0 0,0 0 0,1 0 0,-1 0 0,0 0 0,0 0 0,0 0 0,0 0 0,-1 0 0,1 0 0,0 0 0,0 0 0,-1 0 0,1 0 0,0 0 0,-1 0 0,1 0 0,-1 0 0,1 1 0,-1-1 0,1 0 0,-2-1 0,-2-4 0,0 1 0,-1-1 0,0 1 0,0 0 0,-7-5 0,-35-25 0,-1 2 0,-1 2 0,-58-26 0,-169-63 0,158 78 0,-12-5 0,128 46 0,0 1 0,1-1 0,-1 0 0,0 0 0,1 0 0,-1 0 0,1 0 0,-1 0 0,1 0 0,0 0 0,-2-3 0,3 4 0,0 0 0,-1-1 0,1 1 0,0 0 0,0 0 0,0-1 0,0 1 0,0 0 0,0-1 0,0 1 0,1 0 0,-1 0 0,0-1 0,0 1 0,0 0 0,0-1 0,0 1 0,0 0 0,0 0 0,1-1 0,-1 1 0,0 0 0,0 0 0,0 0 0,0-1 0,1 1 0,-1 0 0,0 0 0,0 0 0,1 0 0,-1-1 0,0 1 0,0 0 0,1 0 0,-1 0 0,0 0 0,1 0 0,-1 0 0,7-2 0,-1 0 0,0 1 0,1 0 0,11 0 0,18 0 0,1 2 0,-1 2 0,56 12 0,107 35 0,-120-27 0,115 17 0,-41-28 0,-132-12 0,1-1 0,0-1 0,-1 0 0,42-12 0,-56 12 0,0 0 0,1 0 0,-1 0 0,0 1 0,1 1 0,-1-1 0,14 2 0,-20-1 0,1 0 0,0 0 0,-1 1 0,1-1 0,-1 1 0,1 0 0,-1-1 0,1 1 0,-1 0 0,0 0 0,1 0 0,-1 0 0,0 0 0,0 0 0,1 0 0,1 2 0,-2-1 0,0 1 0,0-1 0,-1 0 0,1 0 0,0 0 0,-1 0 0,1 0 0,-1 1 0,0-1 0,0 0 0,0 0 0,0 1 0,0-1 0,0 0 0,-2 4 0,-6 24 0,-1-1 0,-2 0 0,-1-1 0,-25 43 0,27-51 0,-77 162 0,74-150 0,3-1 0,0 2 0,2-1 0,-4 37 0,8-9 0,3 69 0,0 20 0,-1-135 0,-1 1 0,0 0 0,-2-1 0,1 0 0,-1 0 0,-10 17 0,-7 22 0,8-20 0,10-25 0,0 2 0,0-1 0,-3 18 0,7-19 0,3-9 0,6-12 0,4-29 0,-2-1 0,-2 0 0,-2 0 0,3-57 0,-9-181 0,-2 178 0,1 65 0,1 23 0,0 0 0,-2 1 0,0-1 0,0 1 0,-5-20 0,5 33 0,1 0 0,0-1 0,-1 1 0,1 0 0,0 0 0,-1 0 0,1 0 0,-1 0 0,0 0 0,1 1 0,-1-1 0,0 0 0,1 0 0,-1 0 0,0 1 0,0-1 0,0 0 0,0 1 0,0-1 0,0 0 0,0 1 0,0-1 0,0 1 0,0 0 0,0-1 0,0 1 0,0 0 0,0 0 0,0-1 0,0 1 0,0 0 0,-1 0 0,1 0 0,0 1 0,0-1 0,0 0 0,0 0 0,0 0 0,0 1 0,0-1 0,0 1 0,0-1 0,0 1 0,-1 0 0,-4 2 0,1 0 0,-1 1 0,1 0 0,0 0 0,1 0 0,-6 6 0,-44 49 0,-69 98 0,99-120 0,2 1 0,2 1 0,1 0 0,3 2 0,-22 75 0,33-102 0,0 0 0,-1 0 0,-1-1 0,0 0 0,-1 0 0,0-1 0,-1 0 0,0 0 0,-1-1 0,0 0 0,-18 14 0,27-24 0,1-1 0,-1 1 0,1-1 0,-1 1 0,1 0 0,-1-1 0,1 1 0,-1-1 0,0 1 0,1-1 0,-1 0 0,0 1 0,1-1 0,-1 0 0,0 1 0,0-1 0,1 0 0,-1 0 0,0 1 0,0-1 0,0 0 0,1 0 0,-1 0 0,0 0 0,0 0 0,0 0 0,0-1 0,0 0 0,1 1 0,-1-1 0,0 0 0,1 0 0,0 0 0,-1 0 0,1 0 0,0 0 0,-1 0 0,1 0 0,0 0 0,0 0 0,0 0 0,0 0 0,0 0 0,0 0 0,0-1 0,9-51 0,-9 53 0,7-32 0,23-98 0,63-165 0,-72 252 0,-17 35 0,1 1 0,-2 0 0,1-1 0,-1 0 0,0 0 0,-1 0 0,0 0 0,2-14 0,-4 21 0,0 1 0,0-1 0,0 0 0,-1 1 0,1-1 0,0 1 0,0-1 0,-1 0 0,1 1 0,0-1 0,-1 1 0,1-1 0,-1 1 0,1-1 0,-1 1 0,1 0 0,-1-1 0,1 1 0,-1-1 0,1 1 0,-1 0 0,1 0 0,-1-1 0,0 1 0,1 0 0,-1 0 0,1 0 0,-1-1 0,0 1 0,1 0 0,-1 0 0,0 0 0,1 0 0,-1 0 0,0 0 0,1 1 0,-1-1 0,1 0 0,-2 0 0,-31 8 0,29-7 0,-7 3 0,-1 0 0,1 1 0,0 0 0,1 1 0,-20 14 0,-47 44 0,33-26 0,27-25 0,2 0 0,0 1 0,0 1 0,2 0 0,0 1 0,0 1 0,2 0 0,-17 31 0,6 1 0,-21 75 0,22-62 0,11-35 0,2 0 0,0 0 0,-6 48 0,-9 116 0,16-141 0,7-38 0,-1-1 0,-1 1 0,0 0 0,0-1 0,-1 1 0,-1-1 0,0 0 0,0 0 0,-8 12 0,6-12 0,0 1 0,0 0 0,1 0 0,1 0 0,0 0 0,0 1 0,1-1 0,1 1 0,-1 16 0,0 17 0,6 60 0,0-31 0,-1 31 0,-5 160 0,3-261 0,-1 0 0,0 1 0,-1-1 0,1 0 0,-1 1 0,0-1 0,0 0 0,0 0 0,-1-1 0,0 1 0,0 0 0,0-1 0,0 0 0,-1 0 0,0 0 0,-6 6 0,7-8 0,1-1 0,-1 1 0,1-1 0,-1 0 0,0 1 0,1-1 0,-1 0 0,0-1 0,0 1 0,0 0 0,1-1 0,-1 0 0,0 0 0,0 1 0,0-2 0,0 1 0,0 0 0,0-1 0,0 1 0,0-1 0,1 0 0,-1 0 0,0 0 0,0 0 0,1 0 0,-1-1 0,1 1 0,-1-1 0,1 0 0,0 1 0,-1-1 0,-1-3 0,0 1 0,1 0 0,-1-1 0,1 0 0,0 1 0,0-1 0,0 0 0,1 0 0,0-1 0,0 1 0,0 0 0,1-1 0,0 1 0,0-1 0,0-6 0,-1-14 0,2-47 0,1 40 0,4-832 0,-3 817 0,13-74 0,2-18 0,-16 120 0,1-38 0,-2 55 0,0 0 0,0 0 0,0 0 0,-1 0 0,0-1 0,0 1 0,1 0 0,-2 0 0,1 0 0,0 1 0,-1-1 0,1 0 0,-1 0 0,-2-2 0,3 4 0,0 1 0,0-1 0,0 1 0,-1-1 0,1 1 0,0-1 0,0 1 0,-1 0 0,1-1 0,0 1 0,-1 0 0,1 0 0,0 0 0,-1 0 0,1 0 0,0 0 0,0 0 0,-1 1 0,1-1 0,0 0 0,-1 1 0,1-1 0,0 1 0,0 0 0,0-1 0,0 1 0,0 0 0,-1-1 0,1 1 0,1 0 0,-1 0 0,0 0 0,0 0 0,0 0 0,-1 2 0,-2 1 0,0 1 0,0-1 0,0 1 0,1 1 0,-1-1 0,-3 9 0,-18 65 0,17-51 0,-1 1 0,-13 26 0,2-8 0,-24 84 0,12-30 0,24-72 0,1 1 0,1 0 0,2 0 0,-2 60 0,-4 40 0,7-113 0,0-1 0,-2 1 0,0-1 0,0 0 0,-15 27 0,9-19 0,1 0 0,2 1 0,0 0 0,-8 48 0,-10 36 0,13-67 0,8-23 0,0-1 0,-2 0 0,0-1 0,0 1 0,-2-1 0,0-1 0,-18 24 0,-9 12 0,28-38 0,0-2 0,-1 1 0,-20 20 0,29-32 0,-1 0 0,0 0 0,0 0 0,0-1 0,0 1 0,0 0 0,0 0 0,0-1 0,-1 1 0,1 0 0,0-1 0,0 1 0,0-1 0,-1 0 0,1 1 0,0-1 0,-1 0 0,1 0 0,0 0 0,0 0 0,-1 0 0,1 0 0,0 0 0,-1 0 0,-1-1 0,1 0 0,0 0 0,0-1 0,0 1 0,0-1 0,0 1 0,1-1 0,-1 0 0,1 1 0,-1-1 0,1 0 0,0 0 0,0 0 0,-2-4 0,-2-6 0,1 0 0,0 0 0,1-1 0,-3-15 0,-5-72 0,4 0 0,5-1 0,20-194 0,44-39 0,-49 279 0,4-43 0,-13 65 0,2 0 0,20-64 0,-6 44 0,32-92 0,-45 119 0,0 0 0,-2 0 0,3-47 0,-5 43 0,13-58 0,-2 18 0,-19 83 0,-1 1 0,0-1 0,-1 0 0,0 0 0,-10 12 0,-22 40 0,18-22 0,2 2 0,2 0 0,2 1 0,2 1 0,2 0 0,2 0 0,3 1 0,-2 75 0,9 190 0,1-101 0,-4-184 0,-1 0 0,-2 0 0,-1-1 0,-17 50 0,-2 8 0,5-1 0,-31 137 0,42-185 0,-14 41 0,14-53 0,2 0 0,0 1 0,2 0 0,-4 35 0,6-33 0,-1 0 0,-1 0 0,-2 0 0,-13 36 0,5-16 0,4-6 0,9-30 0,-1 0 0,0 0 0,0 0 0,-1-1 0,-1 1 0,-6 11 0,-24 41 0,28-47 0,-1-1 0,-1-1 0,-18 25 0,23-34 0,-1 0 0,1-1 0,-1 0 0,0 0 0,0 0 0,0-1 0,-1 1 0,1-1 0,-1-1 0,0 1 0,0-1 0,0 0 0,0 0 0,-7 0 0,-50 8 0,34-6 0,0 1 0,1 1 0,-1 1 0,-34 14 0,43-12 0,-1 0 0,0-2 0,-1 0 0,0-2 0,0 0 0,0-2 0,-31 2 0,18-1 0,0 1 0,0 2 0,1 1 0,0 2 0,-60 26 0,74-28 0,0 1 0,-34 20 0,42-21 0,-1-1 0,0 0 0,-1 0 0,0-2 0,0 0 0,-22 6 0,-37 3 0,36-7 0,0 0 0,-49 1 0,62-6 0,0 0 0,-36 10 0,33-6 0,-43 4 0,-182-8 0,132-4 0,94 1 0,0-2 0,-40-9 0,-19-2 0,55 12 0,1-2 0,-1-1 0,1-2 0,0 0 0,1-2 0,0-2 0,-47-23 0,70 30 0,0 0 0,-1-1 0,1 1 0,1-1 0,-1 0 0,1-1 0,0 1 0,0-1 0,0 0 0,1 0 0,0 0 0,0 0 0,1-1 0,0 1 0,0-1 0,0 0 0,1 1 0,0-1 0,-1-12 0,2 9 0,-1 0 0,1-1 0,1 1 0,0 0 0,1-1 0,0 1 0,0 0 0,1 0 0,0 0 0,1 0 0,0 1 0,8-14 0,-6 12 0,1 0 0,1 1 0,0 0 0,0 0 0,1 1 0,0 0 0,0 0 0,1 1 0,0 0 0,1 1 0,16-9 0,-9 8 0,-1 0 0,2 2 0,-1 0 0,1 1 0,0 0 0,31-2 0,18-1 0,31-5 0,109 0 0,-177 12 0,-1 2 0,0 1 0,0 1 0,0 2 0,-1 1 0,40 13 0,-38-9 0,1-1 0,60 9 0,-59-11 0,53 17 0,-62-15 0,1-2 0,0 0 0,1-2 0,26 2 0,107 9 0,-88-6 0,72-2 0,-52-7 0,115-4 0,-93-13 0,12 0 0,-52 12 0,97 8 0,-166-4 0,-1 1 0,0-1 0,0 1 0,0-1 0,0 1 0,0 0 0,0 1 0,0-1 0,0 0 0,0 1 0,-1 0 0,1-1 0,0 1 0,-1 0 0,1 0 0,-1 1 0,0-1 0,0 0 0,0 1 0,0-1 0,0 1 0,0 0 0,-1 0 0,0-1 0,1 1 0,-1 0 0,0 0 0,0 0 0,0 1 0,-1-1 0,1 0 0,-1 5 0,0-2 0,0 0 0,0-1 0,0 1 0,-1-1 0,0 1 0,0-1 0,-1 1 0,1-1 0,-1 0 0,-1 0 0,1 0 0,0 0 0,-1 0 0,0 0 0,-1-1 0,1 1 0,-1-1 0,-4 5 0,-5 2 0,-1-1 0,1 0 0,-2-1 0,1 0 0,-1-1 0,-1-1 0,-26 9 0,21-10 0,-1-1 0,0-2 0,0 0 0,0-1 0,-31-1 0,1-1 0,0-3 0,-96-17 0,114 12 0,-13-2 0,2-1 0,0-2 0,0-3 0,-43-21 0,-72-52 0,-108-54 0,247 136 0,0 1 0,0 0 0,0 2 0,-1 0 0,0 1 0,-33 1 0,-45-7 0,92 7 0,-45-7 0,-74-2 0,111 10 0,1 1 0,0 1 0,-1 1 0,1 0 0,0 1 0,0 1 0,0 0 0,0 1 0,-22 10 0,19-6 0,11-5 0,-1 0 0,1 0 0,-1 0 0,1 1 0,1 0 0,-1 1 0,-7 7 0,9-9 0,0 1 0,0 0 0,0-1 0,-1 0 0,0-1 0,0 1 0,0-1 0,0 0 0,0 0 0,-12 2 0,-17 9 0,35-14 0,-1 1 0,0-1 0,0 0 0,1 0 0,-1 1 0,0-1 0,1 0 0,-1 1 0,1-1 0,-1 1 0,0-1 0,1 1 0,-1-1 0,1 1 0,-1 0 0,1-1 0,0 1 0,-1-1 0,1 1 0,0 0 0,-1 0 0,1-1 0,0 1 0,0 0 0,-1-1 0,1 1 0,0 0 0,0 0 0,0-1 0,0 2 0,1 0 0,-1 0 0,1-1 0,0 1 0,0-1 0,0 1 0,0-1 0,0 0 0,0 1 0,0-1 0,0 0 0,0 0 0,3 2 0,5 4 0,0-2 0,0 1 0,13 5 0,-1-3 0,39 9 0,16 7 0,-11-2 0,-52-19 0,0 0 0,0 2 0,-1-1 0,1 2 0,-1-1 0,-1 2 0,1 0 0,-1 0 0,15 12 0,-19-12 0,0-1 0,1 0 0,-1 0 0,1-1 0,1 0 0,-1-1 0,1 0 0,0 0 0,0-1 0,0 0 0,0 0 0,14 1 0,-2-1 0,0-1 0,0-2 0,1 0 0,31-5 0,-48 5 0,-1-2 0,1 1 0,-1 0 0,1-1 0,-1 0 0,0 0 0,0 0 0,0 0 0,0-1 0,0 0 0,0 0 0,-1 0 0,1 0 0,-1 0 0,0-1 0,0 1 0,0-1 0,-1 0 0,1 0 0,-1 0 0,0 0 0,0-1 0,0 1 0,-1 0 0,1-1 0,0-4 0,3-14 0,0-1 0,-2 1 0,1-42 0,-4 56 0,4-92 0,-11-114 0,3 189 0,-1 1 0,-1 0 0,-10-26 0,6 22 0,-7-41 0,8 26 0,-2 1 0,-2 0 0,-32-74 0,41 111 0,1-1 0,-1 1 0,0-1 0,-1 1 0,0 0 0,0 1 0,-9-10 0,13 14 0,0 1 0,0-1 0,-1 0 0,1 0 0,0 1 0,0-1 0,0 0 0,0 1 0,-1 0 0,1-1 0,0 1 0,-1 0 0,1-1 0,0 1 0,-1 0 0,1 0 0,0 0 0,0 0 0,-1 0 0,-1 1 0,1 0 0,1 0 0,-1 0 0,1 0 0,-1 0 0,1 0 0,0 1 0,-1-1 0,1 0 0,0 1 0,0 0 0,0-1 0,0 1 0,0-1 0,0 1 0,0 0 0,1 0 0,-1-1 0,1 1 0,-1 3 0,-49 209 0,38-154 0,8-43 0,1-1 0,1 1 0,0-1 0,2 1 0,2 30 0,-2-41 0,1-1 0,0 1 0,0-1 0,1 1 0,0-1 0,0 0 0,0 0 0,1 0 0,-1 0 0,1 0 0,0 0 0,1-1 0,-1 1 0,1-1 0,0 0 0,0 0 0,0-1 0,1 1 0,-1-1 0,9 5 0,8 3 0,2-1 0,0-1 0,0-1 0,37 8 0,99 4 0,-127-16 0,-1 1 0,0 1 0,44 16 0,89 41 0,-64-22 0,-53-21 0,-23-9 0,46 14 0,-64-23 0,0-1 0,0 1 0,0-1 0,1-1 0,-1 1 0,0-1 0,1 0 0,-1-1 0,0 1 0,1-1 0,-1 0 0,10-4 0,-13 4 0,0-1 0,0 0 0,0 0 0,-1 0 0,1 0 0,-1 0 0,1 0 0,-1-1 0,0 1 0,0-1 0,0 0 0,0 1 0,-1-1 0,1 0 0,-1 0 0,1 0 0,-1 0 0,0-1 0,0 1 0,0 0 0,0-6 0,1-7 0,-1-1 0,0 0 0,-2-17 0,0 19 0,1-21 0,-1-7 0,-8-56 0,7 85 0,-1 0 0,-1 0 0,0 0 0,-1 0 0,0 1 0,-1 0 0,-15-24 0,12 25 0,0 0 0,-1 1 0,-1 0 0,0 1 0,0 0 0,-1 0 0,0 2 0,-23-14 0,19 12 0,1 0 0,-1 1 0,0 0 0,-25-8 0,-88-37 0,28 11 0,57 18 0,39 21 0,0 1 0,0-1 0,-1 1 0,1 0 0,-1 0 0,0 1 0,0 0 0,-9-2 0,14 3 0,-1 1 0,1 1 0,0-1 0,0 0 0,-1 0 0,1 0 0,0 1 0,0-1 0,0 0 0,-1 1 0,1-1 0,0 1 0,0 0 0,0-1 0,0 1 0,0 0 0,0 0 0,0-1 0,0 1 0,0 0 0,1 0 0,-1 0 0,0 0 0,0 0 0,1 0 0,-1 0 0,1 1 0,-1-1 0,1 0 0,0 0 0,-1 0 0,1 2 0,-2 2 0,1 0 0,0 1 0,1-1 0,-1 0 0,1 0 0,1 10 0,3 1 0,0-1 0,1 0 0,0 0 0,2-1 0,-1 0 0,14 20 0,3 9 0,-10-18 0,2 0 0,0-1 0,2-1 0,0 0 0,2-1 0,0-1 0,2-1 0,0-1 0,1 0 0,1-2 0,0-1 0,31 16 0,-39-22 0,2-2 0,-1 1 0,1-2 0,0 0 0,0-1 0,1-1 0,-1-1 0,1 0 0,31 2 0,-15-5 0,-5 1 0,-1-1 0,1-2 0,0 0 0,51-11 0,-74 10 0,-1 0 0,1 0 0,-1 0 0,0 0 0,0-1 0,0 0 0,0 0 0,0 0 0,-1-1 0,1 0 0,-1 0 0,0 0 0,0 0 0,6-10 0,-6 7 0,0 0 0,0-1 0,-1 1 0,-1-1 0,1 0 0,-1 0 0,0 0 0,-1 0 0,1-13 0,-2-1 0,-1 0 0,-1 0 0,-1 0 0,0 1 0,-2-1 0,-1 1 0,-8-22 0,-195-446 0,166 392 0,-31-58 0,61 130 0,-2 1 0,-1 1 0,-1 0 0,-22-22 0,36 42 0,1 0 0,-1 0 0,0 1 0,0-1 0,0 1 0,-1-1 0,1 1 0,0 0 0,-1 1 0,0-1 0,1 1 0,-1-1 0,0 1 0,0 0 0,-5 0 0,7 1 0,-1 0 0,0 1 0,0-1 0,1 1 0,-1 0 0,0-1 0,1 1 0,-1 1 0,1-1 0,-1 0 0,1 1 0,-1-1 0,1 1 0,0 0 0,0-1 0,0 1 0,0 0 0,0 0 0,0 1 0,1-1 0,-1 0 0,1 1 0,-2 2 0,-4 7 0,1 0 0,1 1 0,0 0 0,1 0 0,0 0 0,1 0 0,0 1 0,0 13 0,-2 116 0,5-118 0,0-1 0,1-1 0,1 1 0,8 40 0,-7-55 0,0 1 0,0-1 0,1 1 0,0-1 0,1 0 0,0-1 0,0 1 0,1-1 0,0 0 0,0 0 0,12 10 0,-1-3 0,1-1 0,0-1 0,1 0 0,0-1 0,1-2 0,0 0 0,1-1 0,0-1 0,0 0 0,1-2 0,0-1 0,41 5 0,-59-10 0,1 1 0,-1-1 0,0 0 0,1 0 0,-1-1 0,1 1 0,-1-1 0,0 0 0,0 0 0,1-1 0,-1 1 0,0-1 0,6-3 0,-8 3 0,1-1 0,0 1 0,-1-1 0,0 1 0,1-1 0,-1 0 0,0 0 0,-1 0 0,1 0 0,0 0 0,-1 0 0,0-1 0,1 1 0,-1 0 0,-1-1 0,1 1 0,0-6 0,4-46 0,-2-1 0,-7-84 0,0 32 0,3-345 0,1 445 0,0 1 0,1-1 0,0 0 0,0 1 0,1-1 0,0 1 0,0 0 0,1-1 0,-1 1 0,2 0 0,-1 0 0,1 1 0,7-10 0,-8 12 0,2-1 0,-1 1 0,1 0 0,-1 0 0,1 0 0,0 1 0,0-1 0,1 1 0,-1 1 0,1-1 0,-1 1 0,1 0 0,0 0 0,0 0 0,0 1 0,0 0 0,9 0 0,-10 1 0,1 0 0,-1 1 0,0 0 0,0 0 0,0 0 0,0 0 0,0 1 0,0 0 0,0 0 0,-1 1 0,1-1 0,-1 1 0,1 0 0,-1 0 0,0 0 0,0 1 0,0-1 0,-1 1 0,1 0 0,3 6 0,7 9 0,-1 1 0,-1 1 0,10 22 0,-21-40 0,7 13 0,-1 1 0,-2 0 0,1 1 0,-2-1 0,0 1 0,1 26 0,-3 110 0,-3-107 0,-1-15 0,-2-1 0,-10 40 0,6-30 0,2-20 0,0-1 0,-1 1 0,-10 20 0,9-25 0,1 0 0,1 1 0,0 0 0,2 0 0,-5 30 0,6-23 0,2-14 0,5-34 0,119-695 0,-116 679 0,-1-1 0,-3 0 0,-1 0 0,-6-77 0,2 109-227,1 0-1,-1 1 1,-1-1-1,0 0 1,-6-12-1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a:t>
            </a:r>
          </a:p>
          <a:p>
            <a:r>
              <a:rPr lang="en-GB" dirty="0"/>
              <a:t>My name is </a:t>
            </a:r>
            <a:r>
              <a:rPr lang="en-GB" dirty="0" err="1"/>
              <a:t>Maximiliana</a:t>
            </a:r>
            <a:r>
              <a:rPr lang="en-GB" dirty="0"/>
              <a:t> Behnke. It is my pleasure to invite you to my pre-viva talk today.</a:t>
            </a:r>
          </a:p>
          <a:p>
            <a:endParaRPr lang="en-GB" dirty="0"/>
          </a:p>
          <a:p>
            <a:r>
              <a:rPr lang="en-GB" dirty="0"/>
              <a:t>I will present my PhD research on structural pruning for speed in neural machine translation.</a:t>
            </a:r>
          </a:p>
          <a:p>
            <a:endParaRPr lang="en-GB" dirty="0"/>
          </a:p>
          <a:p>
            <a:r>
              <a:rPr lang="en-GB" dirty="0"/>
              <a:t>I hope that by the end of this presentation, which should take about 40 minutes, you will learn something cool about pruning! Let us begin.</a:t>
            </a:r>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1304527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So far, we know 'what' we're going to prune - attention heads, and how we're going to do it - through the lottery ticket.</a:t>
            </a:r>
          </a:p>
          <a:p>
            <a:endParaRPr lang="en-GB" dirty="0"/>
          </a:p>
          <a:p>
            <a:r>
              <a:rPr lang="en-GB" dirty="0"/>
              <a:t>Now all that's left is ''which'' heads are going to be pruned.</a:t>
            </a:r>
          </a:p>
          <a:p>
            <a:endParaRPr lang="en-GB" dirty="0"/>
          </a:p>
          <a:p>
            <a:r>
              <a:rPr lang="en-GB" dirty="0"/>
              <a:t>This is a structural pruning problem and I wanted to use something more sophisticated than the magnitude of parameters and such.</a:t>
            </a:r>
          </a:p>
          <a:p>
            <a:endParaRPr lang="en-GB" dirty="0"/>
          </a:p>
          <a:p>
            <a:r>
              <a:rPr lang="en-GB" dirty="0"/>
              <a:t>I chose attention confidence as a criterion, introduced by </a:t>
            </a:r>
            <a:r>
              <a:rPr lang="en-GB" dirty="0" err="1"/>
              <a:t>Voita</a:t>
            </a:r>
            <a:r>
              <a:rPr lang="en-GB" dirty="0"/>
              <a:t> et al in 2019.</a:t>
            </a:r>
          </a:p>
          <a:p>
            <a:endParaRPr lang="en-GB" dirty="0"/>
          </a:p>
          <a:p>
            <a:r>
              <a:rPr lang="en-GB" dirty="0"/>
              <a:t>They said that attention heads that assign larger weights on average are more useful.</a:t>
            </a:r>
          </a:p>
          <a:p>
            <a:endParaRPr lang="en-GB" dirty="0"/>
          </a:p>
          <a:p>
            <a:r>
              <a:rPr lang="en-GB" dirty="0"/>
              <a:t>In the example on the right, the blue head is more confident in its decision rather than, for example the orange head, that creates a more spread out distribution.</a:t>
            </a:r>
          </a:p>
          <a:p>
            <a:endParaRPr lang="en-GB" dirty="0"/>
          </a:p>
          <a:p>
            <a:r>
              <a:rPr lang="en-GB" dirty="0"/>
              <a:t>Thus, I decided to prune the least confident attention heads from a model </a:t>
            </a:r>
            <a:r>
              <a:rPr lang="en-GB" dirty="0" err="1"/>
              <a:t>throught</a:t>
            </a:r>
            <a:r>
              <a:rPr lang="en-GB" dirty="0"/>
              <a:t> the lottery ticket method.</a:t>
            </a:r>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1559115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Let's take a look at some preliminary experiments on a base transformer. </a:t>
            </a:r>
          </a:p>
          <a:p>
            <a:endParaRPr lang="en-GB" dirty="0"/>
          </a:p>
          <a:p>
            <a:r>
              <a:rPr lang="en-GB" dirty="0"/>
              <a:t>It is English to German tasks with a 6 to 6 encoder-decoder architecture. </a:t>
            </a:r>
          </a:p>
          <a:p>
            <a:endParaRPr lang="en-GB" dirty="0"/>
          </a:p>
          <a:p>
            <a:r>
              <a:rPr lang="en-GB" dirty="0"/>
              <a:t>I remove 8 of the least confident attention heads across the whole model per iteration.</a:t>
            </a:r>
          </a:p>
          <a:p>
            <a:endParaRPr lang="en-GB" dirty="0"/>
          </a:p>
          <a:p>
            <a:r>
              <a:rPr lang="en-GB" dirty="0"/>
              <a:t>After the loop of 14 of those iterations, about 80% of all attention heads were pruned.</a:t>
            </a:r>
          </a:p>
          <a:p>
            <a:endParaRPr lang="en-GB" dirty="0"/>
          </a:p>
          <a:p>
            <a:r>
              <a:rPr lang="en-GB" dirty="0"/>
              <a:t>As you can see here in the table, the model is 2.2 times faster at a small cost of -0.3 BLEU point in quality. </a:t>
            </a:r>
          </a:p>
          <a:p>
            <a:endParaRPr lang="en-GB" dirty="0"/>
          </a:p>
          <a:p>
            <a:r>
              <a:rPr lang="en-GB" dirty="0"/>
              <a:t>This is an impressive speed-up, but as I complained initially, this does not reflect the best optimisation practices out there. </a:t>
            </a:r>
            <a:r>
              <a:rPr lang="en-GB" dirty="0" err="1"/>
              <a:t>So.</a:t>
            </a:r>
            <a:r>
              <a:rPr lang="en-GB" dirty="0"/>
              <a:t>..</a:t>
            </a:r>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31034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For this reason, I participated in WNGT2020 Efficiency Shared Task, which is about training an efficient machine translation model and competing with others for the most optimal speed and quality trade-offs.</a:t>
            </a:r>
          </a:p>
          <a:p>
            <a:endParaRPr lang="en-GB" dirty="0"/>
          </a:p>
          <a:p>
            <a:r>
              <a:rPr lang="en-GB" dirty="0"/>
              <a:t>Here we trained a tiny transformer with all the state-of-the-art optimisation tricks thrown at it. The decoder got reduced to two tied layers, we utilised knowledge distillation, shortlisting et cetera.</a:t>
            </a:r>
          </a:p>
          <a:p>
            <a:endParaRPr lang="en-GB" dirty="0"/>
          </a:p>
          <a:p>
            <a:r>
              <a:rPr lang="en-GB" dirty="0"/>
              <a:t>I focused on pruning the encoder only with 3 heads removed per iteration.</a:t>
            </a:r>
          </a:p>
          <a:p>
            <a:endParaRPr lang="en-GB" dirty="0"/>
          </a:p>
          <a:p>
            <a:r>
              <a:rPr lang="en-GB" dirty="0"/>
              <a:t>As you can see in the table, the highly-optimised model gets 16% faster on a GPU after pruning with only -0.1 BLEU difference. </a:t>
            </a:r>
          </a:p>
          <a:p>
            <a:endParaRPr lang="en-GB" dirty="0"/>
          </a:p>
          <a:p>
            <a:r>
              <a:rPr lang="en-GB" dirty="0"/>
              <a:t>This is a nice trade-off, given such tight optimisation environment, landing this model on the Pareto frontier in the task.</a:t>
            </a:r>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154891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Across my experiments, I have noticed some sparsity patterns emerging for various language pairs. </a:t>
            </a:r>
          </a:p>
          <a:p>
            <a:endParaRPr lang="en-GB" dirty="0"/>
          </a:p>
          <a:p>
            <a:r>
              <a:rPr lang="en-GB" dirty="0"/>
              <a:t>In this case, for both English to German and Turkish to English, I have observed similar patterns. </a:t>
            </a:r>
          </a:p>
          <a:p>
            <a:endParaRPr lang="en-GB" dirty="0"/>
          </a:p>
          <a:p>
            <a:r>
              <a:rPr lang="en-GB" dirty="0"/>
              <a:t>For example, the encoder attention layers becomes U-shaped. </a:t>
            </a:r>
          </a:p>
          <a:p>
            <a:endParaRPr lang="en-GB" dirty="0"/>
          </a:p>
          <a:p>
            <a:r>
              <a:rPr lang="en-GB" dirty="0"/>
              <a:t>The decoder self-attention prefers to perform language modelling in the first layer and then quickly dispersing. </a:t>
            </a:r>
          </a:p>
          <a:p>
            <a:endParaRPr lang="en-GB" dirty="0"/>
          </a:p>
          <a:p>
            <a:r>
              <a:rPr lang="en-GB" dirty="0"/>
              <a:t>In contrast, the context attention arises in further layers in the ascending manner. </a:t>
            </a:r>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4026794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To conclude this research, I have shown that the Lottery Ticket Hypothesis can be applied structurally, in this case to prune attention heads.</a:t>
            </a:r>
          </a:p>
          <a:p>
            <a:endParaRPr lang="en-GB" dirty="0"/>
          </a:p>
          <a:p>
            <a:r>
              <a:rPr lang="en-GB" dirty="0"/>
              <a:t>Most attention heads can be removed at little to no damage to the quality. </a:t>
            </a:r>
          </a:p>
          <a:p>
            <a:endParaRPr lang="en-GB" dirty="0"/>
          </a:p>
          <a:p>
            <a:r>
              <a:rPr lang="en-GB" dirty="0"/>
              <a:t>Unfortunately, one of the disadvantages of this method is that it takes a long time to prune and train a single model. </a:t>
            </a:r>
          </a:p>
          <a:p>
            <a:endParaRPr lang="en-GB" dirty="0"/>
          </a:p>
          <a:p>
            <a:r>
              <a:rPr lang="en-GB" dirty="0"/>
              <a:t>In my following work I incorporate pruning into training to reduce the overall deployment time. </a:t>
            </a:r>
          </a:p>
          <a:p>
            <a:endParaRPr lang="en-GB" dirty="0"/>
          </a:p>
          <a:p>
            <a:r>
              <a:rPr lang="en-GB" dirty="0"/>
              <a:t>Moreover, I expand beyond the attention mechanism onto the feedforward layers as well.</a:t>
            </a:r>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3907055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we have this out of the way, let's progress to the second part of this presentation.</a:t>
            </a:r>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853677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Group Lasso is a structural </a:t>
            </a:r>
            <a:r>
              <a:rPr lang="en-GB" dirty="0" err="1"/>
              <a:t>regulariser</a:t>
            </a:r>
            <a:r>
              <a:rPr lang="en-GB" dirty="0"/>
              <a:t> introduced in 2006 by Yuan and Lin. </a:t>
            </a:r>
          </a:p>
          <a:p>
            <a:endParaRPr lang="en-GB" dirty="0"/>
          </a:p>
          <a:p>
            <a:r>
              <a:rPr lang="en-GB" dirty="0"/>
              <a:t>It zeroes parameters together in groups by penalising the cost function accordingly.</a:t>
            </a:r>
          </a:p>
          <a:p>
            <a:endParaRPr lang="en-GB" dirty="0"/>
          </a:p>
          <a:p>
            <a:r>
              <a:rPr lang="en-GB" dirty="0"/>
              <a:t>As you can see in this visualisation, the group lasso penalty has this funnel shape which causes the gradient descent to fall into it and zero out parameters simultaneously. </a:t>
            </a:r>
          </a:p>
          <a:p>
            <a:endParaRPr lang="en-GB" dirty="0"/>
          </a:p>
          <a:p>
            <a:r>
              <a:rPr lang="en-GB" dirty="0"/>
              <a:t>The group lasso penalty applies the L2 norm over parameters within groups and the L1 norm onto the groups themselves.</a:t>
            </a:r>
          </a:p>
          <a:p>
            <a:endParaRPr lang="en-GB" dirty="0"/>
          </a:p>
          <a:p>
            <a:r>
              <a:rPr lang="en-GB" dirty="0"/>
              <a:t>The penalty is then added to the cross-entropy here, with the lambda scalar controlling the strength of pruning.</a:t>
            </a:r>
          </a:p>
          <a:p>
            <a:endParaRPr lang="en-GB" dirty="0"/>
          </a:p>
          <a:p>
            <a:r>
              <a:rPr lang="en-GB" dirty="0"/>
              <a:t>There is no loop and reset mechanism as regularisation prunes parameters as training progresses.</a:t>
            </a:r>
          </a:p>
          <a:p>
            <a:endParaRPr lang="en-GB" dirty="0"/>
          </a:p>
          <a:p>
            <a:r>
              <a:rPr lang="en-GB" dirty="0"/>
              <a:t>It is easy to use as it only requires additional penalty added to the cost function.</a:t>
            </a:r>
            <a:endParaRPr lang="pl-PL" dirty="0"/>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4135569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Inspired by the previous research and my empirical experience, I designed the following pruning schedule.</a:t>
            </a:r>
            <a:endParaRPr lang="pl-PL" dirty="0"/>
          </a:p>
          <a:p>
            <a:endParaRPr lang="pl-PL" dirty="0"/>
          </a:p>
          <a:p>
            <a:r>
              <a:rPr lang="en-GB" dirty="0"/>
              <a:t>Again, I pretrain a model to stabilise it and avoid damaging it prematurely. </a:t>
            </a:r>
            <a:endParaRPr lang="pl-PL" dirty="0"/>
          </a:p>
          <a:p>
            <a:endParaRPr lang="pl-PL" dirty="0"/>
          </a:p>
          <a:p>
            <a:r>
              <a:rPr lang="en-GB" dirty="0"/>
              <a:t>Next, I train a model with regularisation turned on where parameters get zeroed out.</a:t>
            </a:r>
            <a:endParaRPr lang="pl-PL" dirty="0"/>
          </a:p>
          <a:p>
            <a:endParaRPr lang="pl-PL" dirty="0"/>
          </a:p>
          <a:p>
            <a:r>
              <a:rPr lang="en-GB" dirty="0"/>
              <a:t>Finally, I slice the model structurally to make a smaller dense architecture. </a:t>
            </a:r>
            <a:endParaRPr lang="pl-PL" dirty="0"/>
          </a:p>
          <a:p>
            <a:endParaRPr lang="pl-PL" dirty="0"/>
          </a:p>
          <a:p>
            <a:r>
              <a:rPr lang="en-GB" dirty="0"/>
              <a:t>Then, training continues until convergence.</a:t>
            </a:r>
            <a:endParaRPr lang="pl-PL" dirty="0"/>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337686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group lasso looks like in practice!</a:t>
            </a:r>
            <a:endParaRPr lang="pl-PL" dirty="0"/>
          </a:p>
          <a:p>
            <a:endParaRPr lang="pl-PL" dirty="0"/>
          </a:p>
          <a:p>
            <a:r>
              <a:rPr lang="en-GB" dirty="0"/>
              <a:t>I applied it to feedforward layers to zero out individual neurons, which correspond to rows and columns in matrices. </a:t>
            </a:r>
            <a:endParaRPr lang="pl-PL" dirty="0"/>
          </a:p>
          <a:p>
            <a:endParaRPr lang="pl-PL" dirty="0"/>
          </a:p>
          <a:p>
            <a:r>
              <a:rPr lang="en-GB" dirty="0"/>
              <a:t>In this visualisation, you can see columns disappearing as updates progress.</a:t>
            </a:r>
            <a:endParaRPr lang="pl-PL" dirty="0"/>
          </a:p>
          <a:p>
            <a:endParaRPr lang="pl-PL" dirty="0"/>
          </a:p>
          <a:p>
            <a:r>
              <a:rPr lang="en-GB" dirty="0"/>
              <a:t>We can now take this layer, remove zeroed out dark areas, and squish this matrix like a sandwich.</a:t>
            </a:r>
            <a:endParaRPr lang="pl-PL" dirty="0"/>
          </a:p>
          <a:p>
            <a:endParaRPr lang="pl-PL" dirty="0"/>
          </a:p>
          <a:p>
            <a:r>
              <a:rPr lang="en-GB" dirty="0"/>
              <a:t>It will not affect the calculations, but we will have much smaller matrices, and the model will remain dense. </a:t>
            </a:r>
            <a:endParaRPr lang="pl-PL" dirty="0"/>
          </a:p>
          <a:p>
            <a:endParaRPr lang="pl-PL" dirty="0"/>
          </a:p>
          <a:p>
            <a:r>
              <a:rPr lang="en-GB" dirty="0"/>
              <a:t>Naturally, smaller matrices mean faster matrix multiplications.</a:t>
            </a:r>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1235166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 proceed with the experiments on the optimised model, this time with 12 to 1 encoder-decoder architecture.</a:t>
            </a:r>
          </a:p>
          <a:p>
            <a:endParaRPr lang="en-GB" dirty="0"/>
          </a:p>
          <a:p>
            <a:r>
              <a:rPr lang="en-GB" dirty="0"/>
              <a:t>I focus on the encoder only, pruning both attention and feedforward layers.</a:t>
            </a:r>
          </a:p>
          <a:p>
            <a:endParaRPr lang="en-GB" dirty="0"/>
          </a:p>
          <a:p>
            <a:r>
              <a:rPr lang="en-GB" dirty="0"/>
              <a:t>I apply structural regularisation over them on a neuron level. </a:t>
            </a:r>
          </a:p>
          <a:p>
            <a:endParaRPr lang="en-GB" dirty="0"/>
          </a:p>
          <a:p>
            <a:r>
              <a:rPr lang="en-GB" dirty="0"/>
              <a:t>Feedforward layers are straightforwardly sliced, while the attention heads are removed if at least half of their connections are dead.</a:t>
            </a:r>
          </a:p>
          <a:p>
            <a:endParaRPr lang="en-GB" dirty="0"/>
          </a:p>
          <a:p>
            <a:r>
              <a:rPr lang="en-GB" dirty="0"/>
              <a:t>As you can see in the table on the right, the results are really promising.</a:t>
            </a:r>
          </a:p>
          <a:p>
            <a:endParaRPr lang="en-GB" dirty="0"/>
          </a:p>
          <a:p>
            <a:r>
              <a:rPr lang="en-GB" dirty="0"/>
              <a:t>At no change in quality, this model gets 1.5 times faster by removing more than half of the parameters from the encoder. </a:t>
            </a:r>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101206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 knew from the beginning of the first year of my PhD that I wanted to explore the efficiency optimisation side of neural networks but I wasn't sure what topic exactly to pursue. </a:t>
            </a:r>
          </a:p>
          <a:p>
            <a:endParaRPr lang="en-GB" dirty="0"/>
          </a:p>
          <a:p>
            <a:r>
              <a:rPr lang="en-GB" dirty="0"/>
              <a:t>I read a bunch of papers, talked with my supervisor, trying to see which research field had an unexplored niche.</a:t>
            </a:r>
          </a:p>
          <a:p>
            <a:endParaRPr lang="en-GB" dirty="0"/>
          </a:p>
          <a:p>
            <a:r>
              <a:rPr lang="en-GB" dirty="0"/>
              <a:t>A huge demand for optimisation quickly solidified in my mind. This is because we build larger and larger models to keep improving quality, which is not getting cheaper by any means.</a:t>
            </a:r>
          </a:p>
          <a:p>
            <a:endParaRPr lang="en-GB" dirty="0"/>
          </a:p>
          <a:p>
            <a:r>
              <a:rPr lang="en-GB" dirty="0"/>
              <a:t>I remember getting frustrated, because even though the optimisation is a really hot subject in deep learning, in many cases it is severely lacking. </a:t>
            </a:r>
          </a:p>
          <a:p>
            <a:endParaRPr lang="en-GB" dirty="0"/>
          </a:p>
          <a:p>
            <a:r>
              <a:rPr lang="en-GB" dirty="0"/>
              <a:t>Most research papers use outdated or too small datasets combined with barebone </a:t>
            </a:r>
            <a:r>
              <a:rPr lang="en-GB" dirty="0" err="1"/>
              <a:t>unoptimised</a:t>
            </a:r>
            <a:r>
              <a:rPr lang="en-GB" dirty="0"/>
              <a:t> architectures. </a:t>
            </a:r>
          </a:p>
          <a:p>
            <a:r>
              <a:rPr lang="en-GB" dirty="0"/>
              <a:t>This obscures the actual potential advantages new methods may have in practice. In many cases, you're better off using whatever methods you already have in your sleeve.</a:t>
            </a:r>
          </a:p>
          <a:p>
            <a:endParaRPr lang="en-GB" dirty="0"/>
          </a:p>
          <a:p>
            <a:r>
              <a:rPr lang="en-GB" dirty="0"/>
              <a:t>To be blunt: optimisation is really difficult and achieving actual speed-up is even more so. This is evident in many papers that provide only theoretical numbers or none at all. </a:t>
            </a:r>
          </a:p>
          <a:p>
            <a:endParaRPr lang="en-GB" dirty="0"/>
          </a:p>
          <a:p>
            <a:r>
              <a:rPr lang="en-GB" dirty="0"/>
              <a:t>The problem is even more evident in machine translation. Due to the nature of the task, NMT is expensive to train, making it not a popular research direction. It is often neglected in favour of image recognition, that trains much </a:t>
            </a:r>
            <a:r>
              <a:rPr lang="en-GB" dirty="0" err="1"/>
              <a:t>much</a:t>
            </a:r>
            <a:r>
              <a:rPr lang="en-GB" dirty="0"/>
              <a:t> faster.</a:t>
            </a:r>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91903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In the previous slide, I have shown that the group lasso makes models more compact and faster at no change in quality. </a:t>
            </a:r>
          </a:p>
          <a:p>
            <a:endParaRPr lang="en-GB" dirty="0"/>
          </a:p>
          <a:p>
            <a:r>
              <a:rPr lang="en-GB" dirty="0"/>
              <a:t>The question is: do we even need to bother with this pruning business? </a:t>
            </a:r>
          </a:p>
          <a:p>
            <a:endParaRPr lang="en-GB" dirty="0"/>
          </a:p>
          <a:p>
            <a:r>
              <a:rPr lang="en-GB" dirty="0"/>
              <a:t>Or does it serve more as an architecture search method, and we can use the same architecture from the start?</a:t>
            </a:r>
          </a:p>
          <a:p>
            <a:endParaRPr lang="en-GB" dirty="0"/>
          </a:p>
          <a:p>
            <a:r>
              <a:rPr lang="en-GB" dirty="0"/>
              <a:t>I take the same model as before, but this time with 6 to 6 encoder-decoder architecture.</a:t>
            </a:r>
          </a:p>
          <a:p>
            <a:endParaRPr lang="en-GB" dirty="0"/>
          </a:p>
          <a:p>
            <a:r>
              <a:rPr lang="en-GB" dirty="0"/>
              <a:t>I prune this model to various degrees with different lambda scalars. </a:t>
            </a:r>
          </a:p>
          <a:p>
            <a:endParaRPr lang="en-GB" dirty="0"/>
          </a:p>
          <a:p>
            <a:r>
              <a:rPr lang="en-GB" dirty="0"/>
              <a:t>Then, I reinitialise those architectures and train them from scratch. </a:t>
            </a:r>
          </a:p>
          <a:p>
            <a:endParaRPr lang="en-GB" dirty="0"/>
          </a:p>
          <a:p>
            <a:r>
              <a:rPr lang="en-GB" dirty="0"/>
              <a:t>This experiment compares how identical models behave when carefully pruned and straightforwardly trained like that from the beginning.</a:t>
            </a:r>
          </a:p>
          <a:p>
            <a:endParaRPr lang="en-GB" dirty="0"/>
          </a:p>
          <a:p>
            <a:r>
              <a:rPr lang="en-GB" dirty="0"/>
              <a:t>As you can see in those middle rows that compare COMET scores, the models trained from scratch constantly underperform. </a:t>
            </a:r>
          </a:p>
          <a:p>
            <a:endParaRPr lang="en-GB" dirty="0"/>
          </a:p>
          <a:p>
            <a:r>
              <a:rPr lang="en-GB" dirty="0"/>
              <a:t>It means that careful pruning results in better quality and is crucial for performance.</a:t>
            </a:r>
          </a:p>
        </p:txBody>
      </p:sp>
      <p:sp>
        <p:nvSpPr>
          <p:cNvPr id="4" name="Slide Number Placeholder 3"/>
          <p:cNvSpPr>
            <a:spLocks noGrp="1"/>
          </p:cNvSpPr>
          <p:nvPr>
            <p:ph type="sldNum" sz="quarter" idx="5"/>
          </p:nvPr>
        </p:nvSpPr>
        <p:spPr/>
        <p:txBody>
          <a:bodyPr/>
          <a:lstStyle/>
          <a:p>
            <a:fld id="{D4B9A9E5-4F7F-4A7D-9DE1-899232329269}" type="slidenum">
              <a:rPr lang="en-US" smtClean="0"/>
              <a:t>24</a:t>
            </a:fld>
            <a:endParaRPr lang="en-US" dirty="0"/>
          </a:p>
        </p:txBody>
      </p:sp>
    </p:spTree>
    <p:extLst>
      <p:ext uri="{BB962C8B-B14F-4D97-AF65-F5344CB8AC3E}">
        <p14:creationId xmlns:p14="http://schemas.microsoft.com/office/powerpoint/2010/main" val="1863645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year, another Efficiency Shared Task to test my research in practice. </a:t>
            </a:r>
            <a:endParaRPr lang="pl-PL" dirty="0"/>
          </a:p>
          <a:p>
            <a:endParaRPr lang="pl-PL" dirty="0"/>
          </a:p>
          <a:p>
            <a:r>
              <a:rPr lang="en-GB" dirty="0"/>
              <a:t>I selected the model with „12-1” encoder-decoder distribution as it has proven to be a fast and reliable choice. </a:t>
            </a:r>
            <a:endParaRPr lang="pl-PL" dirty="0"/>
          </a:p>
          <a:p>
            <a:endParaRPr lang="pl-PL" dirty="0"/>
          </a:p>
          <a:p>
            <a:r>
              <a:rPr lang="en-GB" dirty="0"/>
              <a:t>Again, I prune both attention and feedforward layers. </a:t>
            </a:r>
            <a:endParaRPr lang="pl-PL" dirty="0"/>
          </a:p>
          <a:p>
            <a:endParaRPr lang="pl-PL" dirty="0"/>
          </a:p>
          <a:p>
            <a:r>
              <a:rPr lang="en-GB" dirty="0"/>
              <a:t>This time, we also quantise the models to 8-bits.</a:t>
            </a:r>
            <a:endParaRPr lang="pl-PL" dirty="0"/>
          </a:p>
          <a:p>
            <a:endParaRPr lang="pl-PL" dirty="0"/>
          </a:p>
          <a:p>
            <a:r>
              <a:rPr lang="en-GB" dirty="0"/>
              <a:t>This competitive setup made our robust model 2.7 times faster at 1.6 BLEU loss through structural pruning and quantisation.</a:t>
            </a:r>
          </a:p>
        </p:txBody>
      </p:sp>
      <p:sp>
        <p:nvSpPr>
          <p:cNvPr id="4" name="Slide Number Placeholder 3"/>
          <p:cNvSpPr>
            <a:spLocks noGrp="1"/>
          </p:cNvSpPr>
          <p:nvPr>
            <p:ph type="sldNum" sz="quarter" idx="5"/>
          </p:nvPr>
        </p:nvSpPr>
        <p:spPr/>
        <p:txBody>
          <a:bodyPr/>
          <a:lstStyle/>
          <a:p>
            <a:fld id="{D4B9A9E5-4F7F-4A7D-9DE1-899232329269}" type="slidenum">
              <a:rPr lang="en-US" smtClean="0"/>
              <a:t>25</a:t>
            </a:fld>
            <a:endParaRPr lang="en-US" dirty="0"/>
          </a:p>
        </p:txBody>
      </p:sp>
    </p:spTree>
    <p:extLst>
      <p:ext uri="{BB962C8B-B14F-4D97-AF65-F5344CB8AC3E}">
        <p14:creationId xmlns:p14="http://schemas.microsoft.com/office/powerpoint/2010/main" val="5657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my work on group lasso, I have shown that it works on transformer architectures in an highly optimised setup.</a:t>
            </a:r>
          </a:p>
          <a:p>
            <a:endParaRPr lang="en-GB" dirty="0"/>
          </a:p>
          <a:p>
            <a:r>
              <a:rPr lang="en-GB" dirty="0"/>
              <a:t>I prune both feedforward and attention layers in the early stages of training, which results in significant inference speed-up.</a:t>
            </a:r>
          </a:p>
          <a:p>
            <a:endParaRPr lang="en-GB" dirty="0"/>
          </a:p>
          <a:p>
            <a:r>
              <a:rPr lang="en-GB" dirty="0"/>
              <a:t>Next, I want to improve upon this work by targeting obsolete layers specifically and avoiding those deemed too important. </a:t>
            </a:r>
          </a:p>
        </p:txBody>
      </p:sp>
      <p:sp>
        <p:nvSpPr>
          <p:cNvPr id="4" name="Slide Number Placeholder 3"/>
          <p:cNvSpPr>
            <a:spLocks noGrp="1"/>
          </p:cNvSpPr>
          <p:nvPr>
            <p:ph type="sldNum" sz="quarter" idx="5"/>
          </p:nvPr>
        </p:nvSpPr>
        <p:spPr/>
        <p:txBody>
          <a:bodyPr/>
          <a:lstStyle/>
          <a:p>
            <a:fld id="{D4B9A9E5-4F7F-4A7D-9DE1-899232329269}" type="slidenum">
              <a:rPr lang="en-US" smtClean="0"/>
              <a:t>26</a:t>
            </a:fld>
            <a:endParaRPr lang="en-US" dirty="0"/>
          </a:p>
        </p:txBody>
      </p:sp>
    </p:spTree>
    <p:extLst>
      <p:ext uri="{BB962C8B-B14F-4D97-AF65-F5344CB8AC3E}">
        <p14:creationId xmlns:p14="http://schemas.microsoft.com/office/powerpoint/2010/main" val="4100727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let’s look at my </a:t>
            </a:r>
            <a:r>
              <a:rPr lang="en-GB" dirty="0" err="1"/>
              <a:t>lastest</a:t>
            </a:r>
            <a:r>
              <a:rPr lang="en-GB" dirty="0"/>
              <a:t> work on the aided regularisation.</a:t>
            </a:r>
          </a:p>
        </p:txBody>
      </p:sp>
      <p:sp>
        <p:nvSpPr>
          <p:cNvPr id="4" name="Slide Number Placeholder 3"/>
          <p:cNvSpPr>
            <a:spLocks noGrp="1"/>
          </p:cNvSpPr>
          <p:nvPr>
            <p:ph type="sldNum" sz="quarter" idx="5"/>
          </p:nvPr>
        </p:nvSpPr>
        <p:spPr/>
        <p:txBody>
          <a:bodyPr/>
          <a:lstStyle/>
          <a:p>
            <a:fld id="{D4B9A9E5-4F7F-4A7D-9DE1-899232329269}" type="slidenum">
              <a:rPr lang="en-US" smtClean="0"/>
              <a:t>27</a:t>
            </a:fld>
            <a:endParaRPr lang="en-US" dirty="0"/>
          </a:p>
        </p:txBody>
      </p:sp>
    </p:spTree>
    <p:extLst>
      <p:ext uri="{BB962C8B-B14F-4D97-AF65-F5344CB8AC3E}">
        <p14:creationId xmlns:p14="http://schemas.microsoft.com/office/powerpoint/2010/main" val="2586328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 typical regularisation I have shown you so far, all layers are penalised in the same manner.</a:t>
            </a:r>
          </a:p>
          <a:p>
            <a:endParaRPr lang="en-GB" dirty="0"/>
          </a:p>
          <a:p>
            <a:r>
              <a:rPr lang="en-GB" dirty="0"/>
              <a:t>However, when you look at how regularised models behave, some layers get pruned quite aggressively, while others refuse to do so.</a:t>
            </a:r>
          </a:p>
          <a:p>
            <a:endParaRPr lang="en-GB" dirty="0"/>
          </a:p>
          <a:p>
            <a:r>
              <a:rPr lang="en-GB" dirty="0"/>
              <a:t>The second case is quite problematic since forcing a model to prune those layers affects the translation quality.</a:t>
            </a:r>
          </a:p>
          <a:p>
            <a:endParaRPr lang="en-GB" dirty="0"/>
          </a:p>
          <a:p>
            <a:r>
              <a:rPr lang="en-GB" dirty="0"/>
              <a:t>Ideally, we want to focus our pruning efforts where it is actually wanted and avoid it where it is not.</a:t>
            </a:r>
          </a:p>
        </p:txBody>
      </p:sp>
      <p:sp>
        <p:nvSpPr>
          <p:cNvPr id="4" name="Slide Number Placeholder 3"/>
          <p:cNvSpPr>
            <a:spLocks noGrp="1"/>
          </p:cNvSpPr>
          <p:nvPr>
            <p:ph type="sldNum" sz="quarter" idx="5"/>
          </p:nvPr>
        </p:nvSpPr>
        <p:spPr/>
        <p:txBody>
          <a:bodyPr/>
          <a:lstStyle/>
          <a:p>
            <a:fld id="{D4B9A9E5-4F7F-4A7D-9DE1-899232329269}" type="slidenum">
              <a:rPr lang="en-US" smtClean="0"/>
              <a:t>28</a:t>
            </a:fld>
            <a:endParaRPr lang="en-US" dirty="0"/>
          </a:p>
        </p:txBody>
      </p:sp>
    </p:spTree>
    <p:extLst>
      <p:ext uri="{BB962C8B-B14F-4D97-AF65-F5344CB8AC3E}">
        <p14:creationId xmlns:p14="http://schemas.microsoft.com/office/powerpoint/2010/main" val="1250842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me introduce you to an aided regularisation method. </a:t>
            </a:r>
          </a:p>
          <a:p>
            <a:endParaRPr lang="en-GB" dirty="0"/>
          </a:p>
          <a:p>
            <a:r>
              <a:rPr lang="en-GB" dirty="0"/>
              <a:t>In comparison to a standard regularisation, this </a:t>
            </a:r>
            <a:r>
              <a:rPr lang="en-GB" dirty="0" err="1"/>
              <a:t>regulariser</a:t>
            </a:r>
            <a:r>
              <a:rPr lang="en-GB" dirty="0"/>
              <a:t> includes an additional scalar gamma, highlighted in red. The idea is to scale penalties for each layer. </a:t>
            </a:r>
          </a:p>
          <a:p>
            <a:endParaRPr lang="en-GB" dirty="0"/>
          </a:p>
          <a:p>
            <a:r>
              <a:rPr lang="en-GB" dirty="0"/>
              <a:t>These scalars are updated after each batch update and exponentially averaged over training duration.</a:t>
            </a:r>
          </a:p>
          <a:p>
            <a:endParaRPr lang="en-GB" dirty="0"/>
          </a:p>
          <a:p>
            <a:r>
              <a:rPr lang="en-GB" dirty="0"/>
              <a:t>It is called aided regularisation </a:t>
            </a:r>
            <a:r>
              <a:rPr lang="en-GB" dirty="0" err="1"/>
              <a:t>becase</a:t>
            </a:r>
            <a:r>
              <a:rPr lang="en-GB" dirty="0"/>
              <a:t> the gamma function is aided by external information.</a:t>
            </a:r>
          </a:p>
          <a:p>
            <a:r>
              <a:rPr lang="en-GB" dirty="0"/>
              <a:t>This could be, for example, magnitude of gradients or parameters, which can steer regularisation accordingly.</a:t>
            </a:r>
          </a:p>
        </p:txBody>
      </p:sp>
      <p:sp>
        <p:nvSpPr>
          <p:cNvPr id="4" name="Slide Number Placeholder 3"/>
          <p:cNvSpPr>
            <a:spLocks noGrp="1"/>
          </p:cNvSpPr>
          <p:nvPr>
            <p:ph type="sldNum" sz="quarter" idx="5"/>
          </p:nvPr>
        </p:nvSpPr>
        <p:spPr/>
        <p:txBody>
          <a:bodyPr/>
          <a:lstStyle/>
          <a:p>
            <a:fld id="{D4B9A9E5-4F7F-4A7D-9DE1-899232329269}" type="slidenum">
              <a:rPr lang="en-US" smtClean="0"/>
              <a:t>29</a:t>
            </a:fld>
            <a:endParaRPr lang="en-US" dirty="0"/>
          </a:p>
        </p:txBody>
      </p:sp>
    </p:spTree>
    <p:extLst>
      <p:ext uri="{BB962C8B-B14F-4D97-AF65-F5344CB8AC3E}">
        <p14:creationId xmlns:p14="http://schemas.microsoft.com/office/powerpoint/2010/main" val="4143887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In this presentation, I will focus on gradient-aided regularisation.</a:t>
            </a:r>
          </a:p>
          <a:p>
            <a:endParaRPr lang="en-GB" dirty="0"/>
          </a:p>
          <a:p>
            <a:r>
              <a:rPr lang="en-GB" dirty="0"/>
              <a:t>This regularisation scheduling assumes that if a layer has consistently small gradients, it does not learn and thus is a good candidate for pruning.</a:t>
            </a:r>
          </a:p>
          <a:p>
            <a:endParaRPr lang="en-GB" dirty="0"/>
          </a:p>
          <a:p>
            <a:r>
              <a:rPr lang="en-GB" dirty="0"/>
              <a:t>The reverse is also true: a layer should be left alone if its gradients are high or even increasing.</a:t>
            </a:r>
          </a:p>
          <a:p>
            <a:endParaRPr lang="en-GB" dirty="0"/>
          </a:p>
          <a:p>
            <a:r>
              <a:rPr lang="en-GB" dirty="0"/>
              <a:t>Naturally, gradients decrease during training by design. A layer shouldn't be penalised more just for that reason.</a:t>
            </a:r>
          </a:p>
          <a:p>
            <a:endParaRPr lang="en-GB" dirty="0"/>
          </a:p>
          <a:p>
            <a:r>
              <a:rPr lang="en-GB" dirty="0"/>
              <a:t>The gradient-aided gamma function is the L2 norm of local gradients here, scaled down by the global gradient norm, with the minus log function applied over it.</a:t>
            </a:r>
          </a:p>
          <a:p>
            <a:endParaRPr lang="en-GB" dirty="0"/>
          </a:p>
          <a:p>
            <a:r>
              <a:rPr lang="en-GB" dirty="0"/>
              <a:t>Ideally, gradients should be backpropagated without regularisation penalties first to scale those penalties. Nevertheless, I will use the available gradients as an approximation to avoid backpropagating twice.</a:t>
            </a:r>
            <a:endParaRPr lang="pl-PL" dirty="0"/>
          </a:p>
        </p:txBody>
      </p:sp>
      <p:sp>
        <p:nvSpPr>
          <p:cNvPr id="4" name="Slide Number Placeholder 3"/>
          <p:cNvSpPr>
            <a:spLocks noGrp="1"/>
          </p:cNvSpPr>
          <p:nvPr>
            <p:ph type="sldNum" sz="quarter" idx="5"/>
          </p:nvPr>
        </p:nvSpPr>
        <p:spPr/>
        <p:txBody>
          <a:bodyPr/>
          <a:lstStyle/>
          <a:p>
            <a:fld id="{D4B9A9E5-4F7F-4A7D-9DE1-899232329269}" type="slidenum">
              <a:rPr lang="en-US" smtClean="0"/>
              <a:t>30</a:t>
            </a:fld>
            <a:endParaRPr lang="en-US" dirty="0"/>
          </a:p>
        </p:txBody>
      </p:sp>
    </p:spTree>
    <p:extLst>
      <p:ext uri="{BB962C8B-B14F-4D97-AF65-F5344CB8AC3E}">
        <p14:creationId xmlns:p14="http://schemas.microsoft.com/office/powerpoint/2010/main" val="720186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Let us take a look at some of the results. I keep the regularisation scheme unchanged and only modify the cost function to scale penalties per layer.</a:t>
            </a:r>
          </a:p>
          <a:p>
            <a:endParaRPr lang="en-GB" dirty="0"/>
          </a:p>
          <a:p>
            <a:r>
              <a:rPr lang="en-GB" dirty="0"/>
              <a:t>The table on the right shows the distribution of parameters for the baseline and the pruned model. Overall, the sparsity patterns manifest more clearly than before.</a:t>
            </a:r>
          </a:p>
          <a:p>
            <a:endParaRPr lang="en-GB" dirty="0"/>
          </a:p>
          <a:p>
            <a:r>
              <a:rPr lang="en-GB" dirty="0"/>
              <a:t>Despite being penalised, the single decoder layer has been untouched.</a:t>
            </a:r>
          </a:p>
          <a:p>
            <a:r>
              <a:rPr lang="en-GB" dirty="0"/>
              <a:t>The middle encoder layers has been aggressively reduced instead.</a:t>
            </a:r>
          </a:p>
          <a:p>
            <a:endParaRPr lang="en-GB" dirty="0"/>
          </a:p>
          <a:p>
            <a:r>
              <a:rPr lang="en-GB" dirty="0"/>
              <a:t>On the left, you can see the quality and speed evaluations of those models. </a:t>
            </a:r>
          </a:p>
          <a:p>
            <a:r>
              <a:rPr lang="en-GB" dirty="0"/>
              <a:t>The model pruned with the aided regularisation is 66% faster at a small drop in quality.</a:t>
            </a:r>
          </a:p>
          <a:p>
            <a:endParaRPr lang="en-GB" dirty="0"/>
          </a:p>
          <a:p>
            <a:r>
              <a:rPr lang="en-GB" dirty="0"/>
              <a:t>It is worth noting that the same architecture trained </a:t>
            </a:r>
            <a:r>
              <a:rPr lang="en-GB" dirty="0" err="1"/>
              <a:t>froms</a:t>
            </a:r>
            <a:r>
              <a:rPr lang="en-GB" dirty="0"/>
              <a:t> </a:t>
            </a:r>
            <a:r>
              <a:rPr lang="en-GB" dirty="0" err="1"/>
              <a:t>cratch</a:t>
            </a:r>
            <a:r>
              <a:rPr lang="en-GB" dirty="0"/>
              <a:t> underperformed by more than 4 COMET points, clearly making structural pruning superior.</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31</a:t>
            </a:fld>
            <a:endParaRPr lang="en-US" dirty="0"/>
          </a:p>
        </p:txBody>
      </p:sp>
    </p:spTree>
    <p:extLst>
      <p:ext uri="{BB962C8B-B14F-4D97-AF65-F5344CB8AC3E}">
        <p14:creationId xmlns:p14="http://schemas.microsoft.com/office/powerpoint/2010/main" val="31183719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There has been some research insight into 'pruning and rejuvenating' parameters improving the robustness of a model and, in turn, its quality.</a:t>
            </a:r>
          </a:p>
          <a:p>
            <a:endParaRPr lang="en-GB" dirty="0"/>
          </a:p>
          <a:p>
            <a:r>
              <a:rPr lang="en-GB" dirty="0"/>
              <a:t>I repeat the experiment from the previous slide, but this time, I reduce the depth of a model by removing the most pruned layers.</a:t>
            </a:r>
          </a:p>
          <a:p>
            <a:endParaRPr lang="en-GB" dirty="0"/>
          </a:p>
          <a:p>
            <a:r>
              <a:rPr lang="en-GB" dirty="0"/>
              <a:t>At the same time, I allow other layers to rejuvenate back to their full capacity.</a:t>
            </a:r>
          </a:p>
          <a:p>
            <a:endParaRPr lang="en-GB" dirty="0"/>
          </a:p>
          <a:p>
            <a:r>
              <a:rPr lang="en-GB" dirty="0"/>
              <a:t>The model recovers completely quality-wise back to the baseline level, slightly outperforming it.</a:t>
            </a:r>
          </a:p>
          <a:p>
            <a:endParaRPr lang="en-GB" dirty="0"/>
          </a:p>
          <a:p>
            <a:r>
              <a:rPr lang="en-GB" dirty="0"/>
              <a:t>At the same time, it is 1.45 times faster with the architecture now being 7 to 1 encoder-decoder instead of 12 to 1. </a:t>
            </a:r>
          </a:p>
        </p:txBody>
      </p:sp>
      <p:sp>
        <p:nvSpPr>
          <p:cNvPr id="4" name="Slide Number Placeholder 3"/>
          <p:cNvSpPr>
            <a:spLocks noGrp="1"/>
          </p:cNvSpPr>
          <p:nvPr>
            <p:ph type="sldNum" sz="quarter" idx="5"/>
          </p:nvPr>
        </p:nvSpPr>
        <p:spPr/>
        <p:txBody>
          <a:bodyPr/>
          <a:lstStyle/>
          <a:p>
            <a:fld id="{D4B9A9E5-4F7F-4A7D-9DE1-899232329269}" type="slidenum">
              <a:rPr lang="en-US" smtClean="0"/>
              <a:t>32</a:t>
            </a:fld>
            <a:endParaRPr lang="en-US" dirty="0"/>
          </a:p>
        </p:txBody>
      </p:sp>
    </p:spTree>
    <p:extLst>
      <p:ext uri="{BB962C8B-B14F-4D97-AF65-F5344CB8AC3E}">
        <p14:creationId xmlns:p14="http://schemas.microsoft.com/office/powerpoint/2010/main" val="1239107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this research briefly, I introduced a novel regularisation approach that scales penalties per layer, resulting in Pareto optimal architectures.</a:t>
            </a:r>
            <a:endParaRPr lang="pl-PL" dirty="0"/>
          </a:p>
          <a:p>
            <a:endParaRPr lang="pl-PL" dirty="0"/>
          </a:p>
          <a:p>
            <a:r>
              <a:rPr lang="en-GB" dirty="0"/>
              <a:t>This regularisation scheme provides fast pruning that targets specific layers to reduce the depth of a model.</a:t>
            </a:r>
            <a:endParaRPr lang="pl-PL" dirty="0"/>
          </a:p>
          <a:p>
            <a:endParaRPr lang="pl-PL" dirty="0"/>
          </a:p>
          <a:p>
            <a:r>
              <a:rPr lang="en-GB" dirty="0"/>
              <a:t>In turn, inference gains a significant speed boost at small or no damage to translation quality.</a:t>
            </a:r>
            <a:endParaRPr lang="pl-PL" dirty="0"/>
          </a:p>
          <a:p>
            <a:endParaRPr lang="pl-PL" dirty="0"/>
          </a:p>
          <a:p>
            <a:r>
              <a:rPr lang="en-GB" dirty="0"/>
              <a:t>In terms of future work, there are infinite ways to create new scaling functions for this regularisation method.</a:t>
            </a:r>
            <a:endParaRPr lang="pl-PL" dirty="0"/>
          </a:p>
          <a:p>
            <a:endParaRPr lang="pl-PL" dirty="0"/>
          </a:p>
          <a:p>
            <a:r>
              <a:rPr lang="en-GB" dirty="0"/>
              <a:t>Also, I would like to publish this research down the line.</a:t>
            </a:r>
            <a:endParaRPr lang="pl-PL" dirty="0"/>
          </a:p>
        </p:txBody>
      </p:sp>
      <p:sp>
        <p:nvSpPr>
          <p:cNvPr id="4" name="Slide Number Placeholder 3"/>
          <p:cNvSpPr>
            <a:spLocks noGrp="1"/>
          </p:cNvSpPr>
          <p:nvPr>
            <p:ph type="sldNum" sz="quarter" idx="5"/>
          </p:nvPr>
        </p:nvSpPr>
        <p:spPr/>
        <p:txBody>
          <a:bodyPr/>
          <a:lstStyle/>
          <a:p>
            <a:fld id="{D4B9A9E5-4F7F-4A7D-9DE1-899232329269}" type="slidenum">
              <a:rPr lang="en-US" smtClean="0"/>
              <a:t>33</a:t>
            </a:fld>
            <a:endParaRPr lang="en-US" dirty="0"/>
          </a:p>
        </p:txBody>
      </p:sp>
    </p:spTree>
    <p:extLst>
      <p:ext uri="{BB962C8B-B14F-4D97-AF65-F5344CB8AC3E}">
        <p14:creationId xmlns:p14="http://schemas.microsoft.com/office/powerpoint/2010/main" val="3540273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interest peaked at parameter pruning.</a:t>
            </a:r>
          </a:p>
          <a:p>
            <a:endParaRPr lang="en-GB" dirty="0"/>
          </a:p>
          <a:p>
            <a:r>
              <a:rPr lang="en-GB" dirty="0"/>
              <a:t>It is a really well-explored research field with many papers. However, reading through those I kept thinking </a:t>
            </a:r>
          </a:p>
          <a:p>
            <a:endParaRPr lang="en-GB" dirty="0"/>
          </a:p>
          <a:p>
            <a:r>
              <a:rPr lang="en-GB" dirty="0"/>
              <a:t>'if pruning is so great and has so many supposedly awesome results, how is it we are not using it in practice when we develop machine translation models? we just use smaller architectures, that's all!'</a:t>
            </a:r>
          </a:p>
          <a:p>
            <a:endParaRPr lang="en-GB" dirty="0"/>
          </a:p>
          <a:p>
            <a:endParaRPr lang="en-GB" dirty="0"/>
          </a:p>
          <a:p>
            <a:r>
              <a:rPr lang="en-GB" dirty="0"/>
              <a:t>First and foremost, sparse kernels required for matrix multiplications are really difficult to optimise.</a:t>
            </a:r>
          </a:p>
          <a:p>
            <a:r>
              <a:rPr lang="en-GB" dirty="0"/>
              <a:t>In practice, sparse matrices are faster only if they are really sparse, like above 90%. Aggressive pruning damages quality and may not be worth the effort.</a:t>
            </a:r>
          </a:p>
          <a:p>
            <a:endParaRPr lang="en-GB" dirty="0"/>
          </a:p>
          <a:p>
            <a:r>
              <a:rPr lang="en-GB" dirty="0"/>
              <a:t>Pruning is also expensive. Depending on an algorithm, a model may need to be trained twice or even multiple times. This is something </a:t>
            </a:r>
            <a:r>
              <a:rPr lang="en-GB" dirty="0" err="1"/>
              <a:t>unatainable</a:t>
            </a:r>
            <a:r>
              <a:rPr lang="en-GB" dirty="0"/>
              <a:t> in machine translation, where a model is already training for weeks, so we cannot afford to train for longer.</a:t>
            </a:r>
          </a:p>
          <a:p>
            <a:endParaRPr lang="en-GB" dirty="0"/>
          </a:p>
          <a:p>
            <a:r>
              <a:rPr lang="en-GB" dirty="0"/>
              <a:t>As I already mentioned, most of the research is biased towards bad baselines, and it is no different in pruning. It is much easier to prune a large model than a state-of-the-art small architecture.</a:t>
            </a:r>
          </a:p>
          <a:p>
            <a:endParaRPr lang="en-GB" dirty="0"/>
          </a:p>
          <a:p>
            <a:r>
              <a:rPr lang="en-GB" dirty="0"/>
              <a:t>Due to the inefficiency of sparse solutions, speed analysis is often omitted or done in theoretical FLOPs that do not reflect the actual speed-up of a model. </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169702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My thesis challenged the knowledge gap on fast sparsity in the context of NMT with empirical evidence.</a:t>
            </a:r>
            <a:endParaRPr lang="pl-PL" sz="1200" dirty="0"/>
          </a:p>
          <a:p>
            <a:endParaRPr lang="pl-PL" sz="1200" dirty="0"/>
          </a:p>
          <a:p>
            <a:r>
              <a:rPr lang="en-GB" sz="1200" dirty="0"/>
              <a:t>Through various techniques, I have shown that structural pruning is easily achievable in NMT and leads to a substantial boost in inference speed at no quality cost.</a:t>
            </a:r>
            <a:endParaRPr lang="pl-PL" sz="1200" dirty="0"/>
          </a:p>
          <a:p>
            <a:endParaRPr lang="pl-PL" sz="1200" dirty="0"/>
          </a:p>
          <a:p>
            <a:r>
              <a:rPr lang="en-GB" sz="1200" dirty="0"/>
              <a:t>The resulting models push the state-of-the-art Pareto frontier.</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34</a:t>
            </a:fld>
            <a:endParaRPr lang="en-US" dirty="0"/>
          </a:p>
        </p:txBody>
      </p:sp>
    </p:spTree>
    <p:extLst>
      <p:ext uri="{BB962C8B-B14F-4D97-AF65-F5344CB8AC3E}">
        <p14:creationId xmlns:p14="http://schemas.microsoft.com/office/powerpoint/2010/main" val="2160650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I would like to thank you for attending this presentation and being here with me.</a:t>
            </a:r>
            <a:br>
              <a:rPr lang="pl-PL" dirty="0"/>
            </a:br>
            <a:r>
              <a:rPr lang="pl-PL" dirty="0"/>
              <a:t>If you have any questions, do not hesitate to ask me anything.</a:t>
            </a:r>
          </a:p>
          <a:p>
            <a:endParaRPr lang="pl-PL" dirty="0"/>
          </a:p>
          <a:p>
            <a:r>
              <a:rPr lang="pl-PL" dirty="0"/>
              <a:t>Thank you!</a:t>
            </a:r>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35</a:t>
            </a:fld>
            <a:endParaRPr lang="en-US" dirty="0"/>
          </a:p>
        </p:txBody>
      </p:sp>
    </p:spTree>
    <p:extLst>
      <p:ext uri="{BB962C8B-B14F-4D97-AF65-F5344CB8AC3E}">
        <p14:creationId xmlns:p14="http://schemas.microsoft.com/office/powerpoint/2010/main" val="2994156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goal of my thesis was to make machine translation translate faster through structural pruning methods. I will show you that it is possible to advance the current state-of-the-art with simple pruning methods that result in smaller but still dense architecture</a:t>
            </a:r>
            <a:r>
              <a:rPr lang="pl-PL" dirty="0"/>
              <a:t>s</a:t>
            </a:r>
            <a:r>
              <a:rPr lang="en-GB" dirty="0"/>
              <a:t>. </a:t>
            </a:r>
          </a:p>
          <a:p>
            <a:endParaRPr lang="en-GB" dirty="0"/>
          </a:p>
          <a:p>
            <a:r>
              <a:rPr lang="en-GB" dirty="0"/>
              <a:t>Speed-up is easily achievable as we do not need any sparse operators. </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40982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Before I jump right into </a:t>
            </a:r>
            <a:r>
              <a:rPr lang="pl-PL" dirty="0"/>
              <a:t>my research</a:t>
            </a:r>
            <a:r>
              <a:rPr lang="en-GB" dirty="0"/>
              <a:t>, I would like to introduce you to the concept of Pareto optimality and spoil you some of the future results as an appetizer. </a:t>
            </a:r>
          </a:p>
          <a:p>
            <a:endParaRPr lang="en-GB" dirty="0"/>
          </a:p>
          <a:p>
            <a:r>
              <a:rPr lang="en-GB" dirty="0"/>
              <a:t>Here we have a graph that plots the trade-off between translation quality in BLEU and inference speed expressed in words per second. </a:t>
            </a:r>
          </a:p>
          <a:p>
            <a:endParaRPr lang="en-GB" dirty="0"/>
          </a:p>
          <a:p>
            <a:r>
              <a:rPr lang="en-GB" dirty="0"/>
              <a:t>In yellow I highlighted the models pruned structurally by methods I am going to show you soon.</a:t>
            </a:r>
          </a:p>
          <a:p>
            <a:endParaRPr lang="en-GB" dirty="0"/>
          </a:p>
          <a:p>
            <a:endParaRPr lang="en-GB" dirty="0"/>
          </a:p>
          <a:p>
            <a:r>
              <a:rPr lang="en-GB" dirty="0"/>
              <a:t>Theoretically, the best possible model would be in the upper right corner of this graph as it would be the best and the fastest it can be.</a:t>
            </a:r>
          </a:p>
          <a:p>
            <a:endParaRPr lang="en-GB" dirty="0"/>
          </a:p>
          <a:p>
            <a:r>
              <a:rPr lang="en-GB" dirty="0"/>
              <a:t>As you can see, the pruned models lead the Pareto frontier, providing the best trade-off between </a:t>
            </a:r>
            <a:r>
              <a:rPr lang="en-GB" dirty="0" err="1"/>
              <a:t>qualiy</a:t>
            </a:r>
            <a:r>
              <a:rPr lang="en-GB" dirty="0"/>
              <a:t> and speed.</a:t>
            </a:r>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51385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There are three key chapters in my thesis that I will talk about today.</a:t>
            </a:r>
          </a:p>
          <a:p>
            <a:endParaRPr lang="en-GB" dirty="0"/>
          </a:p>
          <a:p>
            <a:r>
              <a:rPr lang="en-GB" dirty="0"/>
              <a:t>The first one is about the Lottery Ticket Hypothesis, a well-known pruning method that I expand to work in a block-sparse setup. </a:t>
            </a:r>
          </a:p>
          <a:p>
            <a:endParaRPr lang="en-GB" dirty="0"/>
          </a:p>
          <a:p>
            <a:r>
              <a:rPr lang="en-GB" dirty="0"/>
              <a:t>Next is about group lasso, a simple structural regularisation technique that I utilise to compress a neural model early into training. </a:t>
            </a:r>
          </a:p>
          <a:p>
            <a:endParaRPr lang="en-GB" dirty="0"/>
          </a:p>
          <a:p>
            <a:r>
              <a:rPr lang="en-GB" dirty="0"/>
              <a:t>Last but not least, I investigate a brand new research direction with aided regularisation, which steers a model to target the most </a:t>
            </a:r>
            <a:r>
              <a:rPr lang="en-GB" dirty="0" err="1"/>
              <a:t>prunable</a:t>
            </a:r>
            <a:r>
              <a:rPr lang="en-GB" dirty="0"/>
              <a:t> layers and ignore those deemed too important.</a:t>
            </a:r>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941494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Now with that out of the way, </a:t>
            </a:r>
            <a:r>
              <a:rPr lang="en-GB" dirty="0"/>
              <a:t>let's begin with </a:t>
            </a:r>
            <a:r>
              <a:rPr lang="pl-PL" dirty="0"/>
              <a:t>my work on a </a:t>
            </a:r>
            <a:r>
              <a:rPr lang="en-GB" dirty="0"/>
              <a:t>structural lottery ticket hypothesis.</a:t>
            </a:r>
          </a:p>
          <a:p>
            <a:endParaRPr lang="en-GB"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23989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research, I focus on pruning heads in the attention mechanism. As I explained just now, each head is a collection of small submatrices that can be easily removed from a model.</a:t>
            </a:r>
          </a:p>
          <a:p>
            <a:endParaRPr lang="en-GB" dirty="0"/>
          </a:p>
          <a:p>
            <a:r>
              <a:rPr lang="en-GB" dirty="0"/>
              <a:t>There has been some insight into attention redundancy presented by other researchers.</a:t>
            </a:r>
          </a:p>
          <a:p>
            <a:endParaRPr lang="en-GB" dirty="0"/>
          </a:p>
          <a:p>
            <a:r>
              <a:rPr lang="en-GB" dirty="0"/>
              <a:t>They report that many attention layers share similar distributions.</a:t>
            </a:r>
          </a:p>
          <a:p>
            <a:endParaRPr lang="en-GB" dirty="0"/>
          </a:p>
          <a:p>
            <a:r>
              <a:rPr lang="en-GB" dirty="0"/>
              <a:t>Also, many heads do not play any significant linguistic roles, suggesting that they may be approximated, reused or pruned, which interests me the most.</a:t>
            </a:r>
          </a:p>
          <a:p>
            <a:endParaRPr lang="en-GB" dirty="0"/>
          </a:p>
          <a:p>
            <a:r>
              <a:rPr lang="en-GB" dirty="0"/>
              <a:t>Indeed, many heads are reported to be useless and can be removed with negligible impact on quality importance.</a:t>
            </a:r>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715369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chose to tackle the attention pruning problem with the lottery ticket hypothesis approach.</a:t>
            </a:r>
          </a:p>
          <a:p>
            <a:endParaRPr lang="en-GB" dirty="0"/>
          </a:p>
          <a:p>
            <a:r>
              <a:rPr lang="en-GB" dirty="0"/>
              <a:t>The hypothesis states that a randomly initialised neural network contains a subnetwork that, when trained in isolation, reaches the potential of the full network.</a:t>
            </a:r>
          </a:p>
          <a:p>
            <a:endParaRPr lang="en-GB" dirty="0"/>
          </a:p>
          <a:p>
            <a:r>
              <a:rPr lang="en-GB" dirty="0"/>
              <a:t>This lucky mix of parameters is a winner of the initialisation lottery and the goal of is to find such attention heads and prune the rest.</a:t>
            </a:r>
          </a:p>
          <a:p>
            <a:endParaRPr lang="en-GB" dirty="0"/>
          </a:p>
          <a:p>
            <a:r>
              <a:rPr lang="en-GB" dirty="0"/>
              <a:t>I use the lottery ticket hypothesis in its iterative form with late resetting.</a:t>
            </a:r>
          </a:p>
          <a:p>
            <a:endParaRPr lang="en-GB" dirty="0"/>
          </a:p>
          <a:p>
            <a:r>
              <a:rPr lang="en-GB" dirty="0"/>
              <a:t>It consists of the following steps:</a:t>
            </a:r>
          </a:p>
          <a:p>
            <a:endParaRPr lang="en-GB" dirty="0"/>
          </a:p>
          <a:p>
            <a:r>
              <a:rPr lang="en-GB" dirty="0"/>
              <a:t>First, we initialise and pretrain a model for a short time to stabilise it.</a:t>
            </a:r>
          </a:p>
          <a:p>
            <a:endParaRPr lang="en-GB" dirty="0"/>
          </a:p>
          <a:p>
            <a:r>
              <a:rPr lang="en-GB" dirty="0"/>
              <a:t>Next, we enter a loop of training a model partially, pruning parameters and resetting the rest of parameters back to the starting checkpoint.</a:t>
            </a:r>
          </a:p>
          <a:p>
            <a:endParaRPr lang="en-GB" dirty="0"/>
          </a:p>
          <a:p>
            <a:r>
              <a:rPr lang="en-GB" dirty="0"/>
              <a:t>This loop is repeated until we are satisfied with the sparsity of a model.</a:t>
            </a:r>
          </a:p>
          <a:p>
            <a:endParaRPr lang="en-GB" dirty="0"/>
          </a:p>
          <a:p>
            <a:r>
              <a:rPr lang="en-GB" dirty="0"/>
              <a:t>Finally, we allow the sparse network to </a:t>
            </a:r>
            <a:r>
              <a:rPr lang="en-GB" dirty="0" err="1"/>
              <a:t>to</a:t>
            </a:r>
            <a:r>
              <a:rPr lang="en-GB" dirty="0"/>
              <a:t> train freely until convergence.</a:t>
            </a:r>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77292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1" y="4434840"/>
            <a:ext cx="4941771" cy="1122202"/>
          </a:xfrm>
        </p:spPr>
        <p:txBody>
          <a:bodyPr anchor="b">
            <a:noAutofit/>
          </a:bodyPr>
          <a:lstStyle>
            <a:lvl1pPr algn="l">
              <a:defRPr sz="3600" cap="all" spc="151"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1" cy="396660"/>
          </a:xfrm>
        </p:spPr>
        <p:txBody>
          <a:bodyPr>
            <a:normAutofit/>
          </a:bodyPr>
          <a:lstStyle>
            <a:lvl1pPr marL="0" indent="0" algn="l">
              <a:lnSpc>
                <a:spcPct val="100000"/>
              </a:lnSpc>
              <a:buNone/>
              <a:defRPr sz="16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2"/>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a:noFill/>
        </p:spPr>
        <p:txBody>
          <a:bodyPr>
            <a:normAutofit/>
          </a:bodyPr>
          <a:lstStyle>
            <a:lvl1pPr algn="ctr">
              <a:defRPr lang="en-US" sz="2800" kern="1200" cap="all" spc="151" baseline="0" dirty="0">
                <a:solidFill>
                  <a:schemeClr val="tx1"/>
                </a:solidFill>
                <a:latin typeface="+mj-lt"/>
                <a:ea typeface="+mj-ea"/>
                <a:cs typeface="+mj-cs"/>
              </a:defRPr>
            </a:lvl1pPr>
          </a:lstStyle>
          <a:p>
            <a:r>
              <a:rPr lang="en-US" dirty="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grayscl/>
            <a:extLst>
              <a:ext uri="{96DAC541-7B7A-43D3-8B79-37D633B846F1}">
                <asvg:svgBlip xmlns:asvg="http://schemas.microsoft.com/office/drawing/2016/SVG/main" r:embed="rId5"/>
              </a:ext>
            </a:extLst>
          </a:blip>
          <a:stretch>
            <a:fillRect/>
          </a:stretch>
        </p:blipFill>
        <p:spPr>
          <a:xfrm>
            <a:off x="5000626" y="2531837"/>
            <a:ext cx="2190751"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9"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6" y="3064615"/>
            <a:ext cx="1240971" cy="823912"/>
          </a:xfrm>
        </p:spPr>
        <p:txBody>
          <a:bodyPr anchor="ctr">
            <a:noAutofit/>
          </a:bodyPr>
          <a:lstStyle>
            <a:lvl1pPr marL="0" indent="0" algn="ctr">
              <a:buNone/>
              <a:defRPr lang="en-US" sz="4000" kern="1200" cap="all" spc="151" baseline="0" dirty="0" smtClean="0">
                <a:solidFill>
                  <a:schemeClr val="bg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5" y="3064615"/>
            <a:ext cx="1240971" cy="823912"/>
          </a:xfrm>
        </p:spPr>
        <p:txBody>
          <a:bodyPr anchor="ctr">
            <a:noAutofit/>
          </a:bodyPr>
          <a:lstStyle>
            <a:lvl1pPr marL="0" indent="0" algn="ctr">
              <a:buNone/>
              <a:defRPr lang="en-US" sz="4000" kern="1200" cap="all" spc="151" baseline="0" dirty="0" smtClean="0">
                <a:solidFill>
                  <a:schemeClr val="bg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5" y="3064615"/>
            <a:ext cx="1240971" cy="823912"/>
          </a:xfrm>
        </p:spPr>
        <p:txBody>
          <a:bodyPr anchor="ctr">
            <a:noAutofit/>
          </a:bodyPr>
          <a:lstStyle>
            <a:lvl1pPr marL="0" indent="0" algn="ctr">
              <a:buNone/>
              <a:defRPr lang="en-US" sz="4000" kern="1200" cap="all" spc="151" baseline="0" dirty="0" smtClean="0">
                <a:solidFill>
                  <a:schemeClr val="bg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9" y="4824190"/>
            <a:ext cx="3124093" cy="462927"/>
          </a:xfrm>
        </p:spPr>
        <p:txBody>
          <a:bodyPr>
            <a:noAutofit/>
          </a:bodyPr>
          <a:lstStyle>
            <a:lvl1pPr marL="0" indent="0" algn="ctr">
              <a:lnSpc>
                <a:spcPct val="100000"/>
              </a:lnSpc>
              <a:buNone/>
              <a:defRPr sz="2000" cap="all" spc="51" baseline="0">
                <a:solidFill>
                  <a:schemeClr val="tx1"/>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dirty="0"/>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9" y="5280765"/>
            <a:ext cx="3124093" cy="462927"/>
          </a:xfrm>
        </p:spPr>
        <p:txBody>
          <a:bodyPr>
            <a:normAutofit/>
          </a:bodyPr>
          <a:lstStyle>
            <a:lvl1pPr marL="0" indent="0" algn="ctr">
              <a:lnSpc>
                <a:spcPct val="100000"/>
              </a:lnSpc>
              <a:buNone/>
              <a:defRPr sz="1400" cap="none" spc="51" baseline="0">
                <a:solidFill>
                  <a:schemeClr val="tx1"/>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2" y="4824190"/>
            <a:ext cx="3139479" cy="462927"/>
          </a:xfrm>
        </p:spPr>
        <p:txBody>
          <a:bodyPr>
            <a:normAutofit/>
          </a:bodyPr>
          <a:lstStyle>
            <a:lvl1pPr marL="0" indent="0" algn="ctr">
              <a:lnSpc>
                <a:spcPct val="100000"/>
              </a:lnSpc>
              <a:buNone/>
              <a:defRPr sz="2000" cap="all" spc="51" baseline="0">
                <a:solidFill>
                  <a:schemeClr val="tx1"/>
                </a:solidFill>
              </a:defRPr>
            </a:lvl1pPr>
            <a:lvl2pPr marL="457189" indent="0">
              <a:lnSpc>
                <a:spcPct val="100000"/>
              </a:lnSpc>
              <a:buNone/>
              <a:defRPr sz="2000" cap="all"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2" y="5280765"/>
            <a:ext cx="3139479" cy="462927"/>
          </a:xfrm>
        </p:spPr>
        <p:txBody>
          <a:bodyPr>
            <a:normAutofit/>
          </a:bodyPr>
          <a:lstStyle>
            <a:lvl1pPr marL="0" indent="0" algn="ctr">
              <a:lnSpc>
                <a:spcPct val="100000"/>
              </a:lnSpc>
              <a:buNone/>
              <a:defRPr sz="1400" cap="none" spc="51" baseline="0">
                <a:solidFill>
                  <a:schemeClr val="tx1"/>
                </a:solidFill>
              </a:defRPr>
            </a:lvl1pPr>
            <a:lvl2pPr marL="457189" indent="0" algn="ctr">
              <a:lnSpc>
                <a:spcPct val="100000"/>
              </a:lnSpc>
              <a:buNone/>
              <a:defRPr sz="1400" cap="none" spc="51" baseline="0">
                <a:solidFill>
                  <a:schemeClr val="tx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1" y="4824190"/>
            <a:ext cx="3124093" cy="462927"/>
          </a:xfrm>
        </p:spPr>
        <p:txBody>
          <a:bodyPr>
            <a:noAutofit/>
          </a:bodyPr>
          <a:lstStyle>
            <a:lvl1pPr marL="0" indent="0" algn="ctr">
              <a:lnSpc>
                <a:spcPct val="100000"/>
              </a:lnSpc>
              <a:buNone/>
              <a:defRPr sz="2000" cap="all" spc="51" baseline="0">
                <a:solidFill>
                  <a:schemeClr val="tx1"/>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1" y="5280765"/>
            <a:ext cx="3124093" cy="462927"/>
          </a:xfrm>
        </p:spPr>
        <p:txBody>
          <a:bodyPr>
            <a:normAutofit/>
          </a:bodyPr>
          <a:lstStyle>
            <a:lvl1pPr marL="0" indent="0" algn="ctr">
              <a:lnSpc>
                <a:spcPct val="100000"/>
              </a:lnSpc>
              <a:buNone/>
              <a:defRPr sz="1400" cap="none" spc="51" baseline="0">
                <a:solidFill>
                  <a:schemeClr val="tx1"/>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9"/>
            <a:ext cx="8421688" cy="1325563"/>
          </a:xfrm>
        </p:spPr>
        <p:txBody>
          <a:bodyPr>
            <a:normAutofit/>
          </a:bodyPr>
          <a:lstStyle>
            <a:lvl1pPr>
              <a:defRPr lang="en-US" sz="2800" kern="1200" spc="151"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1" y="2776936"/>
            <a:ext cx="3924300" cy="823912"/>
          </a:xfrm>
        </p:spPr>
        <p:txBody>
          <a:bodyPr anchor="b">
            <a:noAutofit/>
          </a:bodyPr>
          <a:lstStyle>
            <a:lvl1pPr marL="0" indent="0">
              <a:buNone/>
              <a:defRPr lang="en-US" sz="2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1" y="3834608"/>
            <a:ext cx="3924300" cy="1997867"/>
          </a:xfrm>
        </p:spPr>
        <p:txBody>
          <a:bodyPr>
            <a:normAutofit/>
          </a:bodyPr>
          <a:lstStyle>
            <a:lvl1pPr marL="0" indent="0">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8"/>
            <a:ext cx="3943627" cy="1997867"/>
          </a:xfrm>
        </p:spPr>
        <p:txBody>
          <a:bodyPr>
            <a:normAutofit/>
          </a:bodyPr>
          <a:lstStyle>
            <a:lvl1pPr marL="0" indent="0">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6" y="0"/>
            <a:ext cx="4368031"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3"/>
            <a:ext cx="5431971" cy="846301"/>
          </a:xfrm>
        </p:spPr>
        <p:txBody>
          <a:bodyPr anchor="t">
            <a:normAutofit/>
          </a:bodyPr>
          <a:lstStyle>
            <a:lvl1pPr>
              <a:defRPr lang="en-US" sz="2800" kern="1200" cap="all" spc="151"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5" y="2469517"/>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9"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5" y="3569311"/>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9"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5" y="4669109"/>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9"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1"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50" y="1361938"/>
            <a:ext cx="6765925" cy="496888"/>
          </a:xfrm>
        </p:spPr>
        <p:txBody>
          <a:bodyPr>
            <a:noAutofit/>
          </a:bodyPr>
          <a:lstStyle>
            <a:lvl1pPr marL="0" indent="0">
              <a:buNone/>
              <a:defRPr sz="1800"/>
            </a:lvl1pPr>
            <a:lvl2pPr marL="457189" indent="0">
              <a:buNone/>
              <a:defRPr sz="1800"/>
            </a:lvl2pPr>
            <a:lvl3pPr marL="914377" indent="0">
              <a:buNone/>
              <a:defRPr sz="1600"/>
            </a:lvl3pPr>
            <a:lvl4pPr marL="1371566" indent="0">
              <a:buNone/>
              <a:defRPr sz="1400"/>
            </a:lvl4pPr>
            <a:lvl5pPr marL="1828754"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1" y="2286002"/>
            <a:ext cx="6094271"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6" y="2284624"/>
            <a:ext cx="3147332" cy="306388"/>
          </a:xfrm>
        </p:spPr>
        <p:txBody>
          <a:bodyPr>
            <a:noAutofit/>
          </a:bodyPr>
          <a:lstStyle>
            <a:lvl1pPr marL="0" indent="0">
              <a:buNone/>
              <a:defRPr sz="1400" cap="all" spc="151" baseline="0">
                <a:solidFill>
                  <a:schemeClr val="tx1"/>
                </a:solidFill>
                <a:latin typeface="+mj-lt"/>
              </a:defRPr>
            </a:lvl1pPr>
            <a:lvl2pPr marL="457189" indent="0">
              <a:buNone/>
              <a:defRPr sz="1400"/>
            </a:lvl2pPr>
            <a:lvl3pPr marL="914377" indent="0">
              <a:buNone/>
              <a:defRPr sz="1200"/>
            </a:lvl3pPr>
            <a:lvl4pPr marL="1371566" indent="0">
              <a:buNone/>
              <a:defRPr sz="1100"/>
            </a:lvl4pPr>
            <a:lvl5pPr marL="1828754"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6" y="2779715"/>
            <a:ext cx="3148013" cy="3095625"/>
          </a:xfrm>
        </p:spPr>
        <p:txBody>
          <a:bodyPr>
            <a:normAutofit/>
          </a:bodyPr>
          <a:lstStyle>
            <a:lvl1pPr marL="0" indent="0">
              <a:buNone/>
              <a:defRPr sz="1200">
                <a:solidFill>
                  <a:schemeClr val="tx1">
                    <a:lumMod val="65000"/>
                    <a:lumOff val="35000"/>
                  </a:schemeClr>
                </a:solidFill>
              </a:defRPr>
            </a:lvl1pPr>
            <a:lvl2pPr marL="457189" indent="0">
              <a:buNone/>
              <a:defRPr sz="1100">
                <a:solidFill>
                  <a:schemeClr val="tx1">
                    <a:lumMod val="65000"/>
                    <a:lumOff val="35000"/>
                  </a:schemeClr>
                </a:solidFill>
              </a:defRPr>
            </a:lvl2pPr>
            <a:lvl3pPr marL="914377" indent="0">
              <a:buNone/>
              <a:defRPr sz="1051">
                <a:solidFill>
                  <a:schemeClr val="tx1">
                    <a:lumMod val="65000"/>
                    <a:lumOff val="35000"/>
                  </a:schemeClr>
                </a:solidFill>
              </a:defRPr>
            </a:lvl3pPr>
            <a:lvl4pPr marL="1371566" indent="0">
              <a:buNone/>
              <a:defRPr sz="1000">
                <a:solidFill>
                  <a:schemeClr val="tx1">
                    <a:lumMod val="65000"/>
                    <a:lumOff val="35000"/>
                  </a:schemeClr>
                </a:solidFill>
              </a:defRPr>
            </a:lvl4pPr>
            <a:lvl5pPr marL="1828754"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1" y="3057683"/>
            <a:ext cx="12191999"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1"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1"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80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1"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1"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2" y="2886076"/>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9" y="5084526"/>
            <a:ext cx="2196619" cy="343061"/>
          </a:xfrm>
        </p:spPr>
        <p:txBody>
          <a:bodyPr anchor="ctr">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2" y="5464116"/>
            <a:ext cx="1845511" cy="343061"/>
          </a:xfrm>
        </p:spPr>
        <p:txBody>
          <a:bodyPr anchor="t">
            <a:noAutofit/>
          </a:bodyPr>
          <a:lstStyle>
            <a:lvl1pPr marL="0" indent="0" algn="ctr">
              <a:buNone/>
              <a:defRPr lang="en-US" sz="1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5" y="2886076"/>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9" y="5099208"/>
            <a:ext cx="2145049" cy="343061"/>
          </a:xfrm>
        </p:spPr>
        <p:txBody>
          <a:bodyPr anchor="ctr">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4" y="5478798"/>
            <a:ext cx="1855949" cy="343061"/>
          </a:xfrm>
        </p:spPr>
        <p:txBody>
          <a:bodyPr anchor="t">
            <a:noAutofit/>
          </a:bodyPr>
          <a:lstStyle>
            <a:lvl1pPr marL="0" indent="0" algn="ctr">
              <a:buNone/>
              <a:defRPr lang="en-US" sz="1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9" y="2886076"/>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3" y="5099208"/>
            <a:ext cx="2132985" cy="343061"/>
          </a:xfrm>
        </p:spPr>
        <p:txBody>
          <a:bodyPr anchor="ctr">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8" y="5478798"/>
            <a:ext cx="1845511" cy="343061"/>
          </a:xfrm>
        </p:spPr>
        <p:txBody>
          <a:bodyPr anchor="t">
            <a:noAutofit/>
          </a:bodyPr>
          <a:lstStyle>
            <a:lvl1pPr marL="0" indent="0" algn="ctr">
              <a:buNone/>
              <a:defRPr lang="en-US" sz="1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9" y="2886076"/>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6"/>
            <a:ext cx="2132984" cy="343061"/>
          </a:xfrm>
        </p:spPr>
        <p:txBody>
          <a:bodyPr anchor="ctr">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6"/>
            <a:ext cx="1845511" cy="343061"/>
          </a:xfrm>
        </p:spPr>
        <p:txBody>
          <a:bodyPr anchor="t">
            <a:noAutofit/>
          </a:bodyPr>
          <a:lstStyle>
            <a:lvl1pPr marL="0" indent="0" algn="ctr">
              <a:buNone/>
              <a:defRPr lang="en-US" sz="10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1"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49" y="2"/>
            <a:ext cx="704851"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80"/>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41"/>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1"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3" y="3669062"/>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5" y="3796722"/>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5" y="2428875"/>
            <a:ext cx="1066800" cy="1066800"/>
          </a:xfrm>
          <a:solidFill>
            <a:schemeClr val="tx1"/>
          </a:solidFill>
        </p:spPr>
        <p:txBody>
          <a:bodyPr>
            <a:normAutofit/>
          </a:bodyPr>
          <a:lstStyle>
            <a:lvl1pPr marL="0" indent="0">
              <a:buNone/>
              <a:defRPr sz="900">
                <a:solidFill>
                  <a:schemeClr val="bg1"/>
                </a:solidFill>
              </a:defRPr>
            </a:lvl1pPr>
            <a:lvl2pPr marL="457189"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7" y="3669062"/>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2"/>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5"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7" y="3654380"/>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41"/>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6"/>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7"/>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1"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3" y="5527898"/>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5" y="5655559"/>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5" y="4287711"/>
            <a:ext cx="1066800" cy="1066800"/>
          </a:xfrm>
          <a:solidFill>
            <a:schemeClr val="tx1"/>
          </a:solidFill>
        </p:spPr>
        <p:txBody>
          <a:bodyPr>
            <a:normAutofit/>
          </a:bodyPr>
          <a:lstStyle>
            <a:lvl1pPr marL="0" indent="0">
              <a:buNone/>
              <a:defRPr sz="900">
                <a:solidFill>
                  <a:schemeClr val="bg1"/>
                </a:solidFill>
              </a:defRPr>
            </a:lvl1pPr>
            <a:lvl2pPr marL="457189"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7" y="5527898"/>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9" y="5655559"/>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5"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7" y="5513216"/>
            <a:ext cx="1828800" cy="343061"/>
          </a:xfrm>
        </p:spPr>
        <p:txBody>
          <a:bodyPr anchor="t">
            <a:noAutofit/>
          </a:bodyPr>
          <a:lstStyle>
            <a:lvl1pPr marL="0" indent="0" algn="ctr">
              <a:buNone/>
              <a:defRPr lang="en-US" sz="1051"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7"/>
            <a:ext cx="2057400" cy="343061"/>
          </a:xfrm>
        </p:spPr>
        <p:txBody>
          <a:bodyPr anchor="ctr">
            <a:noAutofit/>
          </a:bodyPr>
          <a:lstStyle>
            <a:lvl1pPr marL="0" indent="0" algn="ctr">
              <a:buNone/>
              <a:defRPr lang="en-US" sz="900" kern="1200" spc="151" baseline="0" dirty="0" smtClean="0">
                <a:solidFill>
                  <a:schemeClr val="accent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5"/>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2"/>
            <a:ext cx="1238251"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1" y="2"/>
            <a:ext cx="3790951"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1" y="3788814"/>
            <a:ext cx="2330727" cy="804859"/>
          </a:xfrm>
        </p:spPr>
        <p:txBody>
          <a:bodyPr lIns="0" rIns="0" anchor="b">
            <a:noAutofit/>
          </a:bodyPr>
          <a:lstStyle>
            <a:lvl1pPr marL="0" indent="0" algn="ctr">
              <a:buNone/>
              <a:defRPr lang="en-US" sz="32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1" y="4464812"/>
            <a:ext cx="2330727" cy="438505"/>
          </a:xfrm>
        </p:spPr>
        <p:txBody>
          <a:bodyPr lIns="0" rIns="0" anchor="b">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1" y="5120724"/>
            <a:ext cx="2330727" cy="853167"/>
          </a:xfrm>
        </p:spPr>
        <p:txBody>
          <a:bodyPr lIns="0" rIns="0">
            <a:normAutofit/>
          </a:bodyPr>
          <a:lstStyle>
            <a:lvl1pPr marL="0" indent="0" algn="ctr">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6" y="3788814"/>
            <a:ext cx="2342205" cy="804859"/>
          </a:xfrm>
        </p:spPr>
        <p:txBody>
          <a:bodyPr lIns="0" rIns="0" anchor="b">
            <a:noAutofit/>
          </a:bodyPr>
          <a:lstStyle>
            <a:lvl1pPr marL="0" indent="0" algn="ctr">
              <a:buNone/>
              <a:defRPr lang="en-US" sz="32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6" y="4464812"/>
            <a:ext cx="2342205" cy="438505"/>
          </a:xfrm>
        </p:spPr>
        <p:txBody>
          <a:bodyPr lIns="0" rIns="0" anchor="b">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6" y="5120724"/>
            <a:ext cx="2342205" cy="853167"/>
          </a:xfrm>
        </p:spPr>
        <p:txBody>
          <a:bodyPr lIns="0" rIns="0">
            <a:normAutofit/>
          </a:bodyPr>
          <a:lstStyle>
            <a:lvl1pPr marL="0" indent="0" algn="ctr">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10" y="3788814"/>
            <a:ext cx="2330727" cy="804859"/>
          </a:xfrm>
        </p:spPr>
        <p:txBody>
          <a:bodyPr lIns="0" rIns="0" anchor="b">
            <a:noAutofit/>
          </a:bodyPr>
          <a:lstStyle>
            <a:lvl1pPr marL="0" indent="0" algn="ctr">
              <a:buNone/>
              <a:defRPr lang="en-US" sz="32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10" y="4464812"/>
            <a:ext cx="2330727" cy="438505"/>
          </a:xfrm>
        </p:spPr>
        <p:txBody>
          <a:bodyPr lIns="0" rIns="0" anchor="b">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10" y="5120724"/>
            <a:ext cx="2330727" cy="853167"/>
          </a:xfrm>
        </p:spPr>
        <p:txBody>
          <a:bodyPr lIns="0" rIns="0">
            <a:normAutofit/>
          </a:bodyPr>
          <a:lstStyle>
            <a:lvl1pPr marL="0" indent="0" algn="ctr">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9"/>
            <a:ext cx="2330727" cy="804859"/>
          </a:xfrm>
        </p:spPr>
        <p:txBody>
          <a:bodyPr lIns="0" rIns="0" anchor="b">
            <a:noAutofit/>
          </a:bodyPr>
          <a:lstStyle>
            <a:lvl1pPr marL="0" indent="0" algn="ctr">
              <a:buNone/>
              <a:defRPr lang="en-US" sz="32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6"/>
            <a:ext cx="2330727" cy="438505"/>
          </a:xfrm>
        </p:spPr>
        <p:txBody>
          <a:bodyPr lIns="0" rIns="0" anchor="b">
            <a:noAutofit/>
          </a:bodyPr>
          <a:lstStyle>
            <a:lvl1pPr marL="0" indent="0" algn="ctr">
              <a:buNone/>
              <a:defRPr lang="en-US" sz="1400" kern="1200"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8"/>
            <a:ext cx="2330727" cy="853167"/>
          </a:xfrm>
        </p:spPr>
        <p:txBody>
          <a:bodyPr lIns="0" rIns="0">
            <a:normAutofit/>
          </a:bodyPr>
          <a:lstStyle>
            <a:lvl1pPr marL="0" indent="0" algn="ctr">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1" cy="1204912"/>
          </a:xfrm>
        </p:spPr>
        <p:txBody>
          <a:bodyPr anchor="b">
            <a:normAutofit/>
          </a:bodyPr>
          <a:lstStyle>
            <a:lvl1pPr>
              <a:defRPr lang="en-US" sz="2800" kern="1200" cap="all" spc="151"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1" cy="1525588"/>
          </a:xfrm>
        </p:spPr>
        <p:txBody>
          <a:bodyPr anchor="b">
            <a:normAutofit/>
          </a:bodyPr>
          <a:lstStyle>
            <a:lvl1pPr marL="0" indent="0">
              <a:lnSpc>
                <a:spcPct val="100000"/>
              </a:lnSpc>
              <a:buNone/>
              <a:defRPr sz="1400" spc="51"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1" y="876302"/>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6" y="2"/>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7"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1" y="1020447"/>
            <a:ext cx="3171825" cy="1325563"/>
          </a:xfrm>
        </p:spPr>
        <p:txBody>
          <a:bodyPr anchor="b">
            <a:normAutofit/>
          </a:bodyPr>
          <a:lstStyle>
            <a:lvl1pPr>
              <a:defRPr sz="2800" spc="151"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1" y="2924177"/>
            <a:ext cx="3171825" cy="2519363"/>
          </a:xfrm>
        </p:spPr>
        <p:txBody>
          <a:bodyPr>
            <a:normAutofit/>
          </a:bodyPr>
          <a:lstStyle>
            <a:lvl1pPr marL="0" indent="0">
              <a:lnSpc>
                <a:spcPct val="120000"/>
              </a:lnSpc>
              <a:spcBef>
                <a:spcPts val="1000"/>
              </a:spcBef>
              <a:buNone/>
              <a:defRPr sz="1400" baseline="0">
                <a:solidFill>
                  <a:schemeClr val="bg1"/>
                </a:solidFill>
              </a:defRPr>
            </a:lvl1pPr>
            <a:lvl2pPr marL="457189" indent="0">
              <a:lnSpc>
                <a:spcPct val="120000"/>
              </a:lnSpc>
              <a:spcBef>
                <a:spcPts val="1000"/>
              </a:spcBef>
              <a:buNone/>
              <a:defRPr sz="1400" baseline="0">
                <a:solidFill>
                  <a:schemeClr val="bg1"/>
                </a:solidFill>
              </a:defRPr>
            </a:lvl2pPr>
            <a:lvl3pPr marL="914377" indent="0">
              <a:lnSpc>
                <a:spcPct val="120000"/>
              </a:lnSpc>
              <a:spcBef>
                <a:spcPts val="1000"/>
              </a:spcBef>
              <a:buNone/>
              <a:defRPr sz="1400" baseline="0">
                <a:solidFill>
                  <a:schemeClr val="bg1"/>
                </a:solidFill>
              </a:defRPr>
            </a:lvl3pPr>
            <a:lvl4pPr marL="1371566" indent="0">
              <a:lnSpc>
                <a:spcPct val="120000"/>
              </a:lnSpc>
              <a:spcBef>
                <a:spcPts val="1000"/>
              </a:spcBef>
              <a:buNone/>
              <a:defRPr sz="1400" baseline="0">
                <a:solidFill>
                  <a:schemeClr val="bg1"/>
                </a:solidFill>
              </a:defRPr>
            </a:lvl4pPr>
            <a:lvl5pPr marL="1828754"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2"/>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5" y="6356351"/>
            <a:ext cx="2482843"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2"/>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8"/>
            <a:ext cx="4179571" cy="1524735"/>
          </a:xfrm>
        </p:spPr>
        <p:txBody>
          <a:bodyPr anchor="b">
            <a:noAutofit/>
          </a:bodyPr>
          <a:lstStyle>
            <a:lvl1pPr algn="l">
              <a:defRPr sz="3200" spc="151"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5"/>
            <a:ext cx="4179571" cy="2004161"/>
          </a:xfrm>
        </p:spPr>
        <p:txBody>
          <a:bodyPr>
            <a:normAutofit/>
          </a:bodyPr>
          <a:lstStyle>
            <a:lvl1pPr marL="0" indent="0" algn="l">
              <a:lnSpc>
                <a:spcPct val="150000"/>
              </a:lnSpc>
              <a:buNone/>
              <a:defRPr sz="1400" spc="51"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9"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1" y="6356352"/>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2" y="6356352"/>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9" y="6356352"/>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5"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1" y="5509419"/>
            <a:ext cx="4082143" cy="585788"/>
          </a:xfrm>
        </p:spPr>
        <p:txBody>
          <a:bodyPr>
            <a:normAutofit/>
          </a:bodyPr>
          <a:lstStyle>
            <a:lvl1pPr>
              <a:defRPr lang="en-US" sz="2800" kern="1200" cap="all" spc="151"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9" y="1481138"/>
            <a:ext cx="2141764" cy="514350"/>
          </a:xfrm>
        </p:spPr>
        <p:txBody>
          <a:bodyPr anchor="ctr">
            <a:noAutofit/>
          </a:bodyPr>
          <a:lstStyle>
            <a:lvl1pPr marL="0" indent="0" algn="r">
              <a:buNone/>
              <a:defRPr sz="1600" cap="all" spc="151"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1"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1" y="3633788"/>
            <a:ext cx="2141764" cy="514350"/>
          </a:xfrm>
        </p:spPr>
        <p:txBody>
          <a:bodyPr anchor="ctr">
            <a:noAutofit/>
          </a:bodyPr>
          <a:lstStyle>
            <a:lvl1pPr marL="0" indent="0" algn="r">
              <a:buNone/>
              <a:defRPr sz="1600" cap="all" spc="151"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1" y="4710114"/>
            <a:ext cx="2141764" cy="514350"/>
          </a:xfrm>
        </p:spPr>
        <p:txBody>
          <a:bodyPr anchor="ctr">
            <a:noAutofit/>
          </a:bodyPr>
          <a:lstStyle>
            <a:lvl1pPr marL="0" indent="0" algn="r">
              <a:buNone/>
              <a:defRPr sz="1600" cap="all" spc="151"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7" y="1594478"/>
            <a:ext cx="5539095" cy="1010842"/>
          </a:xfrm>
        </p:spPr>
        <p:txBody>
          <a:bodyPr anchor="t">
            <a:normAutofit/>
          </a:bodyPr>
          <a:lstStyle>
            <a:lvl1pPr marL="0" indent="0" algn="l">
              <a:lnSpc>
                <a:spcPct val="100000"/>
              </a:lnSpc>
              <a:buNone/>
              <a:defRPr sz="1400" spc="51"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30" y="2673328"/>
            <a:ext cx="5539095" cy="1010842"/>
          </a:xfrm>
        </p:spPr>
        <p:txBody>
          <a:bodyPr anchor="t">
            <a:normAutofit/>
          </a:bodyPr>
          <a:lstStyle>
            <a:lvl1pPr marL="0" indent="0" algn="l">
              <a:lnSpc>
                <a:spcPct val="100000"/>
              </a:lnSpc>
              <a:buNone/>
              <a:defRPr sz="1400" spc="51"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539095" cy="1010842"/>
          </a:xfrm>
        </p:spPr>
        <p:txBody>
          <a:bodyPr anchor="t">
            <a:normAutofit/>
          </a:bodyPr>
          <a:lstStyle>
            <a:lvl1pPr marL="0" indent="0" algn="l">
              <a:lnSpc>
                <a:spcPct val="100000"/>
              </a:lnSpc>
              <a:buNone/>
              <a:defRPr sz="1400" spc="51"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1" y="4824430"/>
            <a:ext cx="5539095" cy="1010842"/>
          </a:xfrm>
        </p:spPr>
        <p:txBody>
          <a:bodyPr anchor="t">
            <a:normAutofit/>
          </a:bodyPr>
          <a:lstStyle>
            <a:lvl1pPr marL="0" indent="0" algn="l">
              <a:lnSpc>
                <a:spcPct val="100000"/>
              </a:lnSpc>
              <a:buNone/>
              <a:defRPr sz="1400" spc="51"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6"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4"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2"/>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5" y="6356352"/>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1" y="2563125"/>
            <a:ext cx="4031945" cy="365125"/>
          </a:xfrm>
        </p:spPr>
        <p:txBody>
          <a:bodyPr>
            <a:normAutofit/>
          </a:bodyPr>
          <a:lstStyle>
            <a:lvl1pPr marL="0" indent="0" algn="ctr">
              <a:buNone/>
              <a:defRPr lang="en-US" sz="2000" kern="1200" spc="151"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5" y="3070348"/>
            <a:ext cx="4031031"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5" y="2563125"/>
            <a:ext cx="4031945" cy="365125"/>
          </a:xfrm>
        </p:spPr>
        <p:txBody>
          <a:bodyPr>
            <a:normAutofit/>
          </a:bodyPr>
          <a:lstStyle>
            <a:lvl1pPr marL="0" indent="0" algn="ctr">
              <a:buNone/>
              <a:defRPr lang="en-US" sz="2000" kern="1200" spc="151" baseline="0" dirty="0">
                <a:solidFill>
                  <a:schemeClr val="bg1"/>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1"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901" y="4319433"/>
            <a:ext cx="4031945" cy="365125"/>
          </a:xfrm>
        </p:spPr>
        <p:txBody>
          <a:bodyPr>
            <a:normAutofit/>
          </a:bodyPr>
          <a:lstStyle>
            <a:lvl1pPr marL="0" indent="0" algn="ctr">
              <a:buNone/>
              <a:defRPr lang="en-US" sz="2000" kern="1200" spc="151" baseline="0" dirty="0">
                <a:solidFill>
                  <a:schemeClr val="bg1"/>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3" y="4826656"/>
            <a:ext cx="4031031"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2" y="4319433"/>
            <a:ext cx="4031945" cy="365125"/>
          </a:xfrm>
        </p:spPr>
        <p:txBody>
          <a:bodyPr>
            <a:normAutofit/>
          </a:bodyPr>
          <a:lstStyle>
            <a:lvl1pPr marL="0" indent="0" algn="ctr">
              <a:buNone/>
              <a:defRPr lang="en-US" sz="2000" kern="1200" spc="151" baseline="0" dirty="0">
                <a:solidFill>
                  <a:schemeClr val="bg1"/>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1"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9" y="2"/>
            <a:ext cx="3503612" cy="2352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5" y="0"/>
            <a:ext cx="2471057" cy="269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7"/>
            <a:ext cx="3139440" cy="1325563"/>
          </a:xfrm>
        </p:spPr>
        <p:txBody>
          <a:bodyPr anchor="b">
            <a:normAutofit/>
          </a:bodyPr>
          <a:lstStyle>
            <a:lvl1pPr algn="l">
              <a:defRPr lang="en-US" sz="2800" kern="1200" spc="151"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5" y="1530637"/>
            <a:ext cx="5433204" cy="365125"/>
          </a:xfrm>
        </p:spPr>
        <p:txBody>
          <a:bodyPr>
            <a:normAutofit/>
          </a:bodyPr>
          <a:lstStyle>
            <a:lvl1pPr marL="0" indent="0">
              <a:buNone/>
              <a:defRPr lang="en-US" sz="2000" kern="1200" spc="151"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9"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5" y="2630433"/>
            <a:ext cx="5433204" cy="365125"/>
          </a:xfrm>
        </p:spPr>
        <p:txBody>
          <a:bodyPr>
            <a:normAutofit/>
          </a:bodyPr>
          <a:lstStyle>
            <a:lvl1pPr marL="0" indent="0">
              <a:buNone/>
              <a:defRPr lang="en-US" sz="2000" kern="1200" spc="151"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9"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5" y="3730229"/>
            <a:ext cx="5433204" cy="365125"/>
          </a:xfrm>
        </p:spPr>
        <p:txBody>
          <a:bodyPr>
            <a:normAutofit/>
          </a:bodyPr>
          <a:lstStyle>
            <a:lvl1pPr marL="0" indent="0">
              <a:buNone/>
              <a:defRPr lang="en-US" sz="2000" kern="1200" spc="151"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9"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7" y="4830026"/>
            <a:ext cx="5433204" cy="365125"/>
          </a:xfrm>
        </p:spPr>
        <p:txBody>
          <a:bodyPr>
            <a:normAutofit/>
          </a:bodyPr>
          <a:lstStyle>
            <a:lvl1pPr marL="0" indent="0">
              <a:buNone/>
              <a:defRPr lang="en-US" sz="2000" kern="1200" spc="151"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1"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1" y="6356352"/>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2"/>
            <a:ext cx="3243943"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8" y="6356352"/>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1" cy="1204912"/>
          </a:xfrm>
        </p:spPr>
        <p:txBody>
          <a:bodyPr anchor="b">
            <a:normAutofit/>
          </a:bodyPr>
          <a:lstStyle>
            <a:lvl1pPr>
              <a:defRPr lang="en-US" sz="2800" kern="1200" spc="151"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1" cy="1525588"/>
          </a:xfrm>
        </p:spPr>
        <p:txBody>
          <a:bodyPr>
            <a:normAutofit/>
          </a:bodyPr>
          <a:lstStyle>
            <a:lvl1pPr marL="0" indent="0">
              <a:lnSpc>
                <a:spcPct val="100000"/>
              </a:lnSpc>
              <a:buNone/>
              <a:defRPr sz="1400" spc="51" baseline="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7"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1"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4" y="6356352"/>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49" y="2571237"/>
            <a:ext cx="4179571" cy="1715531"/>
          </a:xfrm>
        </p:spPr>
        <p:txBody>
          <a:bodyPr anchor="ctr">
            <a:noAutofit/>
          </a:bodyPr>
          <a:lstStyle>
            <a:lvl1pPr algn="l">
              <a:defRPr sz="3600" spc="151"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1"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3"/>
            <a:ext cx="5431971" cy="846301"/>
          </a:xfrm>
        </p:spPr>
        <p:txBody>
          <a:bodyPr anchor="t">
            <a:normAutofit/>
          </a:bodyPr>
          <a:lstStyle>
            <a:lvl1pPr>
              <a:defRPr lang="en-US" sz="2800" kern="1200" cap="all" spc="151"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5" y="2469517"/>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9"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5" y="3569311"/>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9"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5" y="4669109"/>
            <a:ext cx="5433204" cy="365125"/>
          </a:xfrm>
        </p:spPr>
        <p:txBody>
          <a:bodyPr>
            <a:normAutofit/>
          </a:bodyPr>
          <a:lstStyle>
            <a:lvl1pPr marL="0" indent="0">
              <a:buNone/>
              <a:defRPr lang="en-US" sz="2000" kern="1200" cap="all" spc="151"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9"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1" y="6356352"/>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2"/>
            <a:ext cx="3243943"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8" y="6356352"/>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cap="all" spc="151"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5" y="2776936"/>
            <a:ext cx="2882475" cy="823912"/>
          </a:xfrm>
        </p:spPr>
        <p:txBody>
          <a:bodyPr anchor="b">
            <a:noAutofit/>
          </a:bodyPr>
          <a:lstStyle>
            <a:lvl1pPr marL="0" indent="0">
              <a:buNone/>
              <a:defRPr lang="en-US" sz="2000" kern="1200" cap="all"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5" y="3834608"/>
            <a:ext cx="2882475" cy="1997867"/>
          </a:xfrm>
        </p:spPr>
        <p:txBody>
          <a:bodyPr>
            <a:normAutofit/>
          </a:bodyPr>
          <a:lstStyle>
            <a:lvl1pPr marL="0" indent="0">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6" y="2776936"/>
            <a:ext cx="2896671" cy="823912"/>
          </a:xfrm>
        </p:spPr>
        <p:txBody>
          <a:bodyPr anchor="b">
            <a:noAutofit/>
          </a:bodyPr>
          <a:lstStyle>
            <a:lvl1pPr marL="0" indent="0">
              <a:buNone/>
              <a:defRPr lang="en-US" sz="2000" kern="1200" cap="all"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6" y="3834608"/>
            <a:ext cx="2896671" cy="1997867"/>
          </a:xfrm>
        </p:spPr>
        <p:txBody>
          <a:bodyPr>
            <a:normAutofit/>
          </a:bodyPr>
          <a:lstStyle>
            <a:lvl1pPr marL="0" indent="0">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1"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1" baseline="0" dirty="0" smtClean="0">
                <a:solidFill>
                  <a:schemeClr val="tx1"/>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8"/>
            <a:ext cx="2882475" cy="1997867"/>
          </a:xfrm>
        </p:spPr>
        <p:txBody>
          <a:bodyPr>
            <a:normAutofit/>
          </a:bodyPr>
          <a:lstStyle>
            <a:lvl1pPr marL="0" indent="0">
              <a:lnSpc>
                <a:spcPct val="100000"/>
              </a:lnSpc>
              <a:buNone/>
              <a:defRPr sz="1400" spc="51" baseline="0"/>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377"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44.png"/><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420.png"/><Relationship Id="rId3" Type="http://schemas.openxmlformats.org/officeDocument/2006/relationships/image" Target="../media/image43.png"/><Relationship Id="rId7" Type="http://schemas.openxmlformats.org/officeDocument/2006/relationships/image" Target="../media/image390.png"/><Relationship Id="rId12" Type="http://schemas.openxmlformats.org/officeDocument/2006/relationships/customXml" Target="../ink/ink14.xml"/><Relationship Id="rId2" Type="http://schemas.openxmlformats.org/officeDocument/2006/relationships/notesSlide" Target="../notesSlides/notesSlide13.xml"/><Relationship Id="rId1" Type="http://schemas.openxmlformats.org/officeDocument/2006/relationships/slideLayout" Target="../slideLayouts/slideLayout19.xml"/><Relationship Id="rId11" Type="http://schemas.openxmlformats.org/officeDocument/2006/relationships/image" Target="../media/image410.png"/><Relationship Id="rId10" Type="http://schemas.openxmlformats.org/officeDocument/2006/relationships/customXml" Target="../ink/ink13.xml"/><Relationship Id="rId4" Type="http://schemas.openxmlformats.org/officeDocument/2006/relationships/customXml" Target="../ink/ink11.xml"/><Relationship Id="rId9" Type="http://schemas.openxmlformats.org/officeDocument/2006/relationships/image" Target="../media/image400.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customXml" Target="../ink/ink18.xml"/><Relationship Id="rId3" Type="http://schemas.openxmlformats.org/officeDocument/2006/relationships/image" Target="../media/image50.png"/><Relationship Id="rId12" Type="http://schemas.openxmlformats.org/officeDocument/2006/relationships/image" Target="../media/image61.png"/><Relationship Id="rId2" Type="http://schemas.openxmlformats.org/officeDocument/2006/relationships/notesSlide" Target="../notesSlides/notesSlide24.xml"/><Relationship Id="rId16" Type="http://schemas.openxmlformats.org/officeDocument/2006/relationships/image" Target="../media/image63.png"/><Relationship Id="rId1" Type="http://schemas.openxmlformats.org/officeDocument/2006/relationships/slideLayout" Target="../slideLayouts/slideLayout11.xml"/><Relationship Id="rId11" Type="http://schemas.openxmlformats.org/officeDocument/2006/relationships/customXml" Target="../ink/ink17.xml"/><Relationship Id="rId5" Type="http://schemas.openxmlformats.org/officeDocument/2006/relationships/customXml" Target="../ink/ink15.xml"/><Relationship Id="rId15" Type="http://schemas.openxmlformats.org/officeDocument/2006/relationships/customXml" Target="../ink/ink19.xml"/><Relationship Id="rId10" Type="http://schemas.openxmlformats.org/officeDocument/2006/relationships/image" Target="../media/image60.png"/><Relationship Id="rId4" Type="http://schemas.openxmlformats.org/officeDocument/2006/relationships/image" Target="../media/image51.png"/><Relationship Id="rId9" Type="http://schemas.openxmlformats.org/officeDocument/2006/relationships/customXml" Target="../ink/ink16.xml"/><Relationship Id="rId14" Type="http://schemas.openxmlformats.org/officeDocument/2006/relationships/image" Target="../media/image62.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customXml" Target="../ink/ink20.xml"/><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customXml" Target="../ink/ink25.xml"/><Relationship Id="rId3" Type="http://schemas.openxmlformats.org/officeDocument/2006/relationships/customXml" Target="../ink/ink21.xml"/><Relationship Id="rId34" Type="http://schemas.openxmlformats.org/officeDocument/2006/relationships/image" Target="../media/image82.png"/><Relationship Id="rId7" Type="http://schemas.openxmlformats.org/officeDocument/2006/relationships/customXml" Target="../ink/ink22.xml"/><Relationship Id="rId12" Type="http://schemas.openxmlformats.org/officeDocument/2006/relationships/image" Target="../media/image72.png"/><Relationship Id="rId33" Type="http://schemas.openxmlformats.org/officeDocument/2006/relationships/customXml" Target="../ink/ink28.xml"/><Relationship Id="rId2" Type="http://schemas.openxmlformats.org/officeDocument/2006/relationships/notesSlide" Target="../notesSlides/notesSlide27.xml"/><Relationship Id="rId29" Type="http://schemas.openxmlformats.org/officeDocument/2006/relationships/customXml" Target="../ink/ink26.xml"/><Relationship Id="rId1" Type="http://schemas.openxmlformats.org/officeDocument/2006/relationships/slideLayout" Target="../slideLayouts/slideLayout15.xml"/><Relationship Id="rId6" Type="http://schemas.openxmlformats.org/officeDocument/2006/relationships/image" Target="../media/image69.png"/><Relationship Id="rId11" Type="http://schemas.openxmlformats.org/officeDocument/2006/relationships/customXml" Target="../ink/ink24.xml"/><Relationship Id="rId32" Type="http://schemas.openxmlformats.org/officeDocument/2006/relationships/image" Target="../media/image81.png"/><Relationship Id="rId28" Type="http://schemas.openxmlformats.org/officeDocument/2006/relationships/image" Target="../media/image79.png"/><Relationship Id="rId10" Type="http://schemas.openxmlformats.org/officeDocument/2006/relationships/image" Target="../media/image560.png"/><Relationship Id="rId31" Type="http://schemas.openxmlformats.org/officeDocument/2006/relationships/customXml" Target="../ink/ink27.xml"/><Relationship Id="rId9" Type="http://schemas.openxmlformats.org/officeDocument/2006/relationships/customXml" Target="../ink/ink23.xml"/><Relationship Id="rId30" Type="http://schemas.openxmlformats.org/officeDocument/2006/relationships/image" Target="../media/image8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7.png"/><Relationship Id="rId18" Type="http://schemas.openxmlformats.org/officeDocument/2006/relationships/customXml" Target="../ink/ink7.xml"/><Relationship Id="rId3" Type="http://schemas.openxmlformats.org/officeDocument/2006/relationships/image" Target="../media/image35.png"/><Relationship Id="rId21" Type="http://schemas.openxmlformats.org/officeDocument/2006/relationships/image" Target="../media/image91.png"/><Relationship Id="rId7" Type="http://schemas.openxmlformats.org/officeDocument/2006/relationships/image" Target="../media/image84.png"/><Relationship Id="rId12" Type="http://schemas.openxmlformats.org/officeDocument/2006/relationships/customXml" Target="../ink/ink4.xml"/><Relationship Id="rId17" Type="http://schemas.openxmlformats.org/officeDocument/2006/relationships/image" Target="../media/image89.png"/><Relationship Id="rId2" Type="http://schemas.openxmlformats.org/officeDocument/2006/relationships/notesSlide" Target="../notesSlides/notesSlide5.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6.xml"/><Relationship Id="rId11" Type="http://schemas.openxmlformats.org/officeDocument/2006/relationships/image" Target="../media/image86.png"/><Relationship Id="rId15" Type="http://schemas.openxmlformats.org/officeDocument/2006/relationships/image" Target="../media/image88.png"/><Relationship Id="rId23" Type="http://schemas.openxmlformats.org/officeDocument/2006/relationships/image" Target="../media/image37.svg"/><Relationship Id="rId10" Type="http://schemas.openxmlformats.org/officeDocument/2006/relationships/customXml" Target="../ink/ink3.xml"/><Relationship Id="rId19" Type="http://schemas.openxmlformats.org/officeDocument/2006/relationships/image" Target="../media/image90.png"/><Relationship Id="rId4" Type="http://schemas.openxmlformats.org/officeDocument/2006/relationships/customXml" Target="../ink/ink1.xml"/><Relationship Id="rId9" Type="http://schemas.openxmlformats.org/officeDocument/2006/relationships/image" Target="../media/image85.png"/><Relationship Id="rId14" Type="http://schemas.openxmlformats.org/officeDocument/2006/relationships/customXml" Target="../ink/ink5.xml"/><Relationship Id="rId22" Type="http://schemas.openxmlformats.org/officeDocument/2006/relationships/image" Target="../media/image3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187687" y="4434840"/>
            <a:ext cx="7170125" cy="1122203"/>
          </a:xfrm>
        </p:spPr>
        <p:txBody>
          <a:bodyPr/>
          <a:lstStyle/>
          <a:p>
            <a:pPr algn="r"/>
            <a:r>
              <a:rPr lang="pl-PL" dirty="0"/>
              <a:t>Viva presentation</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815328" y="5586891"/>
            <a:ext cx="4542484" cy="396660"/>
          </a:xfrm>
        </p:spPr>
        <p:txBody>
          <a:bodyPr>
            <a:normAutofit/>
          </a:bodyPr>
          <a:lstStyle/>
          <a:p>
            <a:pPr algn="r"/>
            <a:r>
              <a:rPr lang="pl-PL" sz="2000" dirty="0"/>
              <a:t>Maximiliana Behnke</a:t>
            </a:r>
            <a:endParaRPr lang="en-US" sz="2000" dirty="0"/>
          </a:p>
        </p:txBody>
      </p:sp>
      <p:sp>
        <p:nvSpPr>
          <p:cNvPr id="4" name="TextBox 3">
            <a:extLst>
              <a:ext uri="{FF2B5EF4-FFF2-40B4-BE49-F238E27FC236}">
                <a16:creationId xmlns:a16="http://schemas.microsoft.com/office/drawing/2014/main" id="{5014E9BD-9C03-60CC-E4BD-0EB6BA415777}"/>
              </a:ext>
            </a:extLst>
          </p:cNvPr>
          <p:cNvSpPr txBox="1"/>
          <p:nvPr/>
        </p:nvSpPr>
        <p:spPr>
          <a:xfrm>
            <a:off x="6969189" y="2804250"/>
            <a:ext cx="4383024" cy="1754326"/>
          </a:xfrm>
          <a:prstGeom prst="rect">
            <a:avLst/>
          </a:prstGeom>
          <a:noFill/>
        </p:spPr>
        <p:txBody>
          <a:bodyPr wrap="square" rtlCol="0">
            <a:spAutoFit/>
          </a:bodyPr>
          <a:lstStyle/>
          <a:p>
            <a:pPr algn="r"/>
            <a:r>
              <a:rPr lang="pl-PL" sz="3600" dirty="0"/>
              <a:t>Structural Pruning for Speed in Neural Machine Translation</a:t>
            </a:r>
            <a:endParaRPr lang="en-GB" sz="3600" dirty="0"/>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2000" advTm="46501"/>
    </mc:Choice>
    <mc:Fallback xmlns="">
      <p:transition spd="slow" advTm="465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B760C0D-8DAE-BE02-C9D1-8E8938942B74}"/>
              </a:ext>
            </a:extLst>
          </p:cNvPr>
          <p:cNvSpPr>
            <a:spLocks noGrp="1"/>
          </p:cNvSpPr>
          <p:nvPr>
            <p:ph type="dt" sz="half" idx="20"/>
          </p:nvPr>
        </p:nvSpPr>
        <p:spPr/>
        <p:txBody>
          <a:bodyPr/>
          <a:lstStyle/>
          <a:p>
            <a:r>
              <a:rPr lang="pl-PL" dirty="0"/>
              <a:t>2022</a:t>
            </a:r>
            <a:endParaRPr lang="en-US" dirty="0"/>
          </a:p>
        </p:txBody>
      </p:sp>
      <p:sp>
        <p:nvSpPr>
          <p:cNvPr id="10" name="Footer Placeholder 9">
            <a:extLst>
              <a:ext uri="{FF2B5EF4-FFF2-40B4-BE49-F238E27FC236}">
                <a16:creationId xmlns:a16="http://schemas.microsoft.com/office/drawing/2014/main" id="{EE1EE863-F54B-CF79-F074-EA981AA38169}"/>
              </a:ext>
            </a:extLst>
          </p:cNvPr>
          <p:cNvSpPr>
            <a:spLocks noGrp="1"/>
          </p:cNvSpPr>
          <p:nvPr>
            <p:ph type="ftr" sz="quarter" idx="21"/>
          </p:nvPr>
        </p:nvSpPr>
        <p:spPr/>
        <p:txBody>
          <a:bodyPr/>
          <a:lstStyle/>
          <a:p>
            <a:r>
              <a:rPr lang="pl-PL" dirty="0"/>
              <a:t>Viva Presentation</a:t>
            </a:r>
          </a:p>
        </p:txBody>
      </p:sp>
      <p:sp>
        <p:nvSpPr>
          <p:cNvPr id="11" name="Slide Number Placeholder 10">
            <a:extLst>
              <a:ext uri="{FF2B5EF4-FFF2-40B4-BE49-F238E27FC236}">
                <a16:creationId xmlns:a16="http://schemas.microsoft.com/office/drawing/2014/main" id="{25199F97-6E2B-1B93-B94F-03FF171E088E}"/>
              </a:ext>
            </a:extLst>
          </p:cNvPr>
          <p:cNvSpPr>
            <a:spLocks noGrp="1"/>
          </p:cNvSpPr>
          <p:nvPr>
            <p:ph type="sldNum" sz="quarter" idx="22"/>
          </p:nvPr>
        </p:nvSpPr>
        <p:spPr/>
        <p:txBody>
          <a:bodyPr/>
          <a:lstStyle/>
          <a:p>
            <a:fld id="{B5CEABB6-07DC-46E8-9B57-56EC44A396E5}" type="slidenum">
              <a:rPr lang="en-US" smtClean="0"/>
              <a:pPr/>
              <a:t>10</a:t>
            </a:fld>
            <a:endParaRPr lang="en-US" dirty="0"/>
          </a:p>
        </p:txBody>
      </p:sp>
      <p:sp>
        <p:nvSpPr>
          <p:cNvPr id="12" name="Title 1">
            <a:extLst>
              <a:ext uri="{FF2B5EF4-FFF2-40B4-BE49-F238E27FC236}">
                <a16:creationId xmlns:a16="http://schemas.microsoft.com/office/drawing/2014/main" id="{FD00E30C-B41E-488E-EFAF-252F224A4414}"/>
              </a:ext>
            </a:extLst>
          </p:cNvPr>
          <p:cNvSpPr txBox="1">
            <a:spLocks/>
          </p:cNvSpPr>
          <p:nvPr/>
        </p:nvSpPr>
        <p:spPr>
          <a:xfrm>
            <a:off x="464249" y="854069"/>
            <a:ext cx="3376231" cy="3998347"/>
          </a:xfrm>
          <a:prstGeom prst="rect">
            <a:avLst/>
          </a:prstGeom>
        </p:spPr>
        <p:txBody>
          <a:bodyPr vert="horz" lIns="91440" tIns="45720" rIns="91440" bIns="45720" rtlCol="0" anchor="t">
            <a:normAutofit fontScale="97500"/>
          </a:bodyPr>
          <a:lstStyle>
            <a:lvl1pPr algn="l" defTabSz="914377" rtl="0" eaLnBrk="1" latinLnBrk="0" hangingPunct="1">
              <a:lnSpc>
                <a:spcPct val="90000"/>
              </a:lnSpc>
              <a:spcBef>
                <a:spcPct val="0"/>
              </a:spcBef>
              <a:buNone/>
              <a:defRPr lang="en-US" sz="2800" kern="1200" cap="all" spc="151" baseline="0" dirty="0">
                <a:solidFill>
                  <a:schemeClr val="tx1"/>
                </a:solidFill>
                <a:latin typeface="+mj-lt"/>
                <a:ea typeface="+mj-ea"/>
                <a:cs typeface="+mj-cs"/>
              </a:defRPr>
            </a:lvl1pPr>
          </a:lstStyle>
          <a:p>
            <a:r>
              <a:rPr lang="pl-PL" dirty="0"/>
              <a:t>Pruning a transformer architecture:</a:t>
            </a:r>
          </a:p>
          <a:p>
            <a:endParaRPr lang="pl-PL" dirty="0"/>
          </a:p>
          <a:p>
            <a:endParaRPr lang="pl-PL" dirty="0"/>
          </a:p>
          <a:p>
            <a:r>
              <a:rPr lang="pl-PL" dirty="0"/>
              <a:t>Attention</a:t>
            </a:r>
          </a:p>
          <a:p>
            <a:r>
              <a:rPr lang="pl-PL" dirty="0"/>
              <a:t>heads</a:t>
            </a:r>
            <a:endParaRPr lang="en-GB" dirty="0"/>
          </a:p>
        </p:txBody>
      </p:sp>
      <p:pic>
        <p:nvPicPr>
          <p:cNvPr id="14" name="Picture 13">
            <a:extLst>
              <a:ext uri="{FF2B5EF4-FFF2-40B4-BE49-F238E27FC236}">
                <a16:creationId xmlns:a16="http://schemas.microsoft.com/office/drawing/2014/main" id="{E387A5E4-987A-7A4A-BBAE-EA2E6FECC6FF}"/>
              </a:ext>
            </a:extLst>
          </p:cNvPr>
          <p:cNvPicPr>
            <a:picLocks noChangeAspect="1"/>
          </p:cNvPicPr>
          <p:nvPr/>
        </p:nvPicPr>
        <p:blipFill>
          <a:blip r:embed="rId2"/>
          <a:stretch>
            <a:fillRect/>
          </a:stretch>
        </p:blipFill>
        <p:spPr>
          <a:xfrm>
            <a:off x="7216036" y="437477"/>
            <a:ext cx="2220571" cy="567071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1A50340-A2C2-26ED-E7DE-E557F4AAB2CD}"/>
                  </a:ext>
                </a:extLst>
              </p14:cNvPr>
              <p14:cNvContentPartPr/>
              <p14:nvPr/>
            </p14:nvContentPartPr>
            <p14:xfrm>
              <a:off x="7219848" y="2221152"/>
              <a:ext cx="2563920" cy="1936800"/>
            </p14:xfrm>
          </p:contentPart>
        </mc:Choice>
        <mc:Fallback xmlns="">
          <p:pic>
            <p:nvPicPr>
              <p:cNvPr id="2" name="Ink 1">
                <a:extLst>
                  <a:ext uri="{FF2B5EF4-FFF2-40B4-BE49-F238E27FC236}">
                    <a16:creationId xmlns:a16="http://schemas.microsoft.com/office/drawing/2014/main" id="{21A50340-A2C2-26ED-E7DE-E557F4AAB2CD}"/>
                  </a:ext>
                </a:extLst>
              </p:cNvPr>
              <p:cNvPicPr/>
              <p:nvPr/>
            </p:nvPicPr>
            <p:blipFill>
              <a:blip r:embed="rId4"/>
              <a:stretch>
                <a:fillRect/>
              </a:stretch>
            </p:blipFill>
            <p:spPr>
              <a:xfrm>
                <a:off x="7156848" y="2158152"/>
                <a:ext cx="2689560" cy="2062440"/>
              </a:xfrm>
              <a:prstGeom prst="rect">
                <a:avLst/>
              </a:prstGeom>
            </p:spPr>
          </p:pic>
        </mc:Fallback>
      </mc:AlternateContent>
    </p:spTree>
    <p:extLst>
      <p:ext uri="{BB962C8B-B14F-4D97-AF65-F5344CB8AC3E}">
        <p14:creationId xmlns:p14="http://schemas.microsoft.com/office/powerpoint/2010/main" val="1361236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6"/>
            <a:ext cx="4179571" cy="1715531"/>
          </a:xfrm>
        </p:spPr>
        <p:txBody>
          <a:bodyPr/>
          <a:lstStyle/>
          <a:p>
            <a:r>
              <a:rPr lang="pl-PL" dirty="0"/>
              <a:t>Lottery ticket hypothesis</a:t>
            </a:r>
            <a:endParaRPr lang="en-US" dirty="0"/>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4="http://schemas.microsoft.com/office/powerpoint/2010/main">
    <mc:Choice Requires="p14">
      <p:transition spd="slow" p14:dur="2000" advTm="12952"/>
    </mc:Choice>
    <mc:Fallback xmlns="">
      <p:transition spd="slow" advTm="1295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pl-PL" dirty="0"/>
              <a:t>Attention pruning</a:t>
            </a:r>
            <a:endParaRPr lang="en-US" dirty="0"/>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5" y="2776936"/>
            <a:ext cx="2882475" cy="823912"/>
          </a:xfrm>
        </p:spPr>
        <p:txBody>
          <a:bodyPr/>
          <a:lstStyle/>
          <a:p>
            <a:pPr algn="ctr"/>
            <a:r>
              <a:rPr lang="pl-PL" dirty="0"/>
              <a:t>Structural </a:t>
            </a:r>
            <a:endParaRPr lang="en-ZA" dirty="0"/>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6" y="2776936"/>
            <a:ext cx="2896671" cy="823912"/>
          </a:xfrm>
        </p:spPr>
        <p:txBody>
          <a:bodyPr/>
          <a:lstStyle/>
          <a:p>
            <a:pPr algn="ctr"/>
            <a:r>
              <a:rPr lang="pl-PL" dirty="0"/>
              <a:t>REDUNDANT</a:t>
            </a:r>
            <a:endParaRPr lang="en-ZA"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4" y="3834607"/>
            <a:ext cx="3059421" cy="1997867"/>
          </a:xfrm>
        </p:spPr>
        <p:txBody>
          <a:bodyPr/>
          <a:lstStyle/>
          <a:p>
            <a:r>
              <a:rPr lang="pl-PL" sz="1800" dirty="0"/>
              <a:t>Similar distributions across layers (Xiao et al., 2019).</a:t>
            </a:r>
          </a:p>
          <a:p>
            <a:r>
              <a:rPr lang="pl-PL" sz="1800" dirty="0"/>
              <a:t>No significant linguistic roles (Voita et al., 2019).</a:t>
            </a:r>
          </a:p>
          <a:p>
            <a:endParaRPr lang="pl-PL" dirty="0"/>
          </a:p>
          <a:p>
            <a:endParaRPr lang="pl-PL" dirty="0"/>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pPr algn="ctr"/>
            <a:r>
              <a:rPr lang="pl-PL" dirty="0"/>
              <a:t>PRUNABLE</a:t>
            </a:r>
            <a:endParaRPr lang="en-ZA"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2" y="3834607"/>
            <a:ext cx="3528170" cy="1997867"/>
          </a:xfrm>
        </p:spPr>
        <p:txBody>
          <a:bodyPr>
            <a:noAutofit/>
          </a:bodyPr>
          <a:lstStyle/>
          <a:p>
            <a:r>
              <a:rPr lang="pl-PL" sz="1800" noProof="1"/>
              <a:t>Many heads can be removed at test time (Michel et al., 2019)</a:t>
            </a:r>
          </a:p>
          <a:p>
            <a:r>
              <a:rPr lang="pl-PL" sz="1800" noProof="1"/>
              <a:t>Most heads are useless and can be pruned (Voita et al., 2019)</a:t>
            </a:r>
            <a:endParaRPr lang="en-US" sz="1800"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50392" y="6356351"/>
            <a:ext cx="2743200" cy="365125"/>
          </a:xfrm>
        </p:spPr>
        <p:txBody>
          <a:bodyPr/>
          <a:lstStyle/>
          <a:p>
            <a:r>
              <a:rPr lang="en-US" dirty="0"/>
              <a:t>20</a:t>
            </a:r>
            <a:r>
              <a:rPr lang="pl-PL" dirty="0"/>
              <a:t>22</a:t>
            </a:r>
            <a:endParaRPr lang="en-US"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1"/>
            <a:ext cx="4114800" cy="365125"/>
          </a:xfrm>
        </p:spPr>
        <p:txBody>
          <a:bodyPr/>
          <a:lstStyle/>
          <a:p>
            <a:r>
              <a:rPr lang="pl-PL" dirty="0"/>
              <a:t>Viva Presentation</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pPr/>
              <a:t>12</a:t>
            </a:fld>
            <a:endParaRPr lang="en-US" dirty="0"/>
          </a:p>
        </p:txBody>
      </p:sp>
      <p:pic>
        <p:nvPicPr>
          <p:cNvPr id="15" name="Content Placeholder 14">
            <a:extLst>
              <a:ext uri="{FF2B5EF4-FFF2-40B4-BE49-F238E27FC236}">
                <a16:creationId xmlns:a16="http://schemas.microsoft.com/office/drawing/2014/main" id="{7A22C2E1-580E-414A-1634-1325FBACA819}"/>
              </a:ext>
            </a:extLst>
          </p:cNvPr>
          <p:cNvPicPr>
            <a:picLocks noGrp="1" noChangeAspect="1"/>
          </p:cNvPicPr>
          <p:nvPr>
            <p:ph sz="half" idx="2"/>
          </p:nvPr>
        </p:nvPicPr>
        <p:blipFill rotWithShape="1">
          <a:blip r:embed="rId3"/>
          <a:srcRect l="16353" t="66890"/>
          <a:stretch/>
        </p:blipFill>
        <p:spPr>
          <a:xfrm>
            <a:off x="1743456" y="3786632"/>
            <a:ext cx="1975654" cy="1997075"/>
          </a:xfrm>
          <a:prstGeom prst="rect">
            <a:avLst/>
          </a:prstGeom>
        </p:spPr>
      </p:pic>
    </p:spTree>
    <p:extLst>
      <p:ext uri="{BB962C8B-B14F-4D97-AF65-F5344CB8AC3E}">
        <p14:creationId xmlns:p14="http://schemas.microsoft.com/office/powerpoint/2010/main" val="2121178069"/>
      </p:ext>
    </p:extLst>
  </p:cSld>
  <p:clrMapOvr>
    <a:masterClrMapping/>
  </p:clrMapOvr>
  <mc:AlternateContent xmlns:mc="http://schemas.openxmlformats.org/markup-compatibility/2006" xmlns:p14="http://schemas.microsoft.com/office/powerpoint/2010/main">
    <mc:Choice Requires="p14">
      <p:transition spd="slow" p14:dur="2000" advTm="32683"/>
    </mc:Choice>
    <mc:Fallback xmlns="">
      <p:transition spd="slow" advTm="3268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9F83FC7-995A-4094-AB8E-AF44D474AA00}"/>
              </a:ext>
            </a:extLst>
          </p:cNvPr>
          <p:cNvSpPr>
            <a:spLocks noGrp="1"/>
          </p:cNvSpPr>
          <p:nvPr>
            <p:ph type="body" sz="quarter" idx="27"/>
          </p:nvPr>
        </p:nvSpPr>
        <p:spPr>
          <a:xfrm>
            <a:off x="6057221" y="967452"/>
            <a:ext cx="5433204" cy="365125"/>
          </a:xfrm>
        </p:spPr>
        <p:txBody>
          <a:bodyPr>
            <a:noAutofit/>
          </a:bodyPr>
          <a:lstStyle/>
          <a:p>
            <a:r>
              <a:rPr lang="pl-PL" sz="2400" dirty="0"/>
              <a:t>Search for a winning ticket</a:t>
            </a:r>
            <a:endParaRPr lang="en-GB" sz="2400" dirty="0"/>
          </a:p>
        </p:txBody>
      </p:sp>
      <p:sp>
        <p:nvSpPr>
          <p:cNvPr id="10" name="Text Placeholder 9">
            <a:extLst>
              <a:ext uri="{FF2B5EF4-FFF2-40B4-BE49-F238E27FC236}">
                <a16:creationId xmlns:a16="http://schemas.microsoft.com/office/drawing/2014/main" id="{3FB8D8AC-0024-4CF6-822C-8793C542B30D}"/>
              </a:ext>
            </a:extLst>
          </p:cNvPr>
          <p:cNvSpPr>
            <a:spLocks noGrp="1"/>
          </p:cNvSpPr>
          <p:nvPr>
            <p:ph type="body" sz="quarter" idx="28"/>
          </p:nvPr>
        </p:nvSpPr>
        <p:spPr>
          <a:xfrm>
            <a:off x="6057221" y="1370030"/>
            <a:ext cx="4887277" cy="557951"/>
          </a:xfrm>
        </p:spPr>
        <p:txBody>
          <a:bodyPr>
            <a:noAutofit/>
          </a:bodyPr>
          <a:lstStyle/>
          <a:p>
            <a:r>
              <a:rPr lang="pl-PL" sz="2000" dirty="0"/>
              <a:t>A subnetwork that keeps the quality of the full network when trained in isolation.</a:t>
            </a:r>
            <a:endParaRPr lang="en-GB" sz="2000" dirty="0"/>
          </a:p>
        </p:txBody>
      </p:sp>
      <p:sp>
        <p:nvSpPr>
          <p:cNvPr id="11" name="Date Placeholder 10">
            <a:extLst>
              <a:ext uri="{FF2B5EF4-FFF2-40B4-BE49-F238E27FC236}">
                <a16:creationId xmlns:a16="http://schemas.microsoft.com/office/drawing/2014/main" id="{D1E2B0D9-E68D-4632-AE0F-DBBA0FD28F0C}"/>
              </a:ext>
            </a:extLst>
          </p:cNvPr>
          <p:cNvSpPr>
            <a:spLocks noGrp="1"/>
          </p:cNvSpPr>
          <p:nvPr>
            <p:ph type="dt" sz="half" idx="20"/>
          </p:nvPr>
        </p:nvSpPr>
        <p:spPr/>
        <p:txBody>
          <a:bodyPr/>
          <a:lstStyle/>
          <a:p>
            <a:r>
              <a:rPr lang="en-US" dirty="0"/>
              <a:t>20</a:t>
            </a:r>
            <a:r>
              <a:rPr lang="pl-PL" dirty="0"/>
              <a:t>22</a:t>
            </a:r>
            <a:endParaRPr lang="en-US" dirty="0"/>
          </a:p>
        </p:txBody>
      </p:sp>
      <p:sp>
        <p:nvSpPr>
          <p:cNvPr id="12" name="Footer Placeholder 11">
            <a:extLst>
              <a:ext uri="{FF2B5EF4-FFF2-40B4-BE49-F238E27FC236}">
                <a16:creationId xmlns:a16="http://schemas.microsoft.com/office/drawing/2014/main" id="{F2B24F6F-5F56-4AEF-B340-7AF18C798038}"/>
              </a:ext>
            </a:extLst>
          </p:cNvPr>
          <p:cNvSpPr>
            <a:spLocks noGrp="1"/>
          </p:cNvSpPr>
          <p:nvPr>
            <p:ph type="ftr" sz="quarter" idx="21"/>
          </p:nvPr>
        </p:nvSpPr>
        <p:spPr/>
        <p:txBody>
          <a:bodyPr/>
          <a:lstStyle/>
          <a:p>
            <a:r>
              <a:rPr lang="pl-PL" dirty="0"/>
              <a:t>Viva Presentation</a:t>
            </a:r>
            <a:endParaRPr lang="en-US" dirty="0"/>
          </a:p>
        </p:txBody>
      </p:sp>
      <p:sp>
        <p:nvSpPr>
          <p:cNvPr id="13" name="Slide Number Placeholder 12">
            <a:extLst>
              <a:ext uri="{FF2B5EF4-FFF2-40B4-BE49-F238E27FC236}">
                <a16:creationId xmlns:a16="http://schemas.microsoft.com/office/drawing/2014/main" id="{B6C7A98A-75FF-43E6-A873-3A4476017F12}"/>
              </a:ext>
            </a:extLst>
          </p:cNvPr>
          <p:cNvSpPr>
            <a:spLocks noGrp="1"/>
          </p:cNvSpPr>
          <p:nvPr>
            <p:ph type="sldNum" sz="quarter" idx="22"/>
          </p:nvPr>
        </p:nvSpPr>
        <p:spPr/>
        <p:txBody>
          <a:bodyPr/>
          <a:lstStyle/>
          <a:p>
            <a:fld id="{B5CEABB6-07DC-46E8-9B57-56EC44A396E5}" type="slidenum">
              <a:rPr lang="en-US" smtClean="0"/>
              <a:pPr/>
              <a:t>13</a:t>
            </a:fld>
            <a:endParaRPr lang="en-US" dirty="0"/>
          </a:p>
        </p:txBody>
      </p:sp>
      <p:sp>
        <p:nvSpPr>
          <p:cNvPr id="4" name="Text Placeholder 3">
            <a:extLst>
              <a:ext uri="{FF2B5EF4-FFF2-40B4-BE49-F238E27FC236}">
                <a16:creationId xmlns:a16="http://schemas.microsoft.com/office/drawing/2014/main" id="{E20ED23C-90E8-400C-A585-34D30328FA2A}"/>
              </a:ext>
            </a:extLst>
          </p:cNvPr>
          <p:cNvSpPr>
            <a:spLocks noGrp="1"/>
          </p:cNvSpPr>
          <p:nvPr>
            <p:ph type="body" sz="quarter" idx="25"/>
          </p:nvPr>
        </p:nvSpPr>
        <p:spPr>
          <a:xfrm>
            <a:off x="5954912" y="2946962"/>
            <a:ext cx="5433204" cy="365125"/>
          </a:xfrm>
        </p:spPr>
        <p:txBody>
          <a:bodyPr>
            <a:normAutofit lnSpcReduction="10000"/>
          </a:bodyPr>
          <a:lstStyle/>
          <a:p>
            <a:endParaRPr lang="en-GB"/>
          </a:p>
        </p:txBody>
      </p:sp>
      <p:sp>
        <p:nvSpPr>
          <p:cNvPr id="6" name="Text Placeholder 5">
            <a:extLst>
              <a:ext uri="{FF2B5EF4-FFF2-40B4-BE49-F238E27FC236}">
                <a16:creationId xmlns:a16="http://schemas.microsoft.com/office/drawing/2014/main" id="{90A8969C-61EE-41F9-AB05-B800E244D7D3}"/>
              </a:ext>
            </a:extLst>
          </p:cNvPr>
          <p:cNvSpPr>
            <a:spLocks noGrp="1"/>
          </p:cNvSpPr>
          <p:nvPr>
            <p:ph type="body" sz="quarter" idx="26"/>
          </p:nvPr>
        </p:nvSpPr>
        <p:spPr>
          <a:xfrm>
            <a:off x="5954486" y="3276386"/>
            <a:ext cx="5431971" cy="557951"/>
          </a:xfrm>
        </p:spPr>
        <p:txBody>
          <a:bodyPr/>
          <a:lstStyle/>
          <a:p>
            <a:endParaRPr lang="en-GB"/>
          </a:p>
        </p:txBody>
      </p:sp>
      <p:pic>
        <p:nvPicPr>
          <p:cNvPr id="24" name="Picture 23" descr="Shape&#10;&#10;Description automatically generated">
            <a:extLst>
              <a:ext uri="{FF2B5EF4-FFF2-40B4-BE49-F238E27FC236}">
                <a16:creationId xmlns:a16="http://schemas.microsoft.com/office/drawing/2014/main" id="{A39885AF-6279-4847-93EC-48889AD3E582}"/>
              </a:ext>
            </a:extLst>
          </p:cNvPr>
          <p:cNvPicPr>
            <a:picLocks noChangeAspect="1"/>
          </p:cNvPicPr>
          <p:nvPr/>
        </p:nvPicPr>
        <p:blipFill>
          <a:blip r:embed="rId3"/>
          <a:stretch>
            <a:fillRect/>
          </a:stretch>
        </p:blipFill>
        <p:spPr>
          <a:xfrm>
            <a:off x="3790863" y="2577875"/>
            <a:ext cx="8149299" cy="1601671"/>
          </a:xfrm>
          <a:prstGeom prst="rect">
            <a:avLst/>
          </a:prstGeom>
        </p:spPr>
      </p:pic>
      <p:sp>
        <p:nvSpPr>
          <p:cNvPr id="25" name="TextBox 24">
            <a:extLst>
              <a:ext uri="{FF2B5EF4-FFF2-40B4-BE49-F238E27FC236}">
                <a16:creationId xmlns:a16="http://schemas.microsoft.com/office/drawing/2014/main" id="{56F4BB4C-CB4C-442C-AA26-1F4F5DDCCD45}"/>
              </a:ext>
            </a:extLst>
          </p:cNvPr>
          <p:cNvSpPr txBox="1"/>
          <p:nvPr/>
        </p:nvSpPr>
        <p:spPr>
          <a:xfrm>
            <a:off x="3958420" y="2774219"/>
            <a:ext cx="361743" cy="523220"/>
          </a:xfrm>
          <a:prstGeom prst="rect">
            <a:avLst/>
          </a:prstGeom>
          <a:noFill/>
        </p:spPr>
        <p:txBody>
          <a:bodyPr wrap="square" rtlCol="0">
            <a:spAutoFit/>
          </a:bodyPr>
          <a:lstStyle/>
          <a:p>
            <a:r>
              <a:rPr lang="pl-PL" sz="2800" dirty="0">
                <a:latin typeface="Arial" panose="020B0604020202020204" pitchFamily="34" charset="0"/>
                <a:cs typeface="Arial" panose="020B0604020202020204" pitchFamily="34" charset="0"/>
              </a:rPr>
              <a:t>1</a:t>
            </a:r>
            <a:endParaRPr lang="en-GB" sz="2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3C7BEFA-1E1B-4224-9991-37B9F074DC75}"/>
              </a:ext>
            </a:extLst>
          </p:cNvPr>
          <p:cNvSpPr txBox="1"/>
          <p:nvPr/>
        </p:nvSpPr>
        <p:spPr>
          <a:xfrm>
            <a:off x="6120491" y="2765845"/>
            <a:ext cx="361743" cy="523220"/>
          </a:xfrm>
          <a:prstGeom prst="rect">
            <a:avLst/>
          </a:prstGeom>
          <a:noFill/>
        </p:spPr>
        <p:txBody>
          <a:bodyPr wrap="square" rtlCol="0">
            <a:spAutoFit/>
          </a:bodyPr>
          <a:lstStyle/>
          <a:p>
            <a:r>
              <a:rPr lang="pl-PL" sz="2800" dirty="0">
                <a:latin typeface="Arial" panose="020B0604020202020204" pitchFamily="34" charset="0"/>
                <a:cs typeface="Arial" panose="020B0604020202020204" pitchFamily="34" charset="0"/>
              </a:rPr>
              <a:t>2</a:t>
            </a:r>
            <a:endParaRPr lang="en-GB" sz="28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B3C1F0E-7DCE-440C-8A2D-A382E383F36F}"/>
              </a:ext>
            </a:extLst>
          </p:cNvPr>
          <p:cNvSpPr txBox="1"/>
          <p:nvPr/>
        </p:nvSpPr>
        <p:spPr>
          <a:xfrm>
            <a:off x="8180404" y="2755797"/>
            <a:ext cx="361743" cy="523220"/>
          </a:xfrm>
          <a:prstGeom prst="rect">
            <a:avLst/>
          </a:prstGeom>
          <a:noFill/>
        </p:spPr>
        <p:txBody>
          <a:bodyPr wrap="square" rtlCol="0">
            <a:spAutoFit/>
          </a:bodyPr>
          <a:lstStyle/>
          <a:p>
            <a:r>
              <a:rPr lang="pl-PL" sz="2800" dirty="0">
                <a:latin typeface="Arial" panose="020B0604020202020204" pitchFamily="34" charset="0"/>
                <a:cs typeface="Arial" panose="020B0604020202020204" pitchFamily="34" charset="0"/>
              </a:rPr>
              <a:t>3</a:t>
            </a:r>
            <a:endParaRPr lang="en-GB" sz="28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C31DCD-281E-4CDB-B365-0C7A23294381}"/>
              </a:ext>
            </a:extLst>
          </p:cNvPr>
          <p:cNvSpPr txBox="1"/>
          <p:nvPr/>
        </p:nvSpPr>
        <p:spPr>
          <a:xfrm>
            <a:off x="11365731" y="2785943"/>
            <a:ext cx="361743" cy="523220"/>
          </a:xfrm>
          <a:prstGeom prst="rect">
            <a:avLst/>
          </a:prstGeom>
          <a:noFill/>
        </p:spPr>
        <p:txBody>
          <a:bodyPr wrap="square" rtlCol="0">
            <a:spAutoFit/>
          </a:bodyPr>
          <a:lstStyle/>
          <a:p>
            <a:r>
              <a:rPr lang="pl-PL" sz="2800" dirty="0">
                <a:latin typeface="Arial" panose="020B0604020202020204" pitchFamily="34" charset="0"/>
                <a:cs typeface="Arial" panose="020B0604020202020204" pitchFamily="34" charset="0"/>
              </a:rPr>
              <a:t>4</a:t>
            </a:r>
            <a:endParaRPr lang="en-GB" sz="2800" dirty="0">
              <a:latin typeface="Arial" panose="020B0604020202020204" pitchFamily="34" charset="0"/>
              <a:cs typeface="Arial" panose="020B0604020202020204" pitchFamily="34" charset="0"/>
            </a:endParaRPr>
          </a:p>
        </p:txBody>
      </p:sp>
      <p:sp>
        <p:nvSpPr>
          <p:cNvPr id="29" name="Text Placeholder 6">
            <a:extLst>
              <a:ext uri="{FF2B5EF4-FFF2-40B4-BE49-F238E27FC236}">
                <a16:creationId xmlns:a16="http://schemas.microsoft.com/office/drawing/2014/main" id="{6C8099B0-605A-4914-BC4F-ADC85527A807}"/>
              </a:ext>
            </a:extLst>
          </p:cNvPr>
          <p:cNvSpPr txBox="1">
            <a:spLocks/>
          </p:cNvSpPr>
          <p:nvPr/>
        </p:nvSpPr>
        <p:spPr>
          <a:xfrm>
            <a:off x="6057221" y="4561763"/>
            <a:ext cx="5433204"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a:t>Iterative LTH with late resetting</a:t>
            </a:r>
            <a:endParaRPr lang="en-GB" sz="2400" dirty="0"/>
          </a:p>
        </p:txBody>
      </p:sp>
      <p:sp>
        <p:nvSpPr>
          <p:cNvPr id="30" name="Text Placeholder 7">
            <a:extLst>
              <a:ext uri="{FF2B5EF4-FFF2-40B4-BE49-F238E27FC236}">
                <a16:creationId xmlns:a16="http://schemas.microsoft.com/office/drawing/2014/main" id="{96E82129-65C5-46E1-BE33-4FDBDD02791D}"/>
              </a:ext>
            </a:extLst>
          </p:cNvPr>
          <p:cNvSpPr txBox="1">
            <a:spLocks/>
          </p:cNvSpPr>
          <p:nvPr/>
        </p:nvSpPr>
        <p:spPr>
          <a:xfrm>
            <a:off x="6057221" y="4976531"/>
            <a:ext cx="5934436" cy="10838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000" dirty="0"/>
              <a:t>Pretrain, prune and reset in a loop, converge.</a:t>
            </a:r>
          </a:p>
        </p:txBody>
      </p:sp>
      <p:sp>
        <p:nvSpPr>
          <p:cNvPr id="2" name="Title 1">
            <a:extLst>
              <a:ext uri="{FF2B5EF4-FFF2-40B4-BE49-F238E27FC236}">
                <a16:creationId xmlns:a16="http://schemas.microsoft.com/office/drawing/2014/main" id="{668FC3D4-4BE8-44EC-B4D4-15E7B8656F5D}"/>
              </a:ext>
            </a:extLst>
          </p:cNvPr>
          <p:cNvSpPr>
            <a:spLocks noGrp="1"/>
          </p:cNvSpPr>
          <p:nvPr>
            <p:ph type="title"/>
          </p:nvPr>
        </p:nvSpPr>
        <p:spPr>
          <a:xfrm>
            <a:off x="931819" y="3298372"/>
            <a:ext cx="4706981" cy="3004458"/>
          </a:xfrm>
        </p:spPr>
        <p:txBody>
          <a:bodyPr>
            <a:normAutofit/>
          </a:bodyPr>
          <a:lstStyle/>
          <a:p>
            <a:r>
              <a:rPr lang="pl-PL" dirty="0"/>
              <a:t>Lottery ticket hypothesis </a:t>
            </a:r>
            <a:br>
              <a:rPr lang="pl-PL" dirty="0"/>
            </a:br>
            <a:r>
              <a:rPr lang="pl-PL" dirty="0"/>
              <a:t>(Frankle et al., 2019)</a:t>
            </a:r>
            <a:br>
              <a:rPr lang="pl-PL" dirty="0"/>
            </a:br>
            <a:br>
              <a:rPr lang="pl-PL" strike="sngStrike" dirty="0"/>
            </a:br>
            <a:r>
              <a:rPr lang="pl-PL" sz="2400" strike="sngStrike" dirty="0"/>
              <a:t>coefficient-wise</a:t>
            </a:r>
            <a:br>
              <a:rPr lang="pl-PL" sz="2400" strike="sngStrike" dirty="0"/>
            </a:br>
            <a:r>
              <a:rPr lang="pl-PL" sz="2400" dirty="0"/>
              <a:t>STRUCTURAL pruning</a:t>
            </a:r>
            <a:endParaRPr lang="en-GB" sz="2400" dirty="0"/>
          </a:p>
        </p:txBody>
      </p:sp>
    </p:spTree>
    <p:extLst>
      <p:ext uri="{BB962C8B-B14F-4D97-AF65-F5344CB8AC3E}">
        <p14:creationId xmlns:p14="http://schemas.microsoft.com/office/powerpoint/2010/main" val="4202754934"/>
      </p:ext>
    </p:extLst>
  </p:cSld>
  <p:clrMapOvr>
    <a:masterClrMapping/>
  </p:clrMapOvr>
  <mc:AlternateContent xmlns:mc="http://schemas.openxmlformats.org/markup-compatibility/2006" xmlns:p14="http://schemas.microsoft.com/office/powerpoint/2010/main">
    <mc:Choice Requires="p14">
      <p:transition spd="slow" p14:dur="2000" advTm="181074"/>
    </mc:Choice>
    <mc:Fallback xmlns="">
      <p:transition spd="slow" advTm="18107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1BA2-3237-41B5-9A74-103FA84CB3F9}"/>
              </a:ext>
            </a:extLst>
          </p:cNvPr>
          <p:cNvSpPr>
            <a:spLocks noGrp="1"/>
          </p:cNvSpPr>
          <p:nvPr>
            <p:ph type="title"/>
          </p:nvPr>
        </p:nvSpPr>
        <p:spPr/>
        <p:txBody>
          <a:bodyPr/>
          <a:lstStyle/>
          <a:p>
            <a:r>
              <a:rPr lang="pl-PL" dirty="0"/>
              <a:t>Pruning criterion</a:t>
            </a:r>
            <a:endParaRPr lang="en-GB" dirty="0"/>
          </a:p>
        </p:txBody>
      </p:sp>
      <p:sp>
        <p:nvSpPr>
          <p:cNvPr id="3" name="Text Placeholder 2">
            <a:extLst>
              <a:ext uri="{FF2B5EF4-FFF2-40B4-BE49-F238E27FC236}">
                <a16:creationId xmlns:a16="http://schemas.microsoft.com/office/drawing/2014/main" id="{1E8D59E9-96BF-4BD4-A702-D1F49E8CE7E8}"/>
              </a:ext>
            </a:extLst>
          </p:cNvPr>
          <p:cNvSpPr>
            <a:spLocks noGrp="1"/>
          </p:cNvSpPr>
          <p:nvPr>
            <p:ph type="body" idx="1"/>
          </p:nvPr>
        </p:nvSpPr>
        <p:spPr>
          <a:xfrm>
            <a:off x="2990851" y="2107465"/>
            <a:ext cx="3924300" cy="823912"/>
          </a:xfrm>
        </p:spPr>
        <p:txBody>
          <a:bodyPr/>
          <a:lstStyle/>
          <a:p>
            <a:r>
              <a:rPr lang="pl-PL" sz="2400" dirty="0"/>
              <a:t>Attention confidence    (Voita et al., 2019)</a:t>
            </a:r>
            <a:endParaRPr lang="en-GB" sz="2400" dirty="0"/>
          </a:p>
        </p:txBody>
      </p:sp>
      <p:sp>
        <p:nvSpPr>
          <p:cNvPr id="4" name="Content Placeholder 3">
            <a:extLst>
              <a:ext uri="{FF2B5EF4-FFF2-40B4-BE49-F238E27FC236}">
                <a16:creationId xmlns:a16="http://schemas.microsoft.com/office/drawing/2014/main" id="{03A9F9CA-D1B3-415A-84D0-141B34BC2045}"/>
              </a:ext>
            </a:extLst>
          </p:cNvPr>
          <p:cNvSpPr>
            <a:spLocks noGrp="1"/>
          </p:cNvSpPr>
          <p:nvPr>
            <p:ph sz="half" idx="2"/>
          </p:nvPr>
        </p:nvSpPr>
        <p:spPr>
          <a:xfrm>
            <a:off x="2990852" y="3165136"/>
            <a:ext cx="2310492" cy="2492715"/>
          </a:xfrm>
        </p:spPr>
        <p:txBody>
          <a:bodyPr>
            <a:noAutofit/>
          </a:bodyPr>
          <a:lstStyle/>
          <a:p>
            <a:r>
              <a:rPr lang="pl-PL" sz="2200" dirty="0"/>
              <a:t>Heads that assign large weights on average are  more useful.</a:t>
            </a:r>
          </a:p>
        </p:txBody>
      </p:sp>
      <p:pic>
        <p:nvPicPr>
          <p:cNvPr id="11" name="Content Placeholder 10">
            <a:extLst>
              <a:ext uri="{FF2B5EF4-FFF2-40B4-BE49-F238E27FC236}">
                <a16:creationId xmlns:a16="http://schemas.microsoft.com/office/drawing/2014/main" id="{002063E0-8886-4966-A4E8-DCECAF1A943A}"/>
              </a:ext>
            </a:extLst>
          </p:cNvPr>
          <p:cNvPicPr>
            <a:picLocks noGrp="1" noChangeAspect="1"/>
          </p:cNvPicPr>
          <p:nvPr>
            <p:ph sz="quarter" idx="4"/>
          </p:nvPr>
        </p:nvPicPr>
        <p:blipFill>
          <a:blip r:embed="rId3"/>
          <a:stretch>
            <a:fillRect/>
          </a:stretch>
        </p:blipFill>
        <p:spPr>
          <a:xfrm>
            <a:off x="7063976" y="1225899"/>
            <a:ext cx="4678473" cy="4666867"/>
          </a:xfrm>
        </p:spPr>
      </p:pic>
      <p:sp>
        <p:nvSpPr>
          <p:cNvPr id="7" name="Date Placeholder 6">
            <a:extLst>
              <a:ext uri="{FF2B5EF4-FFF2-40B4-BE49-F238E27FC236}">
                <a16:creationId xmlns:a16="http://schemas.microsoft.com/office/drawing/2014/main" id="{5F12CE51-A1F2-4DAE-9E66-8D86C0A28EA3}"/>
              </a:ext>
            </a:extLst>
          </p:cNvPr>
          <p:cNvSpPr>
            <a:spLocks noGrp="1"/>
          </p:cNvSpPr>
          <p:nvPr>
            <p:ph type="dt" sz="half" idx="10"/>
          </p:nvPr>
        </p:nvSpPr>
        <p:spPr/>
        <p:txBody>
          <a:bodyPr/>
          <a:lstStyle/>
          <a:p>
            <a:r>
              <a:rPr lang="en-US" dirty="0"/>
              <a:t>20</a:t>
            </a:r>
            <a:r>
              <a:rPr lang="pl-PL" dirty="0"/>
              <a:t>22</a:t>
            </a:r>
          </a:p>
        </p:txBody>
      </p:sp>
      <p:sp>
        <p:nvSpPr>
          <p:cNvPr id="8" name="Footer Placeholder 7">
            <a:extLst>
              <a:ext uri="{FF2B5EF4-FFF2-40B4-BE49-F238E27FC236}">
                <a16:creationId xmlns:a16="http://schemas.microsoft.com/office/drawing/2014/main" id="{8D105ACB-41FC-4465-9C8A-25638744FF49}"/>
              </a:ext>
            </a:extLst>
          </p:cNvPr>
          <p:cNvSpPr>
            <a:spLocks noGrp="1"/>
          </p:cNvSpPr>
          <p:nvPr>
            <p:ph type="ftr" sz="quarter" idx="11"/>
          </p:nvPr>
        </p:nvSpPr>
        <p:spPr/>
        <p:txBody>
          <a:bodyPr/>
          <a:lstStyle/>
          <a:p>
            <a:r>
              <a:rPr lang="pl-PL" dirty="0"/>
              <a:t>Viva Presentation</a:t>
            </a:r>
            <a:endParaRPr lang="en-US" dirty="0"/>
          </a:p>
        </p:txBody>
      </p:sp>
      <p:sp>
        <p:nvSpPr>
          <p:cNvPr id="9" name="Slide Number Placeholder 8">
            <a:extLst>
              <a:ext uri="{FF2B5EF4-FFF2-40B4-BE49-F238E27FC236}">
                <a16:creationId xmlns:a16="http://schemas.microsoft.com/office/drawing/2014/main" id="{9AD2750D-D9A7-44D8-8ABB-EE13C6669B85}"/>
              </a:ext>
            </a:extLst>
          </p:cNvPr>
          <p:cNvSpPr>
            <a:spLocks noGrp="1"/>
          </p:cNvSpPr>
          <p:nvPr>
            <p:ph type="sldNum" sz="quarter" idx="12"/>
          </p:nvPr>
        </p:nvSpPr>
        <p:spPr/>
        <p:txBody>
          <a:bodyPr/>
          <a:lstStyle/>
          <a:p>
            <a:fld id="{B5CEABB6-07DC-46E8-9B57-56EC44A396E5}" type="slidenum">
              <a:rPr lang="en-US" smtClean="0"/>
              <a:t>14</a:t>
            </a:fld>
            <a:endParaRPr lang="en-US" dirty="0"/>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66D7A98-6A06-1BA8-E2A7-DE0440067349}"/>
                  </a:ext>
                </a:extLst>
              </p14:cNvPr>
              <p14:cNvContentPartPr/>
              <p14:nvPr/>
            </p14:nvContentPartPr>
            <p14:xfrm>
              <a:off x="7163236" y="1302985"/>
              <a:ext cx="2967120" cy="726480"/>
            </p14:xfrm>
          </p:contentPart>
        </mc:Choice>
        <mc:Fallback xmlns="">
          <p:pic>
            <p:nvPicPr>
              <p:cNvPr id="5" name="Ink 4">
                <a:extLst>
                  <a:ext uri="{FF2B5EF4-FFF2-40B4-BE49-F238E27FC236}">
                    <a16:creationId xmlns:a16="http://schemas.microsoft.com/office/drawing/2014/main" id="{966D7A98-6A06-1BA8-E2A7-DE0440067349}"/>
                  </a:ext>
                </a:extLst>
              </p:cNvPr>
              <p:cNvPicPr/>
              <p:nvPr/>
            </p:nvPicPr>
            <p:blipFill>
              <a:blip r:embed="rId5"/>
              <a:stretch>
                <a:fillRect/>
              </a:stretch>
            </p:blipFill>
            <p:spPr>
              <a:xfrm>
                <a:off x="7100236" y="1239985"/>
                <a:ext cx="3092760" cy="852120"/>
              </a:xfrm>
              <a:prstGeom prst="rect">
                <a:avLst/>
              </a:prstGeom>
            </p:spPr>
          </p:pic>
        </mc:Fallback>
      </mc:AlternateContent>
      <p:sp>
        <p:nvSpPr>
          <p:cNvPr id="6" name="TextBox 5">
            <a:extLst>
              <a:ext uri="{FF2B5EF4-FFF2-40B4-BE49-F238E27FC236}">
                <a16:creationId xmlns:a16="http://schemas.microsoft.com/office/drawing/2014/main" id="{5F763E84-E8DE-D842-622D-9896323D856C}"/>
              </a:ext>
            </a:extLst>
          </p:cNvPr>
          <p:cNvSpPr txBox="1"/>
          <p:nvPr/>
        </p:nvSpPr>
        <p:spPr>
          <a:xfrm>
            <a:off x="9775372" y="1110343"/>
            <a:ext cx="3113314" cy="646331"/>
          </a:xfrm>
          <a:prstGeom prst="rect">
            <a:avLst/>
          </a:prstGeom>
          <a:noFill/>
        </p:spPr>
        <p:txBody>
          <a:bodyPr wrap="square" rtlCol="0">
            <a:spAutoFit/>
          </a:bodyPr>
          <a:lstStyle/>
          <a:p>
            <a:pPr lvl="1"/>
            <a:r>
              <a:rPr lang="pl-PL" dirty="0"/>
              <a:t>Head no.</a:t>
            </a:r>
          </a:p>
          <a:p>
            <a:pPr lvl="1"/>
            <a:r>
              <a:rPr lang="pl-PL" dirty="0"/>
              <a:t>1 2 3 4 5 6 7 8</a:t>
            </a:r>
            <a:endParaRPr lang="en-GB" dirty="0"/>
          </a:p>
        </p:txBody>
      </p:sp>
      <p:sp>
        <p:nvSpPr>
          <p:cNvPr id="12" name="TextBox 11">
            <a:extLst>
              <a:ext uri="{FF2B5EF4-FFF2-40B4-BE49-F238E27FC236}">
                <a16:creationId xmlns:a16="http://schemas.microsoft.com/office/drawing/2014/main" id="{4DD699CA-F333-D83B-BFCA-6613B37C10AA}"/>
              </a:ext>
            </a:extLst>
          </p:cNvPr>
          <p:cNvSpPr txBox="1"/>
          <p:nvPr/>
        </p:nvSpPr>
        <p:spPr>
          <a:xfrm>
            <a:off x="6607628" y="5932714"/>
            <a:ext cx="5279571" cy="369332"/>
          </a:xfrm>
          <a:prstGeom prst="rect">
            <a:avLst/>
          </a:prstGeom>
          <a:noFill/>
        </p:spPr>
        <p:txBody>
          <a:bodyPr wrap="square" rtlCol="0">
            <a:spAutoFit/>
          </a:bodyPr>
          <a:lstStyle/>
          <a:p>
            <a:pPr lvl="1"/>
            <a:r>
              <a:rPr lang="pl-PL" dirty="0"/>
              <a:t>Source: tensorflow.github.io/tensor2tensor/ </a:t>
            </a:r>
            <a:endParaRPr lang="en-GB" dirty="0"/>
          </a:p>
        </p:txBody>
      </p:sp>
    </p:spTree>
    <p:extLst>
      <p:ext uri="{BB962C8B-B14F-4D97-AF65-F5344CB8AC3E}">
        <p14:creationId xmlns:p14="http://schemas.microsoft.com/office/powerpoint/2010/main" val="2632785263"/>
      </p:ext>
    </p:extLst>
  </p:cSld>
  <p:clrMapOvr>
    <a:masterClrMapping/>
  </p:clrMapOvr>
  <mc:AlternateContent xmlns:mc="http://schemas.openxmlformats.org/markup-compatibility/2006" xmlns:p14="http://schemas.microsoft.com/office/powerpoint/2010/main">
    <mc:Choice Requires="p14">
      <p:transition spd="slow" p14:dur="2000" advTm="167997"/>
    </mc:Choice>
    <mc:Fallback xmlns="">
      <p:transition spd="slow" advTm="1679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05169" y="1522023"/>
            <a:ext cx="3730017" cy="846301"/>
          </a:xfrm>
        </p:spPr>
        <p:txBody>
          <a:bodyPr>
            <a:normAutofit fontScale="90000"/>
          </a:bodyPr>
          <a:lstStyle/>
          <a:p>
            <a:r>
              <a:rPr lang="pl-PL" dirty="0"/>
              <a:t>ITERATIVE pruning of attention heads</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6614" y="1339171"/>
            <a:ext cx="5433204" cy="365125"/>
          </a:xfrm>
        </p:spPr>
        <p:txBody>
          <a:bodyPr vert="horz" lIns="91440" tIns="45720" rIns="91440" bIns="45720" rtlCol="0" anchor="t">
            <a:noAutofit/>
          </a:bodyPr>
          <a:lstStyle/>
          <a:p>
            <a:r>
              <a:rPr lang="pl-PL" sz="2400" noProof="1"/>
              <a:t>BASE TRANSFORMER</a:t>
            </a:r>
            <a:endParaRPr lang="en-ZA" sz="2400"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6613" y="2024743"/>
            <a:ext cx="5431971" cy="1604691"/>
          </a:xfrm>
        </p:spPr>
        <p:txBody>
          <a:bodyPr>
            <a:normAutofit/>
          </a:bodyPr>
          <a:lstStyle/>
          <a:p>
            <a:r>
              <a:rPr lang="pl-PL" sz="2000" noProof="1"/>
              <a:t>English </a:t>
            </a:r>
            <a:r>
              <a:rPr lang="en-GB" sz="2000" dirty="0"/>
              <a:t>→</a:t>
            </a:r>
            <a:r>
              <a:rPr lang="pl-PL" sz="2000" dirty="0"/>
              <a:t> German (~4.5M sentences)</a:t>
            </a:r>
            <a:endParaRPr lang="pl-PL" sz="2000" noProof="1"/>
          </a:p>
          <a:p>
            <a:r>
              <a:rPr lang="pl-PL" sz="2000" noProof="1"/>
              <a:t>6 encoder layers, 6 decoder layers.</a:t>
            </a:r>
          </a:p>
          <a:p>
            <a:r>
              <a:rPr lang="pl-PL" sz="2000" noProof="1"/>
              <a:t>Remove 8 heads per pruning iteration.</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1" y="6356351"/>
            <a:ext cx="947516" cy="365125"/>
          </a:xfrm>
        </p:spPr>
        <p:txBody>
          <a:bodyPr/>
          <a:lstStyle/>
          <a:p>
            <a:r>
              <a:rPr lang="en-US" dirty="0"/>
              <a:t>20</a:t>
            </a:r>
            <a:r>
              <a:rPr lang="pl-PL" dirty="0"/>
              <a:t>22</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1"/>
            <a:ext cx="3243943"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8" y="6356351"/>
            <a:ext cx="653143" cy="365125"/>
          </a:xfrm>
        </p:spPr>
        <p:txBody>
          <a:bodyPr/>
          <a:lstStyle/>
          <a:p>
            <a:fld id="{19B51A1E-902D-48AF-9020-955120F399B6}" type="slidenum">
              <a:rPr lang="en-ZA" smtClean="0"/>
              <a:pPr/>
              <a:t>15</a:t>
            </a:fld>
            <a:endParaRPr lang="en-ZA" dirty="0"/>
          </a:p>
        </p:txBody>
      </p:sp>
      <p:graphicFrame>
        <p:nvGraphicFramePr>
          <p:cNvPr id="20" name="Table 9">
            <a:extLst>
              <a:ext uri="{FF2B5EF4-FFF2-40B4-BE49-F238E27FC236}">
                <a16:creationId xmlns:a16="http://schemas.microsoft.com/office/drawing/2014/main" id="{E7C32D5A-5DF7-4CD6-A679-30052F7A7294}"/>
              </a:ext>
            </a:extLst>
          </p:cNvPr>
          <p:cNvGraphicFramePr>
            <a:graphicFrameLocks/>
          </p:cNvGraphicFramePr>
          <p:nvPr>
            <p:extLst>
              <p:ext uri="{D42A27DB-BD31-4B8C-83A1-F6EECF244321}">
                <p14:modId xmlns:p14="http://schemas.microsoft.com/office/powerpoint/2010/main" val="2304348133"/>
              </p:ext>
            </p:extLst>
          </p:nvPr>
        </p:nvGraphicFramePr>
        <p:xfrm>
          <a:off x="5255080" y="3813875"/>
          <a:ext cx="6501934" cy="2233612"/>
        </p:xfrm>
        <a:graphic>
          <a:graphicData uri="http://schemas.openxmlformats.org/drawingml/2006/table">
            <a:tbl>
              <a:tblPr firstRow="1" bandRow="1">
                <a:tableStyleId>{5C22544A-7EE6-4342-B048-85BDC9FD1C3A}</a:tableStyleId>
              </a:tblPr>
              <a:tblGrid>
                <a:gridCol w="1168703">
                  <a:extLst>
                    <a:ext uri="{9D8B030D-6E8A-4147-A177-3AD203B41FA5}">
                      <a16:colId xmlns:a16="http://schemas.microsoft.com/office/drawing/2014/main" val="3446012419"/>
                    </a:ext>
                  </a:extLst>
                </a:gridCol>
                <a:gridCol w="1637936">
                  <a:extLst>
                    <a:ext uri="{9D8B030D-6E8A-4147-A177-3AD203B41FA5}">
                      <a16:colId xmlns:a16="http://schemas.microsoft.com/office/drawing/2014/main" val="3413078556"/>
                    </a:ext>
                  </a:extLst>
                </a:gridCol>
                <a:gridCol w="1228524">
                  <a:extLst>
                    <a:ext uri="{9D8B030D-6E8A-4147-A177-3AD203B41FA5}">
                      <a16:colId xmlns:a16="http://schemas.microsoft.com/office/drawing/2014/main" val="4052646397"/>
                    </a:ext>
                  </a:extLst>
                </a:gridCol>
                <a:gridCol w="1065644">
                  <a:extLst>
                    <a:ext uri="{9D8B030D-6E8A-4147-A177-3AD203B41FA5}">
                      <a16:colId xmlns:a16="http://schemas.microsoft.com/office/drawing/2014/main" val="1218263486"/>
                    </a:ext>
                  </a:extLst>
                </a:gridCol>
                <a:gridCol w="1401127">
                  <a:extLst>
                    <a:ext uri="{9D8B030D-6E8A-4147-A177-3AD203B41FA5}">
                      <a16:colId xmlns:a16="http://schemas.microsoft.com/office/drawing/2014/main" val="279528198"/>
                    </a:ext>
                  </a:extLst>
                </a:gridCol>
              </a:tblGrid>
              <a:tr h="587857">
                <a:tc gridSpan="5">
                  <a:txBody>
                    <a:bodyPr/>
                    <a:lstStyle/>
                    <a:p>
                      <a:pPr algn="ctr" fontAlgn="b"/>
                      <a:r>
                        <a:rPr lang="pl-PL" sz="1900" b="1" i="0" u="none" strike="noStrike" dirty="0">
                          <a:solidFill>
                            <a:schemeClr val="tx1"/>
                          </a:solidFill>
                          <a:effectLst/>
                          <a:latin typeface="+mn-lt"/>
                        </a:rPr>
                        <a:t>After 14 iterations:</a:t>
                      </a:r>
                      <a:endParaRPr lang="en-US" sz="1900" b="1" i="0" u="none" strike="noStrike" dirty="0">
                        <a:solidFill>
                          <a:schemeClr val="tx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extLst>
                  <a:ext uri="{0D108BD9-81ED-4DB2-BD59-A6C34878D82A}">
                    <a16:rowId xmlns:a16="http://schemas.microsoft.com/office/drawing/2014/main" val="3145068832"/>
                  </a:ext>
                </a:extLst>
              </a:tr>
              <a:tr h="660803">
                <a:tc>
                  <a:txBody>
                    <a:bodyPr/>
                    <a:lstStyle/>
                    <a:p>
                      <a:pPr algn="ctr" fontAlgn="b"/>
                      <a:r>
                        <a:rPr lang="pl-PL" sz="1600" b="1" i="0" u="none" strike="noStrike" dirty="0">
                          <a:solidFill>
                            <a:schemeClr val="bg1"/>
                          </a:solidFill>
                          <a:effectLst/>
                          <a:latin typeface="+mn-lt"/>
                        </a:rPr>
                        <a:t>Model</a:t>
                      </a:r>
                      <a:endParaRPr lang="en-US" sz="16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i="0" u="none" strike="noStrike" dirty="0">
                          <a:solidFill>
                            <a:schemeClr val="bg1"/>
                          </a:solidFill>
                          <a:effectLst/>
                          <a:latin typeface="+mn-lt"/>
                        </a:rPr>
                        <a:t>Att. sparsity</a:t>
                      </a:r>
                      <a:endParaRPr lang="en-US" sz="16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u="none" strike="noStrike" dirty="0">
                          <a:solidFill>
                            <a:schemeClr val="bg1"/>
                          </a:solidFill>
                          <a:effectLst/>
                        </a:rPr>
                        <a:t>BLEU</a:t>
                      </a:r>
                    </a:p>
                    <a:p>
                      <a:pPr algn="ctr" fontAlgn="b"/>
                      <a:r>
                        <a:rPr lang="pl-PL" sz="1600" b="1" i="0" u="none" strike="noStrike" dirty="0">
                          <a:solidFill>
                            <a:schemeClr val="bg1"/>
                          </a:solidFill>
                          <a:effectLst/>
                          <a:latin typeface="+mn-lt"/>
                        </a:rPr>
                        <a:t>WMT14-16</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i="0" u="none" strike="noStrike" dirty="0">
                          <a:solidFill>
                            <a:schemeClr val="bg1"/>
                          </a:solidFill>
                          <a:effectLst/>
                          <a:latin typeface="+mn-lt"/>
                        </a:rPr>
                        <a:t>WPS</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l-PL" sz="1600" b="1" i="0" u="none" strike="noStrike" dirty="0">
                          <a:solidFill>
                            <a:schemeClr val="bg1"/>
                          </a:solidFill>
                          <a:effectLst/>
                          <a:latin typeface="+mn-lt"/>
                        </a:rPr>
                        <a:t>Speed-up</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492476">
                <a:tc>
                  <a:txBody>
                    <a:bodyPr/>
                    <a:lstStyle/>
                    <a:p>
                      <a:pPr algn="l" fontAlgn="b"/>
                      <a:r>
                        <a:rPr lang="pl-PL" sz="1600" b="0" i="0" u="none" strike="noStrike" dirty="0">
                          <a:solidFill>
                            <a:schemeClr val="tx1"/>
                          </a:solidFill>
                          <a:effectLst/>
                          <a:latin typeface="+mn-lt"/>
                        </a:rPr>
                        <a:t>Baseline</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0%</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30.4</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897</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1.00</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492476">
                <a:tc>
                  <a:txBody>
                    <a:bodyPr/>
                    <a:lstStyle/>
                    <a:p>
                      <a:pPr algn="l" fontAlgn="b"/>
                      <a:r>
                        <a:rPr lang="pl-PL" sz="1600" b="0" i="0" u="none" strike="noStrike" dirty="0">
                          <a:solidFill>
                            <a:schemeClr val="tx1"/>
                          </a:solidFill>
                          <a:effectLst/>
                          <a:latin typeface="+mn-lt"/>
                        </a:rPr>
                        <a:t>Pruned</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78%</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30.1</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2011</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2.24</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89787985"/>
                  </a:ext>
                </a:extLst>
              </a:tr>
            </a:tbl>
          </a:graphicData>
        </a:graphic>
      </p:graphicFrame>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4="http://schemas.microsoft.com/office/powerpoint/2010/main">
    <mc:Choice Requires="p14">
      <p:transition spd="slow" p14:dur="2000" advTm="117166"/>
    </mc:Choice>
    <mc:Fallback xmlns="">
      <p:transition spd="slow" advTm="1171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05168" y="1522023"/>
            <a:ext cx="3974947" cy="846301"/>
          </a:xfrm>
        </p:spPr>
        <p:txBody>
          <a:bodyPr>
            <a:normAutofit fontScale="90000"/>
          </a:bodyPr>
          <a:lstStyle/>
          <a:p>
            <a:r>
              <a:rPr lang="pl-PL" dirty="0"/>
              <a:t>WNGT2020 EFFICIENCY SHARED TASK</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16614" y="1339171"/>
            <a:ext cx="5433204" cy="365125"/>
          </a:xfrm>
        </p:spPr>
        <p:txBody>
          <a:bodyPr vert="horz" lIns="91440" tIns="45720" rIns="91440" bIns="45720" rtlCol="0" anchor="t">
            <a:noAutofit/>
          </a:bodyPr>
          <a:lstStyle/>
          <a:p>
            <a:r>
              <a:rPr lang="pl-PL" sz="2400" noProof="1"/>
              <a:t>TINY TRANSFORMER</a:t>
            </a:r>
            <a:endParaRPr lang="en-ZA" sz="2400"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16612" y="1983922"/>
            <a:ext cx="6433883" cy="1428751"/>
          </a:xfrm>
        </p:spPr>
        <p:txBody>
          <a:bodyPr>
            <a:normAutofit/>
          </a:bodyPr>
          <a:lstStyle/>
          <a:p>
            <a:r>
              <a:rPr lang="pl-PL" sz="2000" noProof="1"/>
              <a:t>English </a:t>
            </a:r>
            <a:r>
              <a:rPr lang="en-GB" sz="2000" dirty="0"/>
              <a:t>→</a:t>
            </a:r>
            <a:r>
              <a:rPr lang="pl-PL" sz="2000" dirty="0"/>
              <a:t> German (185M sentences)</a:t>
            </a:r>
            <a:endParaRPr lang="pl-PL" sz="2000" noProof="1"/>
          </a:p>
          <a:p>
            <a:r>
              <a:rPr lang="pl-PL" sz="2000" noProof="1"/>
              <a:t>6 encoder layers, 2 tied decoder layers, optimised.</a:t>
            </a:r>
          </a:p>
          <a:p>
            <a:r>
              <a:rPr lang="pl-PL" sz="2000" noProof="1"/>
              <a:t>Remove 3 encoder heads per iteration.</a:t>
            </a:r>
          </a:p>
          <a:p>
            <a:endParaRPr lang="pl-PL" noProof="1"/>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1" y="6356351"/>
            <a:ext cx="947516" cy="365125"/>
          </a:xfrm>
        </p:spPr>
        <p:txBody>
          <a:bodyPr/>
          <a:lstStyle/>
          <a:p>
            <a:r>
              <a:rPr lang="en-US" dirty="0"/>
              <a:t>20</a:t>
            </a:r>
            <a:r>
              <a:rPr lang="pl-PL" dirty="0"/>
              <a:t>22</a:t>
            </a:r>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1"/>
            <a:ext cx="3243943"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8" y="6356351"/>
            <a:ext cx="653143" cy="365125"/>
          </a:xfrm>
        </p:spPr>
        <p:txBody>
          <a:bodyPr/>
          <a:lstStyle/>
          <a:p>
            <a:fld id="{19B51A1E-902D-48AF-9020-955120F399B6}" type="slidenum">
              <a:rPr lang="en-ZA" smtClean="0"/>
              <a:pPr/>
              <a:t>16</a:t>
            </a:fld>
            <a:endParaRPr lang="en-ZA" dirty="0"/>
          </a:p>
        </p:txBody>
      </p:sp>
      <p:graphicFrame>
        <p:nvGraphicFramePr>
          <p:cNvPr id="20" name="Table 9">
            <a:extLst>
              <a:ext uri="{FF2B5EF4-FFF2-40B4-BE49-F238E27FC236}">
                <a16:creationId xmlns:a16="http://schemas.microsoft.com/office/drawing/2014/main" id="{E7C32D5A-5DF7-4CD6-A679-30052F7A7294}"/>
              </a:ext>
            </a:extLst>
          </p:cNvPr>
          <p:cNvGraphicFramePr>
            <a:graphicFrameLocks/>
          </p:cNvGraphicFramePr>
          <p:nvPr>
            <p:extLst>
              <p:ext uri="{D42A27DB-BD31-4B8C-83A1-F6EECF244321}">
                <p14:modId xmlns:p14="http://schemas.microsoft.com/office/powerpoint/2010/main" val="3422489077"/>
              </p:ext>
            </p:extLst>
          </p:nvPr>
        </p:nvGraphicFramePr>
        <p:xfrm>
          <a:off x="5466473" y="3708644"/>
          <a:ext cx="6175462" cy="2241306"/>
        </p:xfrm>
        <a:graphic>
          <a:graphicData uri="http://schemas.openxmlformats.org/drawingml/2006/table">
            <a:tbl>
              <a:tblPr firstRow="1" bandRow="1">
                <a:tableStyleId>{5C22544A-7EE6-4342-B048-85BDC9FD1C3A}</a:tableStyleId>
              </a:tblPr>
              <a:tblGrid>
                <a:gridCol w="1105440">
                  <a:extLst>
                    <a:ext uri="{9D8B030D-6E8A-4147-A177-3AD203B41FA5}">
                      <a16:colId xmlns:a16="http://schemas.microsoft.com/office/drawing/2014/main" val="3446012419"/>
                    </a:ext>
                  </a:extLst>
                </a:gridCol>
                <a:gridCol w="1477736">
                  <a:extLst>
                    <a:ext uri="{9D8B030D-6E8A-4147-A177-3AD203B41FA5}">
                      <a16:colId xmlns:a16="http://schemas.microsoft.com/office/drawing/2014/main" val="3413078556"/>
                    </a:ext>
                  </a:extLst>
                </a:gridCol>
                <a:gridCol w="1167492">
                  <a:extLst>
                    <a:ext uri="{9D8B030D-6E8A-4147-A177-3AD203B41FA5}">
                      <a16:colId xmlns:a16="http://schemas.microsoft.com/office/drawing/2014/main" val="4052646397"/>
                    </a:ext>
                  </a:extLst>
                </a:gridCol>
                <a:gridCol w="1094015">
                  <a:extLst>
                    <a:ext uri="{9D8B030D-6E8A-4147-A177-3AD203B41FA5}">
                      <a16:colId xmlns:a16="http://schemas.microsoft.com/office/drawing/2014/main" val="1218263486"/>
                    </a:ext>
                  </a:extLst>
                </a:gridCol>
                <a:gridCol w="1330779">
                  <a:extLst>
                    <a:ext uri="{9D8B030D-6E8A-4147-A177-3AD203B41FA5}">
                      <a16:colId xmlns:a16="http://schemas.microsoft.com/office/drawing/2014/main" val="279528198"/>
                    </a:ext>
                  </a:extLst>
                </a:gridCol>
              </a:tblGrid>
              <a:tr h="558997">
                <a:tc gridSpan="5">
                  <a:txBody>
                    <a:bodyPr/>
                    <a:lstStyle/>
                    <a:p>
                      <a:pPr algn="ctr" fontAlgn="b"/>
                      <a:r>
                        <a:rPr lang="pl-PL" sz="1900" b="1" i="0" u="none" strike="noStrike" dirty="0">
                          <a:solidFill>
                            <a:schemeClr val="tx1"/>
                          </a:solidFill>
                          <a:effectLst/>
                          <a:latin typeface="+mn-lt"/>
                        </a:rPr>
                        <a:t>After 12 iterations:</a:t>
                      </a:r>
                      <a:endParaRPr lang="en-US" sz="1900" b="1" i="0" u="none" strike="noStrike" dirty="0">
                        <a:solidFill>
                          <a:schemeClr val="tx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algn="ctr" fontAlgn="b"/>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90000"/>
                      </a:schemeClr>
                    </a:solidFill>
                  </a:tcPr>
                </a:tc>
                <a:extLst>
                  <a:ext uri="{0D108BD9-81ED-4DB2-BD59-A6C34878D82A}">
                    <a16:rowId xmlns:a16="http://schemas.microsoft.com/office/drawing/2014/main" val="3145068832"/>
                  </a:ext>
                </a:extLst>
              </a:tr>
              <a:tr h="563941">
                <a:tc>
                  <a:txBody>
                    <a:bodyPr/>
                    <a:lstStyle/>
                    <a:p>
                      <a:pPr algn="ctr" fontAlgn="b"/>
                      <a:r>
                        <a:rPr lang="pl-PL" sz="1600" b="1" i="0" u="none" strike="noStrike" dirty="0">
                          <a:solidFill>
                            <a:schemeClr val="bg1"/>
                          </a:solidFill>
                          <a:effectLst/>
                          <a:latin typeface="+mn-lt"/>
                        </a:rPr>
                        <a:t>Model</a:t>
                      </a:r>
                      <a:endParaRPr lang="en-US" sz="16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i="0" u="none" strike="noStrike" dirty="0">
                          <a:solidFill>
                            <a:schemeClr val="bg1"/>
                          </a:solidFill>
                          <a:effectLst/>
                          <a:latin typeface="+mn-lt"/>
                        </a:rPr>
                        <a:t>Enc. heads</a:t>
                      </a:r>
                      <a:endParaRPr lang="en-US" sz="16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u="none" strike="noStrike" dirty="0">
                          <a:solidFill>
                            <a:schemeClr val="bg1"/>
                          </a:solidFill>
                          <a:effectLst/>
                        </a:rPr>
                        <a:t>BLEU</a:t>
                      </a:r>
                    </a:p>
                    <a:p>
                      <a:pPr algn="ctr" fontAlgn="b"/>
                      <a:r>
                        <a:rPr lang="pl-PL" sz="1600" b="1" i="0" u="none" strike="noStrike" dirty="0">
                          <a:solidFill>
                            <a:schemeClr val="bg1"/>
                          </a:solidFill>
                          <a:effectLst/>
                          <a:latin typeface="+mn-lt"/>
                        </a:rPr>
                        <a:t>WMT19</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1600" b="1" i="0" u="none" strike="noStrike" dirty="0">
                          <a:solidFill>
                            <a:schemeClr val="bg1"/>
                          </a:solidFill>
                          <a:effectLst/>
                          <a:latin typeface="+mn-lt"/>
                        </a:rPr>
                        <a:t>WPS</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l-PL" sz="1600" b="1" i="0" u="none" strike="noStrike" dirty="0">
                          <a:solidFill>
                            <a:schemeClr val="bg1"/>
                          </a:solidFill>
                          <a:effectLst/>
                          <a:latin typeface="+mn-lt"/>
                        </a:rPr>
                        <a:t>Speed-up</a:t>
                      </a:r>
                      <a:endParaRPr lang="en-US" sz="16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554425">
                <a:tc>
                  <a:txBody>
                    <a:bodyPr/>
                    <a:lstStyle/>
                    <a:p>
                      <a:pPr algn="l" fontAlgn="b"/>
                      <a:r>
                        <a:rPr lang="pl-PL" sz="1600" b="0" i="0" u="none" strike="noStrike" dirty="0">
                          <a:solidFill>
                            <a:schemeClr val="tx1"/>
                          </a:solidFill>
                          <a:effectLst/>
                          <a:latin typeface="+mn-lt"/>
                        </a:rPr>
                        <a:t>Tiny</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GB" sz="1600" dirty="0"/>
                        <a:t>8 8 8 8 8 8</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GB" sz="1600" dirty="0"/>
                        <a:t>41.5</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8210</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1600" b="0" i="0" u="none" strike="noStrike" dirty="0">
                          <a:solidFill>
                            <a:schemeClr val="tx1"/>
                          </a:solidFill>
                          <a:effectLst/>
                          <a:latin typeface="+mn-lt"/>
                        </a:rPr>
                        <a:t>1.00</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563941">
                <a:tc>
                  <a:txBody>
                    <a:bodyPr/>
                    <a:lstStyle/>
                    <a:p>
                      <a:pPr algn="l" fontAlgn="b"/>
                      <a:r>
                        <a:rPr lang="pl-PL" sz="1600" b="0" i="0" u="none" strike="noStrike" dirty="0">
                          <a:solidFill>
                            <a:schemeClr val="tx1"/>
                          </a:solidFill>
                          <a:effectLst/>
                          <a:latin typeface="+mn-lt"/>
                        </a:rPr>
                        <a:t>Tiny Pruned</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1600" dirty="0"/>
                        <a:t>2 0 2 1 3 4</a:t>
                      </a:r>
                      <a:endParaRPr lang="en-US" sz="16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1600" dirty="0"/>
                        <a:t>41.4</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9518</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1600" b="0" i="0" u="none" strike="noStrike" dirty="0">
                          <a:solidFill>
                            <a:schemeClr val="tx1"/>
                          </a:solidFill>
                          <a:effectLst/>
                          <a:latin typeface="+mn-lt"/>
                        </a:rPr>
                        <a:t>1.16</a:t>
                      </a:r>
                      <a:endParaRPr lang="en-US" sz="16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89787985"/>
                  </a:ext>
                </a:extLst>
              </a:tr>
            </a:tbl>
          </a:graphicData>
        </a:graphic>
      </p:graphicFrame>
    </p:spTree>
    <p:extLst>
      <p:ext uri="{BB962C8B-B14F-4D97-AF65-F5344CB8AC3E}">
        <p14:creationId xmlns:p14="http://schemas.microsoft.com/office/powerpoint/2010/main" val="537963682"/>
      </p:ext>
    </p:extLst>
  </p:cSld>
  <p:clrMapOvr>
    <a:masterClrMapping/>
  </p:clrMapOvr>
  <mc:AlternateContent xmlns:mc="http://schemas.openxmlformats.org/markup-compatibility/2006" xmlns:p14="http://schemas.microsoft.com/office/powerpoint/2010/main">
    <mc:Choice Requires="p14">
      <p:transition spd="slow" p14:dur="2000" advTm="149422"/>
    </mc:Choice>
    <mc:Fallback xmlns="">
      <p:transition spd="slow" advTm="1494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673F-20B5-4EE1-8E44-03EBBF767B86}"/>
              </a:ext>
            </a:extLst>
          </p:cNvPr>
          <p:cNvSpPr>
            <a:spLocks noGrp="1"/>
          </p:cNvSpPr>
          <p:nvPr>
            <p:ph type="title"/>
          </p:nvPr>
        </p:nvSpPr>
        <p:spPr>
          <a:xfrm>
            <a:off x="5383367" y="671351"/>
            <a:ext cx="5111751" cy="1204912"/>
          </a:xfrm>
        </p:spPr>
        <p:txBody>
          <a:bodyPr/>
          <a:lstStyle/>
          <a:p>
            <a:r>
              <a:rPr lang="pl-PL" dirty="0"/>
              <a:t>Attention distribution</a:t>
            </a:r>
            <a:endParaRPr lang="en-GB" dirty="0"/>
          </a:p>
        </p:txBody>
      </p:sp>
      <p:sp>
        <p:nvSpPr>
          <p:cNvPr id="3" name="Text Placeholder 2">
            <a:extLst>
              <a:ext uri="{FF2B5EF4-FFF2-40B4-BE49-F238E27FC236}">
                <a16:creationId xmlns:a16="http://schemas.microsoft.com/office/drawing/2014/main" id="{1A7FA9FF-97BF-4FFE-9F6B-35DD6DFA9F06}"/>
              </a:ext>
            </a:extLst>
          </p:cNvPr>
          <p:cNvSpPr>
            <a:spLocks noGrp="1"/>
          </p:cNvSpPr>
          <p:nvPr>
            <p:ph type="body" idx="1"/>
          </p:nvPr>
        </p:nvSpPr>
        <p:spPr/>
        <p:txBody>
          <a:bodyPr/>
          <a:lstStyle/>
          <a:p>
            <a:endParaRPr lang="en-GB" dirty="0"/>
          </a:p>
        </p:txBody>
      </p:sp>
      <p:sp>
        <p:nvSpPr>
          <p:cNvPr id="4" name="Date Placeholder 3">
            <a:extLst>
              <a:ext uri="{FF2B5EF4-FFF2-40B4-BE49-F238E27FC236}">
                <a16:creationId xmlns:a16="http://schemas.microsoft.com/office/drawing/2014/main" id="{16B3B340-F57B-4B96-8628-98333A40361E}"/>
              </a:ext>
            </a:extLst>
          </p:cNvPr>
          <p:cNvSpPr>
            <a:spLocks noGrp="1"/>
          </p:cNvSpPr>
          <p:nvPr>
            <p:ph type="dt" sz="half" idx="10"/>
          </p:nvPr>
        </p:nvSpPr>
        <p:spPr/>
        <p:txBody>
          <a:bodyPr/>
          <a:lstStyle/>
          <a:p>
            <a:r>
              <a:rPr lang="en-US" dirty="0"/>
              <a:t>20</a:t>
            </a:r>
            <a:r>
              <a:rPr lang="pl-PL" dirty="0"/>
              <a:t>22</a:t>
            </a:r>
            <a:endParaRPr lang="en-US" dirty="0"/>
          </a:p>
        </p:txBody>
      </p:sp>
      <p:sp>
        <p:nvSpPr>
          <p:cNvPr id="5" name="Footer Placeholder 4">
            <a:extLst>
              <a:ext uri="{FF2B5EF4-FFF2-40B4-BE49-F238E27FC236}">
                <a16:creationId xmlns:a16="http://schemas.microsoft.com/office/drawing/2014/main" id="{8E252BF2-6B33-44A8-8923-ED700CFDADC4}"/>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4EF9572F-F604-41D2-AAA1-DAAD0611AD83}"/>
              </a:ext>
            </a:extLst>
          </p:cNvPr>
          <p:cNvSpPr>
            <a:spLocks noGrp="1"/>
          </p:cNvSpPr>
          <p:nvPr>
            <p:ph type="sldNum" sz="quarter" idx="12"/>
          </p:nvPr>
        </p:nvSpPr>
        <p:spPr/>
        <p:txBody>
          <a:bodyPr/>
          <a:lstStyle/>
          <a:p>
            <a:fld id="{B5CEABB6-07DC-46E8-9B57-56EC44A396E5}" type="slidenum">
              <a:rPr lang="en-US" smtClean="0"/>
              <a:t>17</a:t>
            </a:fld>
            <a:endParaRPr lang="en-US" dirty="0"/>
          </a:p>
        </p:txBody>
      </p:sp>
      <p:pic>
        <p:nvPicPr>
          <p:cNvPr id="8" name="Picture 7">
            <a:extLst>
              <a:ext uri="{FF2B5EF4-FFF2-40B4-BE49-F238E27FC236}">
                <a16:creationId xmlns:a16="http://schemas.microsoft.com/office/drawing/2014/main" id="{378617DD-F7A3-463F-ABB6-E56ECA7ACABD}"/>
              </a:ext>
            </a:extLst>
          </p:cNvPr>
          <p:cNvPicPr>
            <a:picLocks noChangeAspect="1"/>
          </p:cNvPicPr>
          <p:nvPr/>
        </p:nvPicPr>
        <p:blipFill>
          <a:blip r:embed="rId3"/>
          <a:stretch>
            <a:fillRect/>
          </a:stretch>
        </p:blipFill>
        <p:spPr>
          <a:xfrm>
            <a:off x="1747157" y="2805693"/>
            <a:ext cx="10359859" cy="3592003"/>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E6A23C2C-F62C-4DC3-97C6-26562853B557}"/>
                  </a:ext>
                </a:extLst>
              </p14:cNvPr>
              <p14:cNvContentPartPr/>
              <p14:nvPr/>
            </p14:nvContentPartPr>
            <p14:xfrm>
              <a:off x="3159027" y="3789399"/>
              <a:ext cx="1046160" cy="644040"/>
            </p14:xfrm>
          </p:contentPart>
        </mc:Choice>
        <mc:Fallback xmlns="">
          <p:pic>
            <p:nvPicPr>
              <p:cNvPr id="13" name="Ink 12">
                <a:extLst>
                  <a:ext uri="{FF2B5EF4-FFF2-40B4-BE49-F238E27FC236}">
                    <a16:creationId xmlns:a16="http://schemas.microsoft.com/office/drawing/2014/main" id="{E6A23C2C-F62C-4DC3-97C6-26562853B557}"/>
                  </a:ext>
                </a:extLst>
              </p:cNvPr>
              <p:cNvPicPr/>
              <p:nvPr/>
            </p:nvPicPr>
            <p:blipFill>
              <a:blip r:embed="rId7"/>
              <a:stretch>
                <a:fillRect/>
              </a:stretch>
            </p:blipFill>
            <p:spPr>
              <a:xfrm>
                <a:off x="3150030" y="3780404"/>
                <a:ext cx="1063794" cy="66167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DB3597B5-A46E-4606-B883-1276D4DCC4F4}"/>
                  </a:ext>
                </a:extLst>
              </p14:cNvPr>
              <p14:cNvContentPartPr/>
              <p14:nvPr/>
            </p14:nvContentPartPr>
            <p14:xfrm>
              <a:off x="6066027" y="3739359"/>
              <a:ext cx="1172520" cy="1496160"/>
            </p14:xfrm>
          </p:contentPart>
        </mc:Choice>
        <mc:Fallback xmlns="">
          <p:pic>
            <p:nvPicPr>
              <p:cNvPr id="19" name="Ink 18">
                <a:extLst>
                  <a:ext uri="{FF2B5EF4-FFF2-40B4-BE49-F238E27FC236}">
                    <a16:creationId xmlns:a16="http://schemas.microsoft.com/office/drawing/2014/main" id="{DB3597B5-A46E-4606-B883-1276D4DCC4F4}"/>
                  </a:ext>
                </a:extLst>
              </p:cNvPr>
              <p:cNvPicPr/>
              <p:nvPr/>
            </p:nvPicPr>
            <p:blipFill>
              <a:blip r:embed="rId9"/>
              <a:stretch>
                <a:fillRect/>
              </a:stretch>
            </p:blipFill>
            <p:spPr>
              <a:xfrm>
                <a:off x="6057027" y="3730359"/>
                <a:ext cx="1190160" cy="151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B55BD01B-E481-4DC9-A275-E00AF87936A5}"/>
                  </a:ext>
                </a:extLst>
              </p14:cNvPr>
              <p14:cNvContentPartPr/>
              <p14:nvPr/>
            </p14:nvContentPartPr>
            <p14:xfrm>
              <a:off x="8262387" y="4194399"/>
              <a:ext cx="1983240" cy="1284120"/>
            </p14:xfrm>
          </p:contentPart>
        </mc:Choice>
        <mc:Fallback xmlns="">
          <p:pic>
            <p:nvPicPr>
              <p:cNvPr id="37" name="Ink 36">
                <a:extLst>
                  <a:ext uri="{FF2B5EF4-FFF2-40B4-BE49-F238E27FC236}">
                    <a16:creationId xmlns:a16="http://schemas.microsoft.com/office/drawing/2014/main" id="{B55BD01B-E481-4DC9-A275-E00AF87936A5}"/>
                  </a:ext>
                </a:extLst>
              </p:cNvPr>
              <p:cNvPicPr/>
              <p:nvPr/>
            </p:nvPicPr>
            <p:blipFill>
              <a:blip r:embed="rId11"/>
              <a:stretch>
                <a:fillRect/>
              </a:stretch>
            </p:blipFill>
            <p:spPr>
              <a:xfrm>
                <a:off x="8253387" y="4185399"/>
                <a:ext cx="2000880" cy="1301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 name="Ink 59">
                <a:extLst>
                  <a:ext uri="{FF2B5EF4-FFF2-40B4-BE49-F238E27FC236}">
                    <a16:creationId xmlns:a16="http://schemas.microsoft.com/office/drawing/2014/main" id="{EFB8225C-37BA-4544-AD06-9FB872D23442}"/>
                  </a:ext>
                </a:extLst>
              </p14:cNvPr>
              <p14:cNvContentPartPr/>
              <p14:nvPr/>
            </p14:nvContentPartPr>
            <p14:xfrm>
              <a:off x="10046940" y="4175311"/>
              <a:ext cx="204120" cy="149400"/>
            </p14:xfrm>
          </p:contentPart>
        </mc:Choice>
        <mc:Fallback xmlns="">
          <p:pic>
            <p:nvPicPr>
              <p:cNvPr id="60" name="Ink 59">
                <a:extLst>
                  <a:ext uri="{FF2B5EF4-FFF2-40B4-BE49-F238E27FC236}">
                    <a16:creationId xmlns:a16="http://schemas.microsoft.com/office/drawing/2014/main" id="{EFB8225C-37BA-4544-AD06-9FB872D23442}"/>
                  </a:ext>
                </a:extLst>
              </p:cNvPr>
              <p:cNvPicPr/>
              <p:nvPr/>
            </p:nvPicPr>
            <p:blipFill>
              <a:blip r:embed="rId13"/>
              <a:stretch>
                <a:fillRect/>
              </a:stretch>
            </p:blipFill>
            <p:spPr>
              <a:xfrm>
                <a:off x="10037956" y="4166311"/>
                <a:ext cx="221729" cy="167040"/>
              </a:xfrm>
              <a:prstGeom prst="rect">
                <a:avLst/>
              </a:prstGeom>
            </p:spPr>
          </p:pic>
        </mc:Fallback>
      </mc:AlternateContent>
      <p:sp>
        <p:nvSpPr>
          <p:cNvPr id="7" name="TextBox 6">
            <a:extLst>
              <a:ext uri="{FF2B5EF4-FFF2-40B4-BE49-F238E27FC236}">
                <a16:creationId xmlns:a16="http://schemas.microsoft.com/office/drawing/2014/main" id="{0DA39AB7-A2F5-5650-8439-B883404C48B8}"/>
              </a:ext>
            </a:extLst>
          </p:cNvPr>
          <p:cNvSpPr txBox="1"/>
          <p:nvPr/>
        </p:nvSpPr>
        <p:spPr>
          <a:xfrm>
            <a:off x="5376672" y="1912878"/>
            <a:ext cx="6224334" cy="400110"/>
          </a:xfrm>
          <a:prstGeom prst="rect">
            <a:avLst/>
          </a:prstGeom>
          <a:noFill/>
        </p:spPr>
        <p:txBody>
          <a:bodyPr wrap="square" rtlCol="0">
            <a:spAutoFit/>
          </a:bodyPr>
          <a:lstStyle/>
          <a:p>
            <a:r>
              <a:rPr lang="pl-PL" sz="2000" dirty="0"/>
              <a:t>Similar across languages!</a:t>
            </a:r>
            <a:endParaRPr lang="en-GB" sz="2000" dirty="0"/>
          </a:p>
        </p:txBody>
      </p:sp>
    </p:spTree>
    <p:extLst>
      <p:ext uri="{BB962C8B-B14F-4D97-AF65-F5344CB8AC3E}">
        <p14:creationId xmlns:p14="http://schemas.microsoft.com/office/powerpoint/2010/main" val="3095876344"/>
      </p:ext>
    </p:extLst>
  </p:cSld>
  <p:clrMapOvr>
    <a:masterClrMapping/>
  </p:clrMapOvr>
  <mc:AlternateContent xmlns:mc="http://schemas.openxmlformats.org/markup-compatibility/2006" xmlns:p14="http://schemas.microsoft.com/office/powerpoint/2010/main">
    <mc:Choice Requires="p14">
      <p:transition spd="slow" p14:dur="2000" advTm="87883"/>
    </mc:Choice>
    <mc:Fallback xmlns="">
      <p:transition spd="slow" advTm="8788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16BB-ACB9-401B-B3F9-56718ECB63B6}"/>
              </a:ext>
            </a:extLst>
          </p:cNvPr>
          <p:cNvSpPr>
            <a:spLocks noGrp="1"/>
          </p:cNvSpPr>
          <p:nvPr>
            <p:ph type="title"/>
          </p:nvPr>
        </p:nvSpPr>
        <p:spPr/>
        <p:txBody>
          <a:bodyPr/>
          <a:lstStyle/>
          <a:p>
            <a:r>
              <a:rPr lang="pl-PL" dirty="0"/>
              <a:t>Conclusions</a:t>
            </a:r>
            <a:endParaRPr lang="en-GB" dirty="0"/>
          </a:p>
        </p:txBody>
      </p:sp>
      <p:graphicFrame>
        <p:nvGraphicFramePr>
          <p:cNvPr id="8" name="SmartArt Placeholder 7">
            <a:extLst>
              <a:ext uri="{FF2B5EF4-FFF2-40B4-BE49-F238E27FC236}">
                <a16:creationId xmlns:a16="http://schemas.microsoft.com/office/drawing/2014/main" id="{A6F723D1-D732-4C00-AFC4-15EB36B1E499}"/>
              </a:ext>
            </a:extLst>
          </p:cNvPr>
          <p:cNvGraphicFramePr>
            <a:graphicFrameLocks noGrp="1"/>
          </p:cNvGraphicFramePr>
          <p:nvPr>
            <p:ph type="dgm" sz="quarter" idx="15"/>
            <p:extLst>
              <p:ext uri="{D42A27DB-BD31-4B8C-83A1-F6EECF244321}">
                <p14:modId xmlns:p14="http://schemas.microsoft.com/office/powerpoint/2010/main" val="4145377018"/>
              </p:ext>
            </p:extLst>
          </p:nvPr>
        </p:nvGraphicFramePr>
        <p:xfrm>
          <a:off x="838200" y="2138363"/>
          <a:ext cx="10515600"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C876038D-E1F8-46F9-A6E0-B228BDE839E1}"/>
              </a:ext>
            </a:extLst>
          </p:cNvPr>
          <p:cNvSpPr>
            <a:spLocks noGrp="1"/>
          </p:cNvSpPr>
          <p:nvPr>
            <p:ph type="dt" sz="half" idx="10"/>
          </p:nvPr>
        </p:nvSpPr>
        <p:spPr/>
        <p:txBody>
          <a:bodyPr/>
          <a:lstStyle/>
          <a:p>
            <a:r>
              <a:rPr lang="en-US" dirty="0"/>
              <a:t>20</a:t>
            </a:r>
            <a:r>
              <a:rPr lang="pl-PL" dirty="0"/>
              <a:t>22</a:t>
            </a:r>
            <a:endParaRPr lang="en-US" dirty="0"/>
          </a:p>
        </p:txBody>
      </p:sp>
      <p:sp>
        <p:nvSpPr>
          <p:cNvPr id="5" name="Footer Placeholder 4">
            <a:extLst>
              <a:ext uri="{FF2B5EF4-FFF2-40B4-BE49-F238E27FC236}">
                <a16:creationId xmlns:a16="http://schemas.microsoft.com/office/drawing/2014/main" id="{306190D4-4EC7-42EB-9B21-9E226527A25A}"/>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F20A6181-F295-462A-BC80-6188B1CC0EB1}"/>
              </a:ext>
            </a:extLst>
          </p:cNvPr>
          <p:cNvSpPr>
            <a:spLocks noGrp="1"/>
          </p:cNvSpPr>
          <p:nvPr>
            <p:ph type="sldNum" sz="quarter" idx="12"/>
          </p:nvPr>
        </p:nvSpPr>
        <p:spPr/>
        <p:txBody>
          <a:bodyPr/>
          <a:lstStyle/>
          <a:p>
            <a:fld id="{B5CEABB6-07DC-46E8-9B57-56EC44A396E5}" type="slidenum">
              <a:rPr lang="en-US" smtClean="0"/>
              <a:t>18</a:t>
            </a:fld>
            <a:endParaRPr lang="en-US" dirty="0"/>
          </a:p>
        </p:txBody>
      </p:sp>
    </p:spTree>
    <p:extLst>
      <p:ext uri="{BB962C8B-B14F-4D97-AF65-F5344CB8AC3E}">
        <p14:creationId xmlns:p14="http://schemas.microsoft.com/office/powerpoint/2010/main" val="1787811962"/>
      </p:ext>
    </p:extLst>
  </p:cSld>
  <p:clrMapOvr>
    <a:masterClrMapping/>
  </p:clrMapOvr>
  <mc:AlternateContent xmlns:mc="http://schemas.openxmlformats.org/markup-compatibility/2006" xmlns:p14="http://schemas.microsoft.com/office/powerpoint/2010/main">
    <mc:Choice Requires="p14">
      <p:transition spd="slow" p14:dur="2000" advTm="141342"/>
    </mc:Choice>
    <mc:Fallback xmlns="">
      <p:transition spd="slow" advTm="1413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6"/>
            <a:ext cx="4179571" cy="1715531"/>
          </a:xfrm>
        </p:spPr>
        <p:txBody>
          <a:bodyPr/>
          <a:lstStyle/>
          <a:p>
            <a:r>
              <a:rPr lang="pl-PL" dirty="0"/>
              <a:t>GROUP LASSO</a:t>
            </a:r>
            <a:endParaRPr lang="en-US" dirty="0"/>
          </a:p>
        </p:txBody>
      </p:sp>
    </p:spTree>
    <p:extLst>
      <p:ext uri="{BB962C8B-B14F-4D97-AF65-F5344CB8AC3E}">
        <p14:creationId xmlns:p14="http://schemas.microsoft.com/office/powerpoint/2010/main" val="3738612905"/>
      </p:ext>
    </p:extLst>
  </p:cSld>
  <p:clrMapOvr>
    <a:masterClrMapping/>
  </p:clrMapOvr>
  <mc:AlternateContent xmlns:mc="http://schemas.openxmlformats.org/markup-compatibility/2006" xmlns:p14="http://schemas.microsoft.com/office/powerpoint/2010/main">
    <mc:Choice Requires="p14">
      <p:transition spd="slow" p14:dur="2000" advTm="12108"/>
    </mc:Choice>
    <mc:Fallback xmlns="">
      <p:transition spd="slow" advTm="1210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p:txBody>
          <a:bodyPr vert="horz" lIns="91440" tIns="45720" rIns="91440" bIns="45720" rtlCol="0" anchor="ctr">
            <a:normAutofit/>
          </a:bodyPr>
          <a:lstStyle/>
          <a:p>
            <a:r>
              <a:rPr lang="pl-PL" sz="2000" dirty="0"/>
              <a:t>MODEL SIZE</a:t>
            </a:r>
            <a:endParaRPr lang="en-US" sz="2000"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p:txBody>
          <a:bodyPr/>
          <a:lstStyle/>
          <a:p>
            <a:r>
              <a:rPr lang="pl-PL" sz="2000" dirty="0"/>
              <a:t>FRONTIER</a:t>
            </a:r>
            <a:endParaRPr lang="en-US" sz="2000"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p:txBody>
          <a:bodyPr/>
          <a:lstStyle/>
          <a:p>
            <a:r>
              <a:rPr lang="pl-PL" sz="2000" dirty="0"/>
              <a:t>optimisation</a:t>
            </a:r>
            <a:endParaRPr lang="en-US" sz="2000"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p:txBody>
          <a:bodyPr/>
          <a:lstStyle/>
          <a:p>
            <a:r>
              <a:rPr lang="pl-PL" sz="2000" dirty="0"/>
              <a:t>TRANSLATION</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4" y="1594477"/>
            <a:ext cx="7375937" cy="1010843"/>
          </a:xfrm>
        </p:spPr>
        <p:txBody>
          <a:bodyPr>
            <a:normAutofit/>
          </a:bodyPr>
          <a:lstStyle/>
          <a:p>
            <a:r>
              <a:rPr lang="pl-PL" sz="2000" dirty="0"/>
              <a:t>Best-quality models come at a computational cost. </a:t>
            </a:r>
            <a:endParaRPr lang="en-US" sz="2000" dirty="0"/>
          </a:p>
          <a:p>
            <a:endParaRPr lang="en-US" sz="2000"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9" y="2673328"/>
            <a:ext cx="6489191" cy="1010843"/>
          </a:xfrm>
        </p:spPr>
        <p:txBody>
          <a:bodyPr>
            <a:normAutofit/>
          </a:bodyPr>
          <a:lstStyle/>
          <a:p>
            <a:r>
              <a:rPr lang="pl-PL" sz="2000" dirty="0"/>
              <a:t>Bad baselines obscure the actual advantages.</a:t>
            </a:r>
            <a:endParaRPr lang="en-US" sz="2000" dirty="0"/>
          </a:p>
          <a:p>
            <a:endParaRPr lang="en-US" sz="2000"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8" y="3755393"/>
            <a:ext cx="6702149" cy="1010843"/>
          </a:xfrm>
        </p:spPr>
        <p:txBody>
          <a:bodyPr>
            <a:normAutofit/>
          </a:bodyPr>
          <a:lstStyle/>
          <a:p>
            <a:r>
              <a:rPr lang="pl-PL" sz="2000" dirty="0"/>
              <a:t>Speed-up is difficult to achieve. </a:t>
            </a:r>
            <a:endParaRPr lang="en-US" sz="2000"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80" y="4824429"/>
            <a:ext cx="5380325" cy="1010843"/>
          </a:xfrm>
        </p:spPr>
        <p:txBody>
          <a:bodyPr>
            <a:normAutofit/>
          </a:bodyPr>
          <a:lstStyle/>
          <a:p>
            <a:r>
              <a:rPr lang="pl-PL" sz="2000" dirty="0"/>
              <a:t>NMT is expensive to experiment with.</a:t>
            </a:r>
            <a:endParaRPr lang="en-US" sz="2000" dirty="0"/>
          </a:p>
          <a:p>
            <a:endParaRPr lang="en-US" sz="2000"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p:txBody>
          <a:bodyPr/>
          <a:lstStyle/>
          <a:p>
            <a:r>
              <a:rPr lang="pl-PL" dirty="0"/>
              <a:t>2022</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p:txBody>
          <a:bodyPr/>
          <a:lstStyle/>
          <a:p>
            <a:r>
              <a:rPr lang="pl-PL" dirty="0"/>
              <a:t>Viva Presentation</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4="http://schemas.microsoft.com/office/powerpoint/2010/main">
    <mc:Choice Requires="p14">
      <p:transition spd="slow" p14:dur="2000" advTm="305100"/>
    </mc:Choice>
    <mc:Fallback xmlns="">
      <p:transition spd="slow" advTm="3051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4343400" cy="1325563"/>
          </a:xfrm>
        </p:spPr>
        <p:txBody>
          <a:bodyPr/>
          <a:lstStyle/>
          <a:p>
            <a:r>
              <a:rPr lang="pl-PL" dirty="0">
                <a:solidFill>
                  <a:schemeClr val="tx1"/>
                </a:solidFill>
              </a:rPr>
              <a:t>GROUP LASSO </a:t>
            </a:r>
            <a:br>
              <a:rPr lang="pl-PL" dirty="0">
                <a:solidFill>
                  <a:schemeClr val="tx1"/>
                </a:solidFill>
              </a:rPr>
            </a:br>
            <a:r>
              <a:rPr lang="pl-PL" dirty="0">
                <a:solidFill>
                  <a:schemeClr val="tx1"/>
                </a:solidFill>
              </a:rPr>
              <a:t>(Yuan &amp; Lin, 2006)</a:t>
            </a:r>
            <a:endParaRPr lang="en-US" dirty="0">
              <a:solidFill>
                <a:schemeClr val="tx1"/>
              </a:solidFill>
            </a:endParaRP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24563" y="440976"/>
            <a:ext cx="5433204" cy="365125"/>
          </a:xfrm>
        </p:spPr>
        <p:txBody>
          <a:bodyPr vert="horz" lIns="91440" tIns="45720" rIns="91440" bIns="45720" rtlCol="0" anchor="t">
            <a:noAutofit/>
          </a:bodyPr>
          <a:lstStyle/>
          <a:p>
            <a:r>
              <a:rPr lang="pl-PL" sz="2400" dirty="0">
                <a:solidFill>
                  <a:schemeClr val="tx1"/>
                </a:solidFill>
              </a:rPr>
              <a:t>STRUCTURAL REGULARISER</a:t>
            </a:r>
            <a:endParaRPr lang="en-US" sz="2400" dirty="0">
              <a:solidFill>
                <a:schemeClr val="tx1"/>
              </a:solidFill>
            </a:endParaRP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24137" y="770401"/>
            <a:ext cx="5431971" cy="936479"/>
          </a:xfrm>
        </p:spPr>
        <p:txBody>
          <a:bodyPr>
            <a:noAutofit/>
          </a:bodyPr>
          <a:lstStyle/>
          <a:p>
            <a:r>
              <a:rPr lang="pl-PL" sz="2000" dirty="0">
                <a:solidFill>
                  <a:schemeClr val="tx1"/>
                </a:solidFill>
              </a:rPr>
              <a:t>A simple structural regulariser that zeroes out parameters </a:t>
            </a:r>
            <a:r>
              <a:rPr lang="pl-PL" sz="2000" b="1" u="sng" dirty="0">
                <a:solidFill>
                  <a:schemeClr val="tx1"/>
                </a:solidFill>
              </a:rPr>
              <a:t>together</a:t>
            </a:r>
            <a:r>
              <a:rPr lang="pl-PL" sz="2000" dirty="0">
                <a:solidFill>
                  <a:schemeClr val="tx1"/>
                </a:solidFill>
              </a:rPr>
              <a:t>.</a:t>
            </a:r>
          </a:p>
          <a:p>
            <a:r>
              <a:rPr lang="pl-PL" sz="2000" dirty="0"/>
              <a:t>For parameters     , group lasso is defined as:</a:t>
            </a:r>
            <a:endParaRPr lang="en-US" sz="2000" dirty="0">
              <a:solidFill>
                <a:schemeClr val="tx1"/>
              </a:solidFill>
            </a:endParaRP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5" y="4805050"/>
            <a:ext cx="5433204" cy="365125"/>
          </a:xfrm>
        </p:spPr>
        <p:txBody>
          <a:bodyPr>
            <a:noAutofit/>
          </a:bodyPr>
          <a:lstStyle/>
          <a:p>
            <a:r>
              <a:rPr lang="pl-PL" sz="2400" dirty="0">
                <a:solidFill>
                  <a:schemeClr val="tx1"/>
                </a:solidFill>
              </a:rPr>
              <a:t>PRUNE </a:t>
            </a:r>
            <a:r>
              <a:rPr lang="pl-PL" sz="2400" i="1" dirty="0">
                <a:solidFill>
                  <a:schemeClr val="tx1"/>
                </a:solidFill>
              </a:rPr>
              <a:t>WHILE</a:t>
            </a:r>
            <a:r>
              <a:rPr lang="pl-PL" sz="2400" dirty="0">
                <a:solidFill>
                  <a:schemeClr val="tx1"/>
                </a:solidFill>
              </a:rPr>
              <a:t> TRAINING</a:t>
            </a:r>
            <a:endParaRPr lang="en-US" sz="2400" dirty="0">
              <a:solidFill>
                <a:schemeClr val="tx1"/>
              </a:solidFill>
            </a:endParaRP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9" y="5134473"/>
            <a:ext cx="5431971" cy="557950"/>
          </a:xfrm>
        </p:spPr>
        <p:txBody>
          <a:bodyPr>
            <a:normAutofit/>
          </a:bodyPr>
          <a:lstStyle/>
          <a:p>
            <a:r>
              <a:rPr lang="pl-PL" sz="2000" dirty="0">
                <a:solidFill>
                  <a:schemeClr val="tx1"/>
                </a:solidFill>
              </a:rPr>
              <a:t>Easy to use with additional penalty cost.</a:t>
            </a:r>
            <a:endParaRPr lang="en-US" dirty="0">
              <a:solidFill>
                <a:schemeClr val="tx1"/>
              </a:solidFill>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p:txBody>
          <a:bodyPr/>
          <a:lstStyle/>
          <a:p>
            <a:r>
              <a:rPr lang="en-US" dirty="0"/>
              <a:t>20</a:t>
            </a:r>
            <a:r>
              <a:rPr lang="pl-PL" dirty="0"/>
              <a:t>22</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p:txBody>
          <a:bodyPr/>
          <a:lstStyle/>
          <a:p>
            <a:r>
              <a:rPr lang="pl-PL" dirty="0"/>
              <a:t>Viva Presentation</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a:lstStyle/>
          <a:p>
            <a:r>
              <a:rPr lang="pl-PL" dirty="0">
                <a:solidFill>
                  <a:schemeClr val="bg1">
                    <a:lumMod val="50000"/>
                  </a:schemeClr>
                </a:solidFill>
              </a:rPr>
              <a:t>17</a:t>
            </a:r>
            <a:endParaRPr lang="en-US" dirty="0">
              <a:solidFill>
                <a:schemeClr val="bg1">
                  <a:lumMod val="50000"/>
                </a:schemeClr>
              </a:solidFill>
            </a:endParaRPr>
          </a:p>
        </p:txBody>
      </p:sp>
      <p:pic>
        <p:nvPicPr>
          <p:cNvPr id="18" name="Picture 17">
            <a:extLst>
              <a:ext uri="{FF2B5EF4-FFF2-40B4-BE49-F238E27FC236}">
                <a16:creationId xmlns:a16="http://schemas.microsoft.com/office/drawing/2014/main" id="{497BEF86-3400-471F-B669-A21523C7AE71}"/>
              </a:ext>
            </a:extLst>
          </p:cNvPr>
          <p:cNvPicPr>
            <a:picLocks noChangeAspect="1"/>
          </p:cNvPicPr>
          <p:nvPr/>
        </p:nvPicPr>
        <p:blipFill>
          <a:blip r:embed="rId3"/>
          <a:stretch>
            <a:fillRect/>
          </a:stretch>
        </p:blipFill>
        <p:spPr>
          <a:xfrm>
            <a:off x="2552700" y="949520"/>
            <a:ext cx="3299600" cy="2852861"/>
          </a:xfrm>
          <a:prstGeom prst="rect">
            <a:avLst/>
          </a:prstGeom>
        </p:spPr>
      </p:pic>
      <p:pic>
        <p:nvPicPr>
          <p:cNvPr id="12" name="Picture 11">
            <a:extLst>
              <a:ext uri="{FF2B5EF4-FFF2-40B4-BE49-F238E27FC236}">
                <a16:creationId xmlns:a16="http://schemas.microsoft.com/office/drawing/2014/main" id="{AA8385AC-0416-3D0E-2E07-F87F02B95971}"/>
              </a:ext>
            </a:extLst>
          </p:cNvPr>
          <p:cNvPicPr>
            <a:picLocks noChangeAspect="1"/>
          </p:cNvPicPr>
          <p:nvPr/>
        </p:nvPicPr>
        <p:blipFill>
          <a:blip r:embed="rId4"/>
          <a:stretch>
            <a:fillRect/>
          </a:stretch>
        </p:blipFill>
        <p:spPr>
          <a:xfrm>
            <a:off x="7822682" y="1538468"/>
            <a:ext cx="309382" cy="299069"/>
          </a:xfrm>
          <a:prstGeom prst="rect">
            <a:avLst/>
          </a:prstGeom>
        </p:spPr>
      </p:pic>
      <p:pic>
        <p:nvPicPr>
          <p:cNvPr id="14" name="Picture 13">
            <a:extLst>
              <a:ext uri="{FF2B5EF4-FFF2-40B4-BE49-F238E27FC236}">
                <a16:creationId xmlns:a16="http://schemas.microsoft.com/office/drawing/2014/main" id="{135F601E-D6D1-BF76-257B-2ACA564B6511}"/>
              </a:ext>
            </a:extLst>
          </p:cNvPr>
          <p:cNvPicPr>
            <a:picLocks noChangeAspect="1"/>
          </p:cNvPicPr>
          <p:nvPr/>
        </p:nvPicPr>
        <p:blipFill>
          <a:blip r:embed="rId5"/>
          <a:stretch>
            <a:fillRect/>
          </a:stretch>
        </p:blipFill>
        <p:spPr>
          <a:xfrm>
            <a:off x="7010400" y="2220717"/>
            <a:ext cx="3864429" cy="943509"/>
          </a:xfrm>
          <a:prstGeom prst="rect">
            <a:avLst/>
          </a:prstGeom>
        </p:spPr>
      </p:pic>
      <p:pic>
        <p:nvPicPr>
          <p:cNvPr id="16" name="Picture 15">
            <a:extLst>
              <a:ext uri="{FF2B5EF4-FFF2-40B4-BE49-F238E27FC236}">
                <a16:creationId xmlns:a16="http://schemas.microsoft.com/office/drawing/2014/main" id="{66320A1E-59F3-7F49-13A6-5D9CB236020C}"/>
              </a:ext>
            </a:extLst>
          </p:cNvPr>
          <p:cNvPicPr>
            <a:picLocks noChangeAspect="1"/>
          </p:cNvPicPr>
          <p:nvPr/>
        </p:nvPicPr>
        <p:blipFill>
          <a:blip r:embed="rId6"/>
          <a:stretch>
            <a:fillRect/>
          </a:stretch>
        </p:blipFill>
        <p:spPr>
          <a:xfrm>
            <a:off x="6117770" y="3506005"/>
            <a:ext cx="5772987" cy="793853"/>
          </a:xfrm>
          <a:prstGeom prst="rect">
            <a:avLst/>
          </a:prstGeom>
        </p:spPr>
      </p:pic>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slow" p14:dur="2000" advTm="145521"/>
    </mc:Choice>
    <mc:Fallback xmlns="">
      <p:transition spd="slow" advTm="14552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B490-838D-40AD-B145-030F91573B51}"/>
              </a:ext>
            </a:extLst>
          </p:cNvPr>
          <p:cNvSpPr>
            <a:spLocks noGrp="1"/>
          </p:cNvSpPr>
          <p:nvPr>
            <p:ph type="title"/>
          </p:nvPr>
        </p:nvSpPr>
        <p:spPr/>
        <p:txBody>
          <a:bodyPr>
            <a:normAutofit fontScale="90000"/>
          </a:bodyPr>
          <a:lstStyle/>
          <a:p>
            <a:r>
              <a:rPr lang="pl-PL" sz="3100" dirty="0"/>
              <a:t>PRUNING schedule</a:t>
            </a:r>
            <a:br>
              <a:rPr lang="pl-PL" dirty="0"/>
            </a:br>
            <a:br>
              <a:rPr lang="pl-PL" sz="2200" dirty="0"/>
            </a:br>
            <a:endParaRPr lang="en-GB" sz="2200" dirty="0"/>
          </a:p>
        </p:txBody>
      </p:sp>
      <p:sp>
        <p:nvSpPr>
          <p:cNvPr id="3" name="Text Placeholder 2">
            <a:extLst>
              <a:ext uri="{FF2B5EF4-FFF2-40B4-BE49-F238E27FC236}">
                <a16:creationId xmlns:a16="http://schemas.microsoft.com/office/drawing/2014/main" id="{A99FF440-5BF8-499E-87CC-9A9C9D0C5A15}"/>
              </a:ext>
            </a:extLst>
          </p:cNvPr>
          <p:cNvSpPr>
            <a:spLocks noGrp="1"/>
          </p:cNvSpPr>
          <p:nvPr>
            <p:ph type="body" sz="quarter" idx="13"/>
          </p:nvPr>
        </p:nvSpPr>
        <p:spPr>
          <a:xfrm>
            <a:off x="5922255" y="2164717"/>
            <a:ext cx="5433204" cy="365125"/>
          </a:xfrm>
        </p:spPr>
        <p:txBody>
          <a:bodyPr>
            <a:noAutofit/>
          </a:bodyPr>
          <a:lstStyle/>
          <a:p>
            <a:r>
              <a:rPr lang="pl-PL" sz="2400" dirty="0"/>
              <a:t>1. Pretrain (25k BATCHES)</a:t>
            </a:r>
            <a:endParaRPr lang="en-GB" sz="2400" dirty="0"/>
          </a:p>
        </p:txBody>
      </p:sp>
      <p:sp>
        <p:nvSpPr>
          <p:cNvPr id="4" name="Text Placeholder 3">
            <a:extLst>
              <a:ext uri="{FF2B5EF4-FFF2-40B4-BE49-F238E27FC236}">
                <a16:creationId xmlns:a16="http://schemas.microsoft.com/office/drawing/2014/main" id="{23E79DA3-11DF-48E9-99B4-F6E3F69BADB1}"/>
              </a:ext>
            </a:extLst>
          </p:cNvPr>
          <p:cNvSpPr>
            <a:spLocks noGrp="1"/>
          </p:cNvSpPr>
          <p:nvPr>
            <p:ph type="body" sz="quarter" idx="15"/>
          </p:nvPr>
        </p:nvSpPr>
        <p:spPr>
          <a:xfrm>
            <a:off x="5921829" y="2494140"/>
            <a:ext cx="5431971" cy="557950"/>
          </a:xfrm>
        </p:spPr>
        <p:txBody>
          <a:bodyPr>
            <a:noAutofit/>
          </a:bodyPr>
          <a:lstStyle/>
          <a:p>
            <a:r>
              <a:rPr lang="pl-PL" sz="2000" dirty="0"/>
              <a:t>To avoid damage in early stages of training.</a:t>
            </a:r>
            <a:endParaRPr lang="en-GB" sz="2000" dirty="0"/>
          </a:p>
        </p:txBody>
      </p:sp>
      <p:sp>
        <p:nvSpPr>
          <p:cNvPr id="5" name="Text Placeholder 4">
            <a:extLst>
              <a:ext uri="{FF2B5EF4-FFF2-40B4-BE49-F238E27FC236}">
                <a16:creationId xmlns:a16="http://schemas.microsoft.com/office/drawing/2014/main" id="{52781C41-7423-49ED-A836-0707A9B0FF73}"/>
              </a:ext>
            </a:extLst>
          </p:cNvPr>
          <p:cNvSpPr>
            <a:spLocks noGrp="1"/>
          </p:cNvSpPr>
          <p:nvPr>
            <p:ph type="body" sz="quarter" idx="23"/>
          </p:nvPr>
        </p:nvSpPr>
        <p:spPr>
          <a:xfrm>
            <a:off x="5922255" y="3264511"/>
            <a:ext cx="5433204" cy="365125"/>
          </a:xfrm>
        </p:spPr>
        <p:txBody>
          <a:bodyPr>
            <a:noAutofit/>
          </a:bodyPr>
          <a:lstStyle/>
          <a:p>
            <a:r>
              <a:rPr lang="pl-PL" sz="2400" dirty="0"/>
              <a:t>2. Regularise (250k)</a:t>
            </a:r>
            <a:endParaRPr lang="en-GB" sz="2400" dirty="0"/>
          </a:p>
        </p:txBody>
      </p:sp>
      <p:sp>
        <p:nvSpPr>
          <p:cNvPr id="6" name="Text Placeholder 5">
            <a:extLst>
              <a:ext uri="{FF2B5EF4-FFF2-40B4-BE49-F238E27FC236}">
                <a16:creationId xmlns:a16="http://schemas.microsoft.com/office/drawing/2014/main" id="{2D8B5AD0-DED0-41DE-96A1-1FB0C29CCEA0}"/>
              </a:ext>
            </a:extLst>
          </p:cNvPr>
          <p:cNvSpPr>
            <a:spLocks noGrp="1"/>
          </p:cNvSpPr>
          <p:nvPr>
            <p:ph type="body" sz="quarter" idx="24"/>
          </p:nvPr>
        </p:nvSpPr>
        <p:spPr>
          <a:xfrm>
            <a:off x="5921829" y="3593936"/>
            <a:ext cx="5431971" cy="557950"/>
          </a:xfrm>
        </p:spPr>
        <p:txBody>
          <a:bodyPr>
            <a:noAutofit/>
          </a:bodyPr>
          <a:lstStyle/>
          <a:p>
            <a:r>
              <a:rPr lang="pl-PL" sz="2000" dirty="0"/>
              <a:t>Train with the group lasso regularisation.</a:t>
            </a:r>
            <a:endParaRPr lang="en-GB" sz="2000" dirty="0"/>
          </a:p>
        </p:txBody>
      </p:sp>
      <p:sp>
        <p:nvSpPr>
          <p:cNvPr id="7" name="Text Placeholder 6">
            <a:extLst>
              <a:ext uri="{FF2B5EF4-FFF2-40B4-BE49-F238E27FC236}">
                <a16:creationId xmlns:a16="http://schemas.microsoft.com/office/drawing/2014/main" id="{63994D57-AB0E-4F87-AA77-AD2C06D24A62}"/>
              </a:ext>
            </a:extLst>
          </p:cNvPr>
          <p:cNvSpPr>
            <a:spLocks noGrp="1"/>
          </p:cNvSpPr>
          <p:nvPr>
            <p:ph type="body" sz="quarter" idx="25"/>
          </p:nvPr>
        </p:nvSpPr>
        <p:spPr>
          <a:xfrm>
            <a:off x="5922255" y="4364309"/>
            <a:ext cx="5433204" cy="365125"/>
          </a:xfrm>
        </p:spPr>
        <p:txBody>
          <a:bodyPr>
            <a:noAutofit/>
          </a:bodyPr>
          <a:lstStyle/>
          <a:p>
            <a:r>
              <a:rPr lang="pl-PL" sz="2400" dirty="0"/>
              <a:t>3. Slice and converge (200k+)</a:t>
            </a:r>
            <a:endParaRPr lang="en-GB" sz="2400" dirty="0"/>
          </a:p>
        </p:txBody>
      </p:sp>
      <p:sp>
        <p:nvSpPr>
          <p:cNvPr id="8" name="Text Placeholder 7">
            <a:extLst>
              <a:ext uri="{FF2B5EF4-FFF2-40B4-BE49-F238E27FC236}">
                <a16:creationId xmlns:a16="http://schemas.microsoft.com/office/drawing/2014/main" id="{77EB8508-7949-4749-8E32-2D3571513DDA}"/>
              </a:ext>
            </a:extLst>
          </p:cNvPr>
          <p:cNvSpPr>
            <a:spLocks noGrp="1"/>
          </p:cNvSpPr>
          <p:nvPr>
            <p:ph type="body" sz="quarter" idx="26"/>
          </p:nvPr>
        </p:nvSpPr>
        <p:spPr>
          <a:xfrm>
            <a:off x="5921829" y="4693733"/>
            <a:ext cx="5431971" cy="740961"/>
          </a:xfrm>
        </p:spPr>
        <p:txBody>
          <a:bodyPr>
            <a:noAutofit/>
          </a:bodyPr>
          <a:lstStyle/>
          <a:p>
            <a:r>
              <a:rPr lang="pl-PL" sz="2000" dirty="0"/>
              <a:t>Slice a model, train until convergence.</a:t>
            </a:r>
          </a:p>
        </p:txBody>
      </p:sp>
      <p:sp>
        <p:nvSpPr>
          <p:cNvPr id="9" name="Date Placeholder 8">
            <a:extLst>
              <a:ext uri="{FF2B5EF4-FFF2-40B4-BE49-F238E27FC236}">
                <a16:creationId xmlns:a16="http://schemas.microsoft.com/office/drawing/2014/main" id="{6E9AE9C8-E4BB-42CE-B2E7-8C12E2399BC7}"/>
              </a:ext>
            </a:extLst>
          </p:cNvPr>
          <p:cNvSpPr>
            <a:spLocks noGrp="1"/>
          </p:cNvSpPr>
          <p:nvPr>
            <p:ph type="dt" sz="half" idx="10"/>
          </p:nvPr>
        </p:nvSpPr>
        <p:spPr/>
        <p:txBody>
          <a:bodyPr/>
          <a:lstStyle/>
          <a:p>
            <a:r>
              <a:rPr lang="en-US" dirty="0"/>
              <a:t>20</a:t>
            </a:r>
            <a:r>
              <a:rPr lang="pl-PL" dirty="0"/>
              <a:t>22</a:t>
            </a:r>
            <a:endParaRPr lang="en-US" dirty="0"/>
          </a:p>
        </p:txBody>
      </p:sp>
      <p:sp>
        <p:nvSpPr>
          <p:cNvPr id="10" name="Footer Placeholder 9">
            <a:extLst>
              <a:ext uri="{FF2B5EF4-FFF2-40B4-BE49-F238E27FC236}">
                <a16:creationId xmlns:a16="http://schemas.microsoft.com/office/drawing/2014/main" id="{3DFD7C55-4094-42B0-863A-BF9F89F0F3F5}"/>
              </a:ext>
            </a:extLst>
          </p:cNvPr>
          <p:cNvSpPr>
            <a:spLocks noGrp="1"/>
          </p:cNvSpPr>
          <p:nvPr>
            <p:ph type="ftr" sz="quarter" idx="11"/>
          </p:nvPr>
        </p:nvSpPr>
        <p:spPr/>
        <p:txBody>
          <a:bodyPr/>
          <a:lstStyle/>
          <a:p>
            <a:r>
              <a:rPr lang="pl-PL" dirty="0"/>
              <a:t>Viva Presentation</a:t>
            </a:r>
            <a:endParaRPr lang="en-US" dirty="0"/>
          </a:p>
        </p:txBody>
      </p:sp>
      <p:sp>
        <p:nvSpPr>
          <p:cNvPr id="11" name="Slide Number Placeholder 10">
            <a:extLst>
              <a:ext uri="{FF2B5EF4-FFF2-40B4-BE49-F238E27FC236}">
                <a16:creationId xmlns:a16="http://schemas.microsoft.com/office/drawing/2014/main" id="{EE8632FE-4659-4BF3-83B8-0FD4E1DE5B30}"/>
              </a:ext>
            </a:extLst>
          </p:cNvPr>
          <p:cNvSpPr>
            <a:spLocks noGrp="1"/>
          </p:cNvSpPr>
          <p:nvPr>
            <p:ph type="sldNum" sz="quarter" idx="12"/>
          </p:nvPr>
        </p:nvSpPr>
        <p:spPr/>
        <p:txBody>
          <a:bodyPr/>
          <a:lstStyle/>
          <a:p>
            <a:fld id="{B5CEABB6-07DC-46E8-9B57-56EC44A396E5}" type="slidenum">
              <a:rPr lang="en-US" smtClean="0"/>
              <a:t>21</a:t>
            </a:fld>
            <a:endParaRPr lang="en-US" dirty="0"/>
          </a:p>
        </p:txBody>
      </p:sp>
    </p:spTree>
    <p:extLst>
      <p:ext uri="{BB962C8B-B14F-4D97-AF65-F5344CB8AC3E}">
        <p14:creationId xmlns:p14="http://schemas.microsoft.com/office/powerpoint/2010/main" val="2867787023"/>
      </p:ext>
    </p:extLst>
  </p:cSld>
  <p:clrMapOvr>
    <a:masterClrMapping/>
  </p:clrMapOvr>
  <mc:AlternateContent xmlns:mc="http://schemas.openxmlformats.org/markup-compatibility/2006" xmlns:p14="http://schemas.microsoft.com/office/powerpoint/2010/main">
    <mc:Choice Requires="p14">
      <p:transition spd="slow" p14:dur="2000" advTm="118811"/>
    </mc:Choice>
    <mc:Fallback xmlns="">
      <p:transition spd="slow" advTm="11881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AD53621-75A0-495E-BB5F-176995BCFE10}"/>
              </a:ext>
            </a:extLst>
          </p:cNvPr>
          <p:cNvSpPr>
            <a:spLocks noGrp="1"/>
          </p:cNvSpPr>
          <p:nvPr>
            <p:ph type="dt" sz="half" idx="10"/>
          </p:nvPr>
        </p:nvSpPr>
        <p:spPr/>
        <p:txBody>
          <a:bodyPr/>
          <a:lstStyle/>
          <a:p>
            <a:r>
              <a:rPr lang="pl-PL" dirty="0"/>
              <a:t>2022</a:t>
            </a:r>
            <a:endParaRPr lang="en-US" dirty="0"/>
          </a:p>
        </p:txBody>
      </p:sp>
      <p:sp>
        <p:nvSpPr>
          <p:cNvPr id="5" name="Footer Placeholder 4">
            <a:extLst>
              <a:ext uri="{FF2B5EF4-FFF2-40B4-BE49-F238E27FC236}">
                <a16:creationId xmlns:a16="http://schemas.microsoft.com/office/drawing/2014/main" id="{4A4D798A-3E48-46D8-AF8C-AE2118B77121}"/>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7C0F4002-1280-423D-95E5-E33E07E1AB29}"/>
              </a:ext>
            </a:extLst>
          </p:cNvPr>
          <p:cNvSpPr>
            <a:spLocks noGrp="1"/>
          </p:cNvSpPr>
          <p:nvPr>
            <p:ph type="sldNum" sz="quarter" idx="12"/>
          </p:nvPr>
        </p:nvSpPr>
        <p:spPr/>
        <p:txBody>
          <a:bodyPr/>
          <a:lstStyle/>
          <a:p>
            <a:fld id="{B5CEABB6-07DC-46E8-9B57-56EC44A396E5}" type="slidenum">
              <a:rPr lang="en-US" smtClean="0"/>
              <a:t>22</a:t>
            </a:fld>
            <a:endParaRPr lang="en-US" dirty="0"/>
          </a:p>
        </p:txBody>
      </p:sp>
      <p:pic>
        <p:nvPicPr>
          <p:cNvPr id="8" name="Picture 7" descr="Text&#10;&#10;Description automatically generated">
            <a:extLst>
              <a:ext uri="{FF2B5EF4-FFF2-40B4-BE49-F238E27FC236}">
                <a16:creationId xmlns:a16="http://schemas.microsoft.com/office/drawing/2014/main" id="{CB368D56-145F-486A-A9C8-B2C62B914DD5}"/>
              </a:ext>
            </a:extLst>
          </p:cNvPr>
          <p:cNvPicPr>
            <a:picLocks noChangeAspect="1"/>
          </p:cNvPicPr>
          <p:nvPr/>
        </p:nvPicPr>
        <p:blipFill>
          <a:blip r:embed="rId3"/>
          <a:stretch>
            <a:fillRect/>
          </a:stretch>
        </p:blipFill>
        <p:spPr>
          <a:xfrm>
            <a:off x="1059181" y="1459231"/>
            <a:ext cx="10046427" cy="5023213"/>
          </a:xfrm>
          <a:prstGeom prst="rect">
            <a:avLst/>
          </a:prstGeom>
        </p:spPr>
      </p:pic>
      <p:sp>
        <p:nvSpPr>
          <p:cNvPr id="2" name="Title 1">
            <a:extLst>
              <a:ext uri="{FF2B5EF4-FFF2-40B4-BE49-F238E27FC236}">
                <a16:creationId xmlns:a16="http://schemas.microsoft.com/office/drawing/2014/main" id="{B85A418D-6193-4FED-AE7D-DF467E42E413}"/>
              </a:ext>
            </a:extLst>
          </p:cNvPr>
          <p:cNvSpPr>
            <a:spLocks noGrp="1"/>
          </p:cNvSpPr>
          <p:nvPr>
            <p:ph type="title"/>
          </p:nvPr>
        </p:nvSpPr>
        <p:spPr/>
        <p:txBody>
          <a:bodyPr/>
          <a:lstStyle/>
          <a:p>
            <a:r>
              <a:rPr lang="pl-PL" dirty="0"/>
              <a:t>Group lasso in action!</a:t>
            </a:r>
            <a:br>
              <a:rPr lang="pl-PL" dirty="0"/>
            </a:br>
            <a:br>
              <a:rPr lang="pl-PL" dirty="0"/>
            </a:br>
            <a:r>
              <a:rPr lang="pl-PL" sz="2400" dirty="0"/>
              <a:t>DARK AREAS ARE PRUNED.</a:t>
            </a:r>
            <a:endParaRPr lang="en-GB" sz="2400" dirty="0"/>
          </a:p>
        </p:txBody>
      </p:sp>
    </p:spTree>
    <p:extLst>
      <p:ext uri="{BB962C8B-B14F-4D97-AF65-F5344CB8AC3E}">
        <p14:creationId xmlns:p14="http://schemas.microsoft.com/office/powerpoint/2010/main" val="2718882150"/>
      </p:ext>
    </p:extLst>
  </p:cSld>
  <p:clrMapOvr>
    <a:masterClrMapping/>
  </p:clrMapOvr>
  <mc:AlternateContent xmlns:mc="http://schemas.openxmlformats.org/markup-compatibility/2006" xmlns:p14="http://schemas.microsoft.com/office/powerpoint/2010/main">
    <mc:Choice Requires="p14">
      <p:transition spd="slow" p14:dur="2000" advTm="84214"/>
    </mc:Choice>
    <mc:Fallback xmlns="">
      <p:transition spd="slow" advTm="8421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E11B-C387-463C-88C5-897DEB5826CA}"/>
              </a:ext>
            </a:extLst>
          </p:cNvPr>
          <p:cNvSpPr>
            <a:spLocks noGrp="1"/>
          </p:cNvSpPr>
          <p:nvPr>
            <p:ph type="title"/>
          </p:nvPr>
        </p:nvSpPr>
        <p:spPr>
          <a:xfrm>
            <a:off x="2531364" y="782451"/>
            <a:ext cx="8421688" cy="1325563"/>
          </a:xfrm>
        </p:spPr>
        <p:txBody>
          <a:bodyPr/>
          <a:lstStyle/>
          <a:p>
            <a:r>
              <a:rPr lang="pl-PL" dirty="0"/>
              <a:t>PRUNING BOTH ATTENTION AND FFN LAYERS</a:t>
            </a:r>
            <a:endParaRPr lang="en-GB" dirty="0"/>
          </a:p>
        </p:txBody>
      </p:sp>
      <p:sp>
        <p:nvSpPr>
          <p:cNvPr id="3" name="Text Placeholder 2">
            <a:extLst>
              <a:ext uri="{FF2B5EF4-FFF2-40B4-BE49-F238E27FC236}">
                <a16:creationId xmlns:a16="http://schemas.microsoft.com/office/drawing/2014/main" id="{E4CFF2F5-5186-4373-932D-D7EA5A81DCE2}"/>
              </a:ext>
            </a:extLst>
          </p:cNvPr>
          <p:cNvSpPr>
            <a:spLocks noGrp="1"/>
          </p:cNvSpPr>
          <p:nvPr>
            <p:ph type="body" idx="1"/>
          </p:nvPr>
        </p:nvSpPr>
        <p:spPr>
          <a:xfrm>
            <a:off x="2525014" y="1559656"/>
            <a:ext cx="9301226" cy="823912"/>
          </a:xfrm>
        </p:spPr>
        <p:txBody>
          <a:bodyPr/>
          <a:lstStyle/>
          <a:p>
            <a:r>
              <a:rPr lang="pl-PL" sz="2400" dirty="0"/>
              <a:t>Shifting layers to encoder and pruning it gives best results.</a:t>
            </a:r>
          </a:p>
        </p:txBody>
      </p:sp>
      <p:sp>
        <p:nvSpPr>
          <p:cNvPr id="4" name="Content Placeholder 3">
            <a:extLst>
              <a:ext uri="{FF2B5EF4-FFF2-40B4-BE49-F238E27FC236}">
                <a16:creationId xmlns:a16="http://schemas.microsoft.com/office/drawing/2014/main" id="{77E63DEE-D0A1-4E7F-B3A8-6CBCC510EB41}"/>
              </a:ext>
            </a:extLst>
          </p:cNvPr>
          <p:cNvSpPr>
            <a:spLocks noGrp="1"/>
          </p:cNvSpPr>
          <p:nvPr>
            <p:ph sz="half" idx="2"/>
          </p:nvPr>
        </p:nvSpPr>
        <p:spPr>
          <a:xfrm>
            <a:off x="2510789" y="3328420"/>
            <a:ext cx="4341115" cy="3529580"/>
          </a:xfrm>
        </p:spPr>
        <p:txBody>
          <a:bodyPr>
            <a:normAutofit/>
          </a:bodyPr>
          <a:lstStyle/>
          <a:p>
            <a:r>
              <a:rPr lang="pl-PL" sz="2400" noProof="1"/>
              <a:t>TINY TRANSFORMER</a:t>
            </a:r>
          </a:p>
          <a:p>
            <a:r>
              <a:rPr lang="pl-PL" sz="2000" noProof="1"/>
              <a:t>English </a:t>
            </a:r>
            <a:r>
              <a:rPr lang="en-GB" sz="2000" dirty="0"/>
              <a:t>→</a:t>
            </a:r>
            <a:r>
              <a:rPr lang="pl-PL" sz="2000" dirty="0"/>
              <a:t> German (45M sentences)</a:t>
            </a:r>
            <a:endParaRPr lang="pl-PL" sz="2000" noProof="1"/>
          </a:p>
          <a:p>
            <a:r>
              <a:rPr lang="pl-PL" sz="2000" noProof="1"/>
              <a:t>„12-1” architecture, optimised.</a:t>
            </a:r>
          </a:p>
          <a:p>
            <a:r>
              <a:rPr lang="pl-PL" sz="2000" noProof="1"/>
              <a:t>1536 FFN nodes, 8 attention heads.</a:t>
            </a:r>
          </a:p>
        </p:txBody>
      </p:sp>
      <p:sp>
        <p:nvSpPr>
          <p:cNvPr id="7" name="Date Placeholder 6">
            <a:extLst>
              <a:ext uri="{FF2B5EF4-FFF2-40B4-BE49-F238E27FC236}">
                <a16:creationId xmlns:a16="http://schemas.microsoft.com/office/drawing/2014/main" id="{6942F840-7D2D-4CE5-A7A4-D1795A7087AE}"/>
              </a:ext>
            </a:extLst>
          </p:cNvPr>
          <p:cNvSpPr>
            <a:spLocks noGrp="1"/>
          </p:cNvSpPr>
          <p:nvPr>
            <p:ph type="dt" sz="half" idx="10"/>
          </p:nvPr>
        </p:nvSpPr>
        <p:spPr/>
        <p:txBody>
          <a:bodyPr/>
          <a:lstStyle/>
          <a:p>
            <a:r>
              <a:rPr lang="en-US" dirty="0"/>
              <a:t>20</a:t>
            </a:r>
            <a:r>
              <a:rPr lang="pl-PL" dirty="0"/>
              <a:t>22</a:t>
            </a:r>
            <a:endParaRPr lang="en-US" dirty="0"/>
          </a:p>
        </p:txBody>
      </p:sp>
      <p:sp>
        <p:nvSpPr>
          <p:cNvPr id="8" name="Footer Placeholder 7">
            <a:extLst>
              <a:ext uri="{FF2B5EF4-FFF2-40B4-BE49-F238E27FC236}">
                <a16:creationId xmlns:a16="http://schemas.microsoft.com/office/drawing/2014/main" id="{EFB8D0D6-A91A-4FF9-9402-A6FC2141CB40}"/>
              </a:ext>
            </a:extLst>
          </p:cNvPr>
          <p:cNvSpPr>
            <a:spLocks noGrp="1"/>
          </p:cNvSpPr>
          <p:nvPr>
            <p:ph type="ftr" sz="quarter" idx="11"/>
          </p:nvPr>
        </p:nvSpPr>
        <p:spPr/>
        <p:txBody>
          <a:bodyPr/>
          <a:lstStyle/>
          <a:p>
            <a:r>
              <a:rPr lang="pl-PL" dirty="0"/>
              <a:t>Viva Presentation</a:t>
            </a:r>
            <a:endParaRPr lang="en-US" dirty="0"/>
          </a:p>
        </p:txBody>
      </p:sp>
      <p:sp>
        <p:nvSpPr>
          <p:cNvPr id="9" name="Slide Number Placeholder 8">
            <a:extLst>
              <a:ext uri="{FF2B5EF4-FFF2-40B4-BE49-F238E27FC236}">
                <a16:creationId xmlns:a16="http://schemas.microsoft.com/office/drawing/2014/main" id="{3B96EA65-D284-4495-AF98-46FDDC11529E}"/>
              </a:ext>
            </a:extLst>
          </p:cNvPr>
          <p:cNvSpPr>
            <a:spLocks noGrp="1"/>
          </p:cNvSpPr>
          <p:nvPr>
            <p:ph type="sldNum" sz="quarter" idx="12"/>
          </p:nvPr>
        </p:nvSpPr>
        <p:spPr/>
        <p:txBody>
          <a:bodyPr/>
          <a:lstStyle/>
          <a:p>
            <a:fld id="{B5CEABB6-07DC-46E8-9B57-56EC44A396E5}" type="slidenum">
              <a:rPr lang="en-US" smtClean="0"/>
              <a:t>23</a:t>
            </a:fld>
            <a:endParaRPr lang="en-US" dirty="0"/>
          </a:p>
        </p:txBody>
      </p:sp>
      <p:graphicFrame>
        <p:nvGraphicFramePr>
          <p:cNvPr id="19" name="Table 19">
            <a:extLst>
              <a:ext uri="{FF2B5EF4-FFF2-40B4-BE49-F238E27FC236}">
                <a16:creationId xmlns:a16="http://schemas.microsoft.com/office/drawing/2014/main" id="{DF44DF5F-0323-46B0-9531-5C0CE2F46C6F}"/>
              </a:ext>
            </a:extLst>
          </p:cNvPr>
          <p:cNvGraphicFramePr>
            <a:graphicFrameLocks noGrp="1"/>
          </p:cNvGraphicFramePr>
          <p:nvPr>
            <p:ph sz="quarter" idx="4"/>
            <p:extLst>
              <p:ext uri="{D42A27DB-BD31-4B8C-83A1-F6EECF244321}">
                <p14:modId xmlns:p14="http://schemas.microsoft.com/office/powerpoint/2010/main" val="1311714639"/>
              </p:ext>
            </p:extLst>
          </p:nvPr>
        </p:nvGraphicFramePr>
        <p:xfrm>
          <a:off x="6888480" y="2560320"/>
          <a:ext cx="4956365" cy="3385885"/>
        </p:xfrm>
        <a:graphic>
          <a:graphicData uri="http://schemas.openxmlformats.org/drawingml/2006/table">
            <a:tbl>
              <a:tblPr firstRow="1" bandRow="1">
                <a:tableStyleId>{5C22544A-7EE6-4342-B048-85BDC9FD1C3A}</a:tableStyleId>
              </a:tblPr>
              <a:tblGrid>
                <a:gridCol w="731205">
                  <a:extLst>
                    <a:ext uri="{9D8B030D-6E8A-4147-A177-3AD203B41FA5}">
                      <a16:colId xmlns:a16="http://schemas.microsoft.com/office/drawing/2014/main" val="2927569349"/>
                    </a:ext>
                  </a:extLst>
                </a:gridCol>
                <a:gridCol w="1656649">
                  <a:extLst>
                    <a:ext uri="{9D8B030D-6E8A-4147-A177-3AD203B41FA5}">
                      <a16:colId xmlns:a16="http://schemas.microsoft.com/office/drawing/2014/main" val="721353400"/>
                    </a:ext>
                  </a:extLst>
                </a:gridCol>
                <a:gridCol w="1125279">
                  <a:extLst>
                    <a:ext uri="{9D8B030D-6E8A-4147-A177-3AD203B41FA5}">
                      <a16:colId xmlns:a16="http://schemas.microsoft.com/office/drawing/2014/main" val="2592928883"/>
                    </a:ext>
                  </a:extLst>
                </a:gridCol>
                <a:gridCol w="1443232">
                  <a:extLst>
                    <a:ext uri="{9D8B030D-6E8A-4147-A177-3AD203B41FA5}">
                      <a16:colId xmlns:a16="http://schemas.microsoft.com/office/drawing/2014/main" val="1039702904"/>
                    </a:ext>
                  </a:extLst>
                </a:gridCol>
              </a:tblGrid>
              <a:tr h="699259">
                <a:tc gridSpan="2">
                  <a:txBody>
                    <a:bodyPr/>
                    <a:lstStyle/>
                    <a:p>
                      <a:endParaRPr lang="en-GB" sz="2000" dirty="0"/>
                    </a:p>
                  </a:txBody>
                  <a:tcPr/>
                </a:tc>
                <a:tc hMerge="1">
                  <a:txBody>
                    <a:bodyPr/>
                    <a:lstStyle/>
                    <a:p>
                      <a:endParaRPr lang="en-GB" dirty="0"/>
                    </a:p>
                  </a:txBody>
                  <a:tcPr/>
                </a:tc>
                <a:tc>
                  <a:txBody>
                    <a:bodyPr/>
                    <a:lstStyle/>
                    <a:p>
                      <a:pPr algn="ctr"/>
                      <a:r>
                        <a:rPr lang="pl-PL" sz="2000" dirty="0">
                          <a:solidFill>
                            <a:schemeClr val="tx1"/>
                          </a:solidFill>
                        </a:rPr>
                        <a:t>Baseline</a:t>
                      </a:r>
                      <a:endParaRPr lang="en-GB" sz="2000" dirty="0">
                        <a:solidFill>
                          <a:schemeClr val="tx1"/>
                        </a:solidFill>
                      </a:endParaRPr>
                    </a:p>
                  </a:txBody>
                  <a:tcPr anchor="ctr"/>
                </a:tc>
                <a:tc>
                  <a:txBody>
                    <a:bodyPr/>
                    <a:lstStyle/>
                    <a:p>
                      <a:pPr algn="ctr"/>
                      <a:r>
                        <a:rPr lang="pl-PL" sz="2000" dirty="0">
                          <a:solidFill>
                            <a:schemeClr val="tx1"/>
                          </a:solidFill>
                        </a:rPr>
                        <a:t>Pruned</a:t>
                      </a:r>
                    </a:p>
                  </a:txBody>
                  <a:tcPr anchor="ctr"/>
                </a:tc>
                <a:extLst>
                  <a:ext uri="{0D108BD9-81ED-4DB2-BD59-A6C34878D82A}">
                    <a16:rowId xmlns:a16="http://schemas.microsoft.com/office/drawing/2014/main" val="2867625916"/>
                  </a:ext>
                </a:extLst>
              </a:tr>
              <a:tr h="447771">
                <a:tc rowSpan="2">
                  <a:txBody>
                    <a:bodyPr/>
                    <a:lstStyle/>
                    <a:p>
                      <a:pPr algn="ctr"/>
                      <a:r>
                        <a:rPr lang="pl-PL" sz="2000" dirty="0"/>
                        <a:t>Quality</a:t>
                      </a:r>
                      <a:endParaRPr lang="en-GB" sz="2000" dirty="0"/>
                    </a:p>
                  </a:txBody>
                  <a:tcPr vert="vert270" anchor="ctr"/>
                </a:tc>
                <a:tc>
                  <a:txBody>
                    <a:bodyPr/>
                    <a:lstStyle/>
                    <a:p>
                      <a:r>
                        <a:rPr lang="pl-PL" sz="2000" dirty="0"/>
                        <a:t>BLEU</a:t>
                      </a:r>
                      <a:endParaRPr lang="en-GB" sz="2000" dirty="0"/>
                    </a:p>
                  </a:txBody>
                  <a:tcPr/>
                </a:tc>
                <a:tc>
                  <a:txBody>
                    <a:bodyPr/>
                    <a:lstStyle/>
                    <a:p>
                      <a:pPr algn="r"/>
                      <a:r>
                        <a:rPr lang="pl-PL" sz="2000" dirty="0"/>
                        <a:t>38.2</a:t>
                      </a:r>
                      <a:endParaRPr lang="en-GB" sz="2000" dirty="0"/>
                    </a:p>
                  </a:txBody>
                  <a:tcPr/>
                </a:tc>
                <a:tc>
                  <a:txBody>
                    <a:bodyPr/>
                    <a:lstStyle/>
                    <a:p>
                      <a:pPr algn="r"/>
                      <a:r>
                        <a:rPr lang="pl-PL" sz="2000" dirty="0"/>
                        <a:t>37.9</a:t>
                      </a:r>
                      <a:endParaRPr lang="en-GB" sz="2000" dirty="0"/>
                    </a:p>
                  </a:txBody>
                  <a:tcPr/>
                </a:tc>
                <a:extLst>
                  <a:ext uri="{0D108BD9-81ED-4DB2-BD59-A6C34878D82A}">
                    <a16:rowId xmlns:a16="http://schemas.microsoft.com/office/drawing/2014/main" val="1817546546"/>
                  </a:ext>
                </a:extLst>
              </a:tr>
              <a:tr h="447771">
                <a:tc vMerge="1">
                  <a:txBody>
                    <a:bodyPr/>
                    <a:lstStyle/>
                    <a:p>
                      <a:endParaRPr lang="en-GB" dirty="0"/>
                    </a:p>
                  </a:txBody>
                  <a:tcPr/>
                </a:tc>
                <a:tc>
                  <a:txBody>
                    <a:bodyPr/>
                    <a:lstStyle/>
                    <a:p>
                      <a:r>
                        <a:rPr lang="pl-PL" sz="2000" dirty="0"/>
                        <a:t>COMET</a:t>
                      </a:r>
                      <a:endParaRPr lang="en-GB" sz="2000" dirty="0"/>
                    </a:p>
                  </a:txBody>
                  <a:tcPr>
                    <a:solidFill>
                      <a:schemeClr val="accent2">
                        <a:lumMod val="40000"/>
                        <a:lumOff val="60000"/>
                      </a:schemeClr>
                    </a:solidFill>
                  </a:tcPr>
                </a:tc>
                <a:tc>
                  <a:txBody>
                    <a:bodyPr/>
                    <a:lstStyle/>
                    <a:p>
                      <a:pPr algn="r"/>
                      <a:r>
                        <a:rPr lang="pl-PL" sz="2000" dirty="0"/>
                        <a:t>49.5</a:t>
                      </a:r>
                      <a:endParaRPr lang="en-GB" sz="2000" dirty="0"/>
                    </a:p>
                  </a:txBody>
                  <a:tcPr>
                    <a:solidFill>
                      <a:schemeClr val="accent2">
                        <a:lumMod val="40000"/>
                        <a:lumOff val="60000"/>
                      </a:schemeClr>
                    </a:solidFill>
                  </a:tcPr>
                </a:tc>
                <a:tc>
                  <a:txBody>
                    <a:bodyPr/>
                    <a:lstStyle/>
                    <a:p>
                      <a:pPr algn="r"/>
                      <a:r>
                        <a:rPr lang="pl-PL" sz="2000" dirty="0"/>
                        <a:t>49.6</a:t>
                      </a:r>
                      <a:endParaRPr lang="en-GB" sz="2000" dirty="0"/>
                    </a:p>
                  </a:txBody>
                  <a:tcPr>
                    <a:solidFill>
                      <a:schemeClr val="accent2">
                        <a:lumMod val="40000"/>
                        <a:lumOff val="60000"/>
                      </a:schemeClr>
                    </a:solidFill>
                  </a:tcPr>
                </a:tc>
                <a:extLst>
                  <a:ext uri="{0D108BD9-81ED-4DB2-BD59-A6C34878D82A}">
                    <a16:rowId xmlns:a16="http://schemas.microsoft.com/office/drawing/2014/main" val="2616402032"/>
                  </a:ext>
                </a:extLst>
              </a:tr>
              <a:tr h="447771">
                <a:tc rowSpan="4">
                  <a:txBody>
                    <a:bodyPr/>
                    <a:lstStyle/>
                    <a:p>
                      <a:pPr algn="ctr"/>
                      <a:r>
                        <a:rPr lang="pl-PL" sz="2000" dirty="0"/>
                        <a:t>Efficiency</a:t>
                      </a:r>
                      <a:endParaRPr lang="en-GB" sz="2000" dirty="0"/>
                    </a:p>
                  </a:txBody>
                  <a:tcPr vert="vert270" anchor="ctr"/>
                </a:tc>
                <a:tc>
                  <a:txBody>
                    <a:bodyPr/>
                    <a:lstStyle/>
                    <a:p>
                      <a:r>
                        <a:rPr lang="pl-PL" sz="2000" dirty="0"/>
                        <a:t>Att. sparsity</a:t>
                      </a:r>
                      <a:endParaRPr lang="en-GB" sz="2000" dirty="0"/>
                    </a:p>
                  </a:txBody>
                  <a:tcPr/>
                </a:tc>
                <a:tc>
                  <a:txBody>
                    <a:bodyPr/>
                    <a:lstStyle/>
                    <a:p>
                      <a:pPr algn="r"/>
                      <a:r>
                        <a:rPr lang="pl-PL" sz="2000" dirty="0"/>
                        <a:t>0%</a:t>
                      </a:r>
                      <a:endParaRPr lang="en-GB" sz="2000" dirty="0"/>
                    </a:p>
                  </a:txBody>
                  <a:tcPr/>
                </a:tc>
                <a:tc>
                  <a:txBody>
                    <a:bodyPr/>
                    <a:lstStyle/>
                    <a:p>
                      <a:pPr algn="r"/>
                      <a:r>
                        <a:rPr lang="pl-PL" sz="2000" dirty="0"/>
                        <a:t>48%</a:t>
                      </a:r>
                      <a:endParaRPr lang="en-GB" sz="2000" dirty="0"/>
                    </a:p>
                  </a:txBody>
                  <a:tcPr/>
                </a:tc>
                <a:extLst>
                  <a:ext uri="{0D108BD9-81ED-4DB2-BD59-A6C34878D82A}">
                    <a16:rowId xmlns:a16="http://schemas.microsoft.com/office/drawing/2014/main" val="3102722453"/>
                  </a:ext>
                </a:extLst>
              </a:tr>
              <a:tr h="447771">
                <a:tc vMerge="1">
                  <a:txBody>
                    <a:bodyPr/>
                    <a:lstStyle/>
                    <a:p>
                      <a:endParaRPr lang="en-GB"/>
                    </a:p>
                  </a:txBody>
                  <a:tcPr/>
                </a:tc>
                <a:tc>
                  <a:txBody>
                    <a:bodyPr/>
                    <a:lstStyle/>
                    <a:p>
                      <a:r>
                        <a:rPr lang="pl-PL" sz="2000" dirty="0"/>
                        <a:t>FFN sparsity</a:t>
                      </a:r>
                      <a:endParaRPr lang="en-GB" sz="2000" dirty="0"/>
                    </a:p>
                  </a:txBody>
                  <a:tcPr/>
                </a:tc>
                <a:tc>
                  <a:txBody>
                    <a:bodyPr/>
                    <a:lstStyle/>
                    <a:p>
                      <a:pPr algn="r"/>
                      <a:r>
                        <a:rPr lang="pl-PL" sz="2000" dirty="0"/>
                        <a:t>0%</a:t>
                      </a:r>
                      <a:endParaRPr lang="en-GB" sz="2000" dirty="0"/>
                    </a:p>
                  </a:txBody>
                  <a:tcPr/>
                </a:tc>
                <a:tc>
                  <a:txBody>
                    <a:bodyPr/>
                    <a:lstStyle/>
                    <a:p>
                      <a:pPr algn="r"/>
                      <a:r>
                        <a:rPr lang="pl-PL" sz="2000" dirty="0"/>
                        <a:t>63%</a:t>
                      </a:r>
                      <a:endParaRPr lang="en-GB" sz="2000" dirty="0"/>
                    </a:p>
                  </a:txBody>
                  <a:tcPr/>
                </a:tc>
                <a:extLst>
                  <a:ext uri="{0D108BD9-81ED-4DB2-BD59-A6C34878D82A}">
                    <a16:rowId xmlns:a16="http://schemas.microsoft.com/office/drawing/2014/main" val="361776536"/>
                  </a:ext>
                </a:extLst>
              </a:tr>
              <a:tr h="447771">
                <a:tc vMerge="1">
                  <a:txBody>
                    <a:bodyPr/>
                    <a:lstStyle/>
                    <a:p>
                      <a:endParaRPr lang="en-GB" dirty="0"/>
                    </a:p>
                  </a:txBody>
                  <a:tcPr/>
                </a:tc>
                <a:tc>
                  <a:txBody>
                    <a:bodyPr/>
                    <a:lstStyle/>
                    <a:p>
                      <a:r>
                        <a:rPr lang="pl-PL" sz="2000" dirty="0"/>
                        <a:t>WPS</a:t>
                      </a:r>
                      <a:endParaRPr lang="en-GB" sz="2000" dirty="0"/>
                    </a:p>
                  </a:txBody>
                  <a:tcPr/>
                </a:tc>
                <a:tc>
                  <a:txBody>
                    <a:bodyPr/>
                    <a:lstStyle/>
                    <a:p>
                      <a:pPr algn="r"/>
                      <a:r>
                        <a:rPr lang="pl-PL" sz="2000" dirty="0"/>
                        <a:t>1930</a:t>
                      </a:r>
                      <a:endParaRPr lang="en-GB" sz="2000" dirty="0"/>
                    </a:p>
                  </a:txBody>
                  <a:tcPr/>
                </a:tc>
                <a:tc>
                  <a:txBody>
                    <a:bodyPr/>
                    <a:lstStyle/>
                    <a:p>
                      <a:pPr algn="r"/>
                      <a:r>
                        <a:rPr lang="pl-PL" sz="2000" dirty="0"/>
                        <a:t>2918</a:t>
                      </a:r>
                      <a:endParaRPr lang="en-GB" sz="2000" dirty="0"/>
                    </a:p>
                  </a:txBody>
                  <a:tcPr/>
                </a:tc>
                <a:extLst>
                  <a:ext uri="{0D108BD9-81ED-4DB2-BD59-A6C34878D82A}">
                    <a16:rowId xmlns:a16="http://schemas.microsoft.com/office/drawing/2014/main" val="3238604868"/>
                  </a:ext>
                </a:extLst>
              </a:tr>
              <a:tr h="447771">
                <a:tc vMerge="1">
                  <a:txBody>
                    <a:bodyPr/>
                    <a:lstStyle/>
                    <a:p>
                      <a:endParaRPr lang="en-GB" dirty="0"/>
                    </a:p>
                  </a:txBody>
                  <a:tcPr/>
                </a:tc>
                <a:tc>
                  <a:txBody>
                    <a:bodyPr/>
                    <a:lstStyle/>
                    <a:p>
                      <a:r>
                        <a:rPr lang="pl-PL" sz="2000" dirty="0"/>
                        <a:t>Speed-up</a:t>
                      </a:r>
                      <a:endParaRPr lang="en-GB" sz="2000" dirty="0"/>
                    </a:p>
                  </a:txBody>
                  <a:tcPr>
                    <a:solidFill>
                      <a:schemeClr val="accent2">
                        <a:lumMod val="40000"/>
                        <a:lumOff val="60000"/>
                      </a:schemeClr>
                    </a:solidFill>
                  </a:tcPr>
                </a:tc>
                <a:tc>
                  <a:txBody>
                    <a:bodyPr/>
                    <a:lstStyle/>
                    <a:p>
                      <a:pPr algn="r"/>
                      <a:r>
                        <a:rPr lang="pl-PL" sz="2000" dirty="0"/>
                        <a:t>1.00</a:t>
                      </a:r>
                      <a:endParaRPr lang="en-GB" sz="2000" dirty="0"/>
                    </a:p>
                  </a:txBody>
                  <a:tcPr>
                    <a:solidFill>
                      <a:schemeClr val="accent2">
                        <a:lumMod val="40000"/>
                        <a:lumOff val="60000"/>
                      </a:schemeClr>
                    </a:solidFill>
                  </a:tcPr>
                </a:tc>
                <a:tc>
                  <a:txBody>
                    <a:bodyPr/>
                    <a:lstStyle/>
                    <a:p>
                      <a:pPr algn="r"/>
                      <a:r>
                        <a:rPr lang="pl-PL" sz="2000" dirty="0"/>
                        <a:t>1.51</a:t>
                      </a:r>
                      <a:endParaRPr lang="en-GB" sz="2000" dirty="0"/>
                    </a:p>
                  </a:txBody>
                  <a:tcPr>
                    <a:solidFill>
                      <a:schemeClr val="accent2">
                        <a:lumMod val="40000"/>
                        <a:lumOff val="60000"/>
                      </a:schemeClr>
                    </a:solidFill>
                  </a:tcPr>
                </a:tc>
                <a:extLst>
                  <a:ext uri="{0D108BD9-81ED-4DB2-BD59-A6C34878D82A}">
                    <a16:rowId xmlns:a16="http://schemas.microsoft.com/office/drawing/2014/main" val="2668475839"/>
                  </a:ext>
                </a:extLst>
              </a:tr>
            </a:tbl>
          </a:graphicData>
        </a:graphic>
      </p:graphicFrame>
    </p:spTree>
    <p:extLst>
      <p:ext uri="{BB962C8B-B14F-4D97-AF65-F5344CB8AC3E}">
        <p14:creationId xmlns:p14="http://schemas.microsoft.com/office/powerpoint/2010/main" val="1563305742"/>
      </p:ext>
    </p:extLst>
  </p:cSld>
  <p:clrMapOvr>
    <a:masterClrMapping/>
  </p:clrMapOvr>
  <mc:AlternateContent xmlns:mc="http://schemas.openxmlformats.org/markup-compatibility/2006" xmlns:p14="http://schemas.microsoft.com/office/powerpoint/2010/main">
    <mc:Choice Requires="p14">
      <p:transition spd="slow" p14:dur="2000" advTm="156275"/>
    </mc:Choice>
    <mc:Fallback xmlns="">
      <p:transition spd="slow" advTm="15627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05168" y="1522021"/>
            <a:ext cx="3974947" cy="1373579"/>
          </a:xfrm>
        </p:spPr>
        <p:txBody>
          <a:bodyPr>
            <a:normAutofit/>
          </a:bodyPr>
          <a:lstStyle/>
          <a:p>
            <a:r>
              <a:rPr lang="pl-PL" dirty="0"/>
              <a:t>Pruning is better</a:t>
            </a:r>
            <a:br>
              <a:rPr lang="pl-PL" dirty="0"/>
            </a:br>
            <a:r>
              <a:rPr lang="pl-PL" dirty="0"/>
              <a:t>than training from scratch</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6024563" y="569043"/>
            <a:ext cx="5433204" cy="365125"/>
          </a:xfrm>
        </p:spPr>
        <p:txBody>
          <a:bodyPr vert="horz" lIns="91440" tIns="45720" rIns="91440" bIns="45720" rtlCol="0" anchor="t">
            <a:noAutofit/>
          </a:bodyPr>
          <a:lstStyle/>
          <a:p>
            <a:r>
              <a:rPr lang="pl-PL" sz="2400" noProof="1"/>
              <a:t>TINY TransformeR</a:t>
            </a:r>
            <a:endParaRPr lang="en-ZA" sz="2400"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24563" y="1225985"/>
            <a:ext cx="5995080" cy="1732417"/>
          </a:xfrm>
        </p:spPr>
        <p:txBody>
          <a:bodyPr>
            <a:normAutofit/>
          </a:bodyPr>
          <a:lstStyle/>
          <a:p>
            <a:r>
              <a:rPr lang="pl-PL" sz="2200" noProof="1"/>
              <a:t>English </a:t>
            </a:r>
            <a:r>
              <a:rPr lang="en-GB" sz="2200" dirty="0"/>
              <a:t>→</a:t>
            </a:r>
            <a:r>
              <a:rPr lang="pl-PL" sz="2200" dirty="0"/>
              <a:t> German (45M sentences)</a:t>
            </a:r>
            <a:endParaRPr lang="pl-PL" sz="2200" noProof="1"/>
          </a:p>
          <a:p>
            <a:r>
              <a:rPr lang="pl-PL" sz="2200" noProof="1"/>
              <a:t>„6-6” architecture, optimised.</a:t>
            </a:r>
          </a:p>
          <a:p>
            <a:r>
              <a:rPr lang="pl-PL" sz="2200" noProof="1"/>
              <a:t>Pruning all feedforward layers.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1" y="6356351"/>
            <a:ext cx="947516" cy="365125"/>
          </a:xfrm>
        </p:spPr>
        <p:txBody>
          <a:bodyPr/>
          <a:lstStyle/>
          <a:p>
            <a:r>
              <a:rPr lang="en-US" dirty="0"/>
              <a:t>20</a:t>
            </a:r>
            <a:r>
              <a:rPr lang="pl-PL" dirty="0"/>
              <a:t>22</a:t>
            </a:r>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1"/>
            <a:ext cx="3243943"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8" y="6356351"/>
            <a:ext cx="653143" cy="365125"/>
          </a:xfrm>
        </p:spPr>
        <p:txBody>
          <a:bodyPr/>
          <a:lstStyle/>
          <a:p>
            <a:fld id="{19B51A1E-902D-48AF-9020-955120F399B6}" type="slidenum">
              <a:rPr lang="en-ZA" smtClean="0"/>
              <a:pPr/>
              <a:t>24</a:t>
            </a:fld>
            <a:endParaRPr lang="en-ZA" dirty="0"/>
          </a:p>
        </p:txBody>
      </p:sp>
      <p:graphicFrame>
        <p:nvGraphicFramePr>
          <p:cNvPr id="20" name="Table 9">
            <a:extLst>
              <a:ext uri="{FF2B5EF4-FFF2-40B4-BE49-F238E27FC236}">
                <a16:creationId xmlns:a16="http://schemas.microsoft.com/office/drawing/2014/main" id="{E7C32D5A-5DF7-4CD6-A679-30052F7A7294}"/>
              </a:ext>
            </a:extLst>
          </p:cNvPr>
          <p:cNvGraphicFramePr>
            <a:graphicFrameLocks noChangeAspect="1"/>
          </p:cNvGraphicFramePr>
          <p:nvPr>
            <p:extLst>
              <p:ext uri="{D42A27DB-BD31-4B8C-83A1-F6EECF244321}">
                <p14:modId xmlns:p14="http://schemas.microsoft.com/office/powerpoint/2010/main" val="4274844578"/>
              </p:ext>
            </p:extLst>
          </p:nvPr>
        </p:nvGraphicFramePr>
        <p:xfrm>
          <a:off x="3962400" y="2927143"/>
          <a:ext cx="7900415" cy="3166436"/>
        </p:xfrm>
        <a:graphic>
          <a:graphicData uri="http://schemas.openxmlformats.org/drawingml/2006/table">
            <a:tbl>
              <a:tblPr firstRow="1" bandRow="1">
                <a:tableStyleId>{5C22544A-7EE6-4342-B048-85BDC9FD1C3A}</a:tableStyleId>
              </a:tblPr>
              <a:tblGrid>
                <a:gridCol w="1475232">
                  <a:extLst>
                    <a:ext uri="{9D8B030D-6E8A-4147-A177-3AD203B41FA5}">
                      <a16:colId xmlns:a16="http://schemas.microsoft.com/office/drawing/2014/main" val="3446012419"/>
                    </a:ext>
                  </a:extLst>
                </a:gridCol>
                <a:gridCol w="1210909">
                  <a:extLst>
                    <a:ext uri="{9D8B030D-6E8A-4147-A177-3AD203B41FA5}">
                      <a16:colId xmlns:a16="http://schemas.microsoft.com/office/drawing/2014/main" val="274447590"/>
                    </a:ext>
                  </a:extLst>
                </a:gridCol>
                <a:gridCol w="744896">
                  <a:extLst>
                    <a:ext uri="{9D8B030D-6E8A-4147-A177-3AD203B41FA5}">
                      <a16:colId xmlns:a16="http://schemas.microsoft.com/office/drawing/2014/main" val="488643817"/>
                    </a:ext>
                  </a:extLst>
                </a:gridCol>
                <a:gridCol w="778755">
                  <a:extLst>
                    <a:ext uri="{9D8B030D-6E8A-4147-A177-3AD203B41FA5}">
                      <a16:colId xmlns:a16="http://schemas.microsoft.com/office/drawing/2014/main" val="4052646397"/>
                    </a:ext>
                  </a:extLst>
                </a:gridCol>
                <a:gridCol w="767469">
                  <a:extLst>
                    <a:ext uri="{9D8B030D-6E8A-4147-A177-3AD203B41FA5}">
                      <a16:colId xmlns:a16="http://schemas.microsoft.com/office/drawing/2014/main" val="54490325"/>
                    </a:ext>
                  </a:extLst>
                </a:gridCol>
                <a:gridCol w="756182">
                  <a:extLst>
                    <a:ext uri="{9D8B030D-6E8A-4147-A177-3AD203B41FA5}">
                      <a16:colId xmlns:a16="http://schemas.microsoft.com/office/drawing/2014/main" val="1362478899"/>
                    </a:ext>
                  </a:extLst>
                </a:gridCol>
                <a:gridCol w="716973">
                  <a:extLst>
                    <a:ext uri="{9D8B030D-6E8A-4147-A177-3AD203B41FA5}">
                      <a16:colId xmlns:a16="http://schemas.microsoft.com/office/drawing/2014/main" val="3799289182"/>
                    </a:ext>
                  </a:extLst>
                </a:gridCol>
                <a:gridCol w="738962">
                  <a:extLst>
                    <a:ext uri="{9D8B030D-6E8A-4147-A177-3AD203B41FA5}">
                      <a16:colId xmlns:a16="http://schemas.microsoft.com/office/drawing/2014/main" val="1218263486"/>
                    </a:ext>
                  </a:extLst>
                </a:gridCol>
                <a:gridCol w="711037">
                  <a:extLst>
                    <a:ext uri="{9D8B030D-6E8A-4147-A177-3AD203B41FA5}">
                      <a16:colId xmlns:a16="http://schemas.microsoft.com/office/drawing/2014/main" val="279528198"/>
                    </a:ext>
                  </a:extLst>
                </a:gridCol>
              </a:tblGrid>
              <a:tr h="554425">
                <a:tc>
                  <a:txBody>
                    <a:bodyPr/>
                    <a:lstStyle/>
                    <a:p>
                      <a:pPr algn="ctr" fontAlgn="b"/>
                      <a:r>
                        <a:rPr lang="pl-PL" sz="2000" b="1" i="0" u="none" strike="noStrike" dirty="0">
                          <a:solidFill>
                            <a:schemeClr val="bg1"/>
                          </a:solidFill>
                          <a:effectLst/>
                          <a:latin typeface="+mn-lt"/>
                        </a:rPr>
                        <a:t>Model</a:t>
                      </a:r>
                      <a:endParaRPr lang="en-US" sz="20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2000" b="1" i="0" u="none" strike="noStrike" dirty="0">
                          <a:solidFill>
                            <a:schemeClr val="bg1"/>
                          </a:solidFill>
                          <a:effectLst/>
                          <a:latin typeface="+mn-lt"/>
                        </a:rPr>
                        <a:t>Baseline</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l-GR" sz="2000" b="1" i="0" u="none" strike="noStrike" dirty="0">
                          <a:solidFill>
                            <a:schemeClr val="bg1"/>
                          </a:solidFill>
                          <a:effectLst/>
                          <a:latin typeface="+mn-lt"/>
                        </a:rPr>
                        <a:t>λ = 0.</a:t>
                      </a:r>
                      <a:r>
                        <a:rPr lang="pl-PL" sz="2000" b="1" i="0" u="none" strike="noStrike" dirty="0">
                          <a:solidFill>
                            <a:schemeClr val="bg1"/>
                          </a:solidFill>
                          <a:effectLst/>
                          <a:latin typeface="+mn-lt"/>
                        </a:rPr>
                        <a:t>1</a:t>
                      </a:r>
                      <a:endParaRPr lang="el-GR"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el-GR" sz="2000" b="1" i="0" u="none" strike="noStrike" dirty="0">
                          <a:solidFill>
                            <a:schemeClr val="bg1"/>
                          </a:solidFill>
                          <a:effectLst/>
                          <a:latin typeface="+mn-lt"/>
                        </a:rPr>
                        <a:t>λ = 0.</a:t>
                      </a:r>
                      <a:r>
                        <a:rPr lang="pl-PL" sz="2000" b="1" i="0" u="none" strike="noStrike" dirty="0">
                          <a:solidFill>
                            <a:schemeClr val="bg1"/>
                          </a:solidFill>
                          <a:effectLst/>
                          <a:latin typeface="+mn-lt"/>
                        </a:rPr>
                        <a:t>1</a:t>
                      </a:r>
                      <a:r>
                        <a:rPr lang="el-GR" sz="2000" b="1" i="0" u="none" strike="noStrike" dirty="0">
                          <a:solidFill>
                            <a:schemeClr val="bg1"/>
                          </a:solidFill>
                          <a:effectLst/>
                          <a:latin typeface="+mn-lt"/>
                        </a:rPr>
                        <a:t>5</a:t>
                      </a: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2000" b="1" i="0" u="none" strike="noStrike" dirty="0">
                          <a:solidFill>
                            <a:schemeClr val="bg1"/>
                          </a:solidFill>
                          <a:effectLst/>
                          <a:latin typeface="+mn-lt"/>
                        </a:rPr>
                        <a:t>λ = 0.</a:t>
                      </a:r>
                      <a:r>
                        <a:rPr lang="pl-PL" sz="2000" b="1" i="0" u="none" strike="noStrike" dirty="0">
                          <a:solidFill>
                            <a:schemeClr val="bg1"/>
                          </a:solidFill>
                          <a:effectLst/>
                          <a:latin typeface="+mn-lt"/>
                        </a:rPr>
                        <a:t>2</a:t>
                      </a:r>
                      <a:endParaRPr lang="el-GR"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2000" b="1" i="0" u="none" strike="noStrike" dirty="0">
                          <a:solidFill>
                            <a:schemeClr val="bg1"/>
                          </a:solidFill>
                          <a:effectLst/>
                          <a:latin typeface="+mn-lt"/>
                        </a:rPr>
                        <a:t>λ = 0.</a:t>
                      </a:r>
                      <a:r>
                        <a:rPr lang="pl-PL" sz="2000" b="1" i="0" u="none" strike="noStrike" dirty="0">
                          <a:solidFill>
                            <a:schemeClr val="bg1"/>
                          </a:solidFill>
                          <a:effectLst/>
                          <a:latin typeface="+mn-lt"/>
                        </a:rPr>
                        <a:t>3</a:t>
                      </a:r>
                      <a:endParaRPr lang="el-GR"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2000" b="1" i="0" u="none" strike="noStrike" dirty="0">
                          <a:solidFill>
                            <a:schemeClr val="bg1"/>
                          </a:solidFill>
                          <a:effectLst/>
                          <a:latin typeface="+mn-lt"/>
                        </a:rPr>
                        <a:t>λ = 0.</a:t>
                      </a:r>
                      <a:r>
                        <a:rPr lang="pl-PL" sz="2000" b="1" i="0" u="none" strike="noStrike" dirty="0">
                          <a:solidFill>
                            <a:schemeClr val="bg1"/>
                          </a:solidFill>
                          <a:effectLst/>
                          <a:latin typeface="+mn-lt"/>
                        </a:rPr>
                        <a:t>4</a:t>
                      </a:r>
                      <a:endParaRPr lang="el-GR"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2000" b="1" i="0" u="none" strike="noStrike" dirty="0">
                          <a:solidFill>
                            <a:schemeClr val="bg1"/>
                          </a:solidFill>
                          <a:effectLst/>
                          <a:latin typeface="+mn-lt"/>
                        </a:rPr>
                        <a:t>λ = 0.5</a:t>
                      </a: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l-GR" sz="2000" b="1" i="0" u="none" strike="noStrike" dirty="0">
                          <a:solidFill>
                            <a:schemeClr val="bg1"/>
                          </a:solidFill>
                          <a:effectLst/>
                          <a:latin typeface="+mn-lt"/>
                        </a:rPr>
                        <a:t>λ = </a:t>
                      </a:r>
                      <a:r>
                        <a:rPr lang="pl-PL" sz="2000" b="1" i="0" u="none" strike="noStrike" dirty="0">
                          <a:solidFill>
                            <a:schemeClr val="bg1"/>
                          </a:solidFill>
                          <a:effectLst/>
                          <a:latin typeface="+mn-lt"/>
                        </a:rPr>
                        <a:t>1.0</a:t>
                      </a:r>
                      <a:endParaRPr lang="el-GR"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554425">
                <a:tc>
                  <a:txBody>
                    <a:bodyPr/>
                    <a:lstStyle/>
                    <a:p>
                      <a:pPr algn="l" fontAlgn="b"/>
                      <a:r>
                        <a:rPr lang="pl-PL" sz="2000" b="0" i="0" u="none" strike="noStrike">
                          <a:solidFill>
                            <a:schemeClr val="tx1"/>
                          </a:solidFill>
                          <a:effectLst/>
                          <a:latin typeface="+mn-lt"/>
                        </a:rPr>
                        <a:t>Sparsity</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31%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55%</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69%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81%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87%</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91%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98%</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563941">
                <a:tc>
                  <a:txBody>
                    <a:bodyPr/>
                    <a:lstStyle/>
                    <a:p>
                      <a:pPr algn="l" fontAlgn="b"/>
                      <a:r>
                        <a:rPr lang="pl-PL" sz="2000" b="0" i="0" u="none" strike="noStrike" dirty="0">
                          <a:solidFill>
                            <a:schemeClr val="tx1"/>
                          </a:solidFill>
                          <a:effectLst/>
                          <a:latin typeface="+mn-lt"/>
                        </a:rPr>
                        <a:t>COMET Pruned</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54.8</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55.7</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54.7</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53.8</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52.9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52.8</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51.9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en-GB" sz="2000" dirty="0"/>
                        <a:t>49.6</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89787985"/>
                  </a:ext>
                </a:extLst>
              </a:tr>
              <a:tr h="563941">
                <a:tc>
                  <a:txBody>
                    <a:bodyPr/>
                    <a:lstStyle/>
                    <a:p>
                      <a:pPr algn="l" fontAlgn="b"/>
                      <a:r>
                        <a:rPr lang="pl-PL" sz="2000" b="0" i="0" u="none" strike="noStrike" dirty="0">
                          <a:solidFill>
                            <a:schemeClr val="tx1"/>
                          </a:solidFill>
                          <a:effectLst/>
                          <a:latin typeface="+mn-lt"/>
                        </a:rPr>
                        <a:t>COMET Reinit</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pl-PL" sz="2000" b="0" i="0" u="none" strike="noStrike" dirty="0">
                          <a:solidFill>
                            <a:schemeClr val="tx1"/>
                          </a:solidFill>
                          <a:effectLst/>
                          <a:latin typeface="+mn-lt"/>
                        </a:rPr>
                        <a:t>—</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53.8</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53.3</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52.3</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51.5</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51.4</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49.7</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pPr algn="r" fontAlgn="b"/>
                      <a:r>
                        <a:rPr lang="en-GB" sz="2000" dirty="0"/>
                        <a:t>49.1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3944945986"/>
                  </a:ext>
                </a:extLst>
              </a:tr>
              <a:tr h="554425">
                <a:tc>
                  <a:txBody>
                    <a:bodyPr/>
                    <a:lstStyle/>
                    <a:p>
                      <a:pPr algn="l" fontAlgn="b"/>
                      <a:r>
                        <a:rPr lang="pl-PL" sz="2000" b="0" i="0" u="none" strike="noStrike" dirty="0">
                          <a:solidFill>
                            <a:schemeClr val="tx1"/>
                          </a:solidFill>
                          <a:effectLst/>
                          <a:latin typeface="+mn-lt"/>
                        </a:rPr>
                        <a:t>Speed-up</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a:t>
                      </a:r>
                      <a:r>
                        <a:rPr lang="pl-PL" sz="2000" dirty="0"/>
                        <a:t>00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1.12</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1.26</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1.34</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1.42</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1.49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1.52</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en-GB" sz="2000" dirty="0"/>
                        <a:t>1.61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1840085"/>
                  </a:ext>
                </a:extLst>
              </a:tr>
            </a:tbl>
          </a:graphicData>
        </a:graphic>
      </p:graphicFrame>
    </p:spTree>
    <p:extLst>
      <p:ext uri="{BB962C8B-B14F-4D97-AF65-F5344CB8AC3E}">
        <p14:creationId xmlns:p14="http://schemas.microsoft.com/office/powerpoint/2010/main" val="4097380821"/>
      </p:ext>
    </p:extLst>
  </p:cSld>
  <p:clrMapOvr>
    <a:masterClrMapping/>
  </p:clrMapOvr>
  <mc:AlternateContent xmlns:mc="http://schemas.openxmlformats.org/markup-compatibility/2006" xmlns:p14="http://schemas.microsoft.com/office/powerpoint/2010/main">
    <mc:Choice Requires="p14">
      <p:transition spd="slow" p14:dur="2000" advTm="144836"/>
    </mc:Choice>
    <mc:Fallback xmlns="">
      <p:transition spd="slow" advTm="14483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205169" y="1522023"/>
            <a:ext cx="3306128" cy="940761"/>
          </a:xfrm>
        </p:spPr>
        <p:txBody>
          <a:bodyPr>
            <a:noAutofit/>
          </a:bodyPr>
          <a:lstStyle/>
          <a:p>
            <a:r>
              <a:rPr lang="pl-PL" dirty="0"/>
              <a:t>WNGT2021 EFFICIENCY SHARED TASK</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6024564" y="571075"/>
            <a:ext cx="5433204" cy="365125"/>
          </a:xfrm>
        </p:spPr>
        <p:txBody>
          <a:bodyPr vert="horz" lIns="91440" tIns="45720" rIns="91440" bIns="45720" rtlCol="0" anchor="t">
            <a:noAutofit/>
          </a:bodyPr>
          <a:lstStyle/>
          <a:p>
            <a:r>
              <a:rPr lang="pl-PL" sz="2400" noProof="1"/>
              <a:t>TINY Transformer</a:t>
            </a:r>
            <a:endParaRPr lang="en-ZA" sz="2400" noProof="1"/>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24563" y="1215826"/>
            <a:ext cx="5995080" cy="1428751"/>
          </a:xfrm>
        </p:spPr>
        <p:txBody>
          <a:bodyPr>
            <a:normAutofit/>
          </a:bodyPr>
          <a:lstStyle/>
          <a:p>
            <a:r>
              <a:rPr lang="pl-PL" sz="2200" noProof="1"/>
              <a:t>English </a:t>
            </a:r>
            <a:r>
              <a:rPr lang="en-GB" sz="2200" dirty="0"/>
              <a:t>→</a:t>
            </a:r>
            <a:r>
              <a:rPr lang="pl-PL" sz="2200" dirty="0"/>
              <a:t> German (508M sentences)</a:t>
            </a:r>
            <a:endParaRPr lang="pl-PL" sz="2200" noProof="1"/>
          </a:p>
          <a:p>
            <a:r>
              <a:rPr lang="pl-PL" sz="2200" noProof="1"/>
              <a:t>„12-1” architecture, optimised.</a:t>
            </a:r>
          </a:p>
          <a:p>
            <a:r>
              <a:rPr lang="pl-PL" sz="2200" noProof="1"/>
              <a:t>Speed on 1 CPU core. Quantised to 8-bits.</a:t>
            </a:r>
          </a:p>
          <a:p>
            <a:endParaRPr lang="pl-PL" noProof="1"/>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1" y="6356351"/>
            <a:ext cx="947516" cy="365125"/>
          </a:xfrm>
        </p:spPr>
        <p:txBody>
          <a:bodyPr/>
          <a:lstStyle/>
          <a:p>
            <a:r>
              <a:rPr lang="en-US" dirty="0"/>
              <a:t>20</a:t>
            </a:r>
            <a:r>
              <a:rPr lang="pl-PL" dirty="0"/>
              <a:t>22</a:t>
            </a:r>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1"/>
            <a:ext cx="3243943"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8" y="6356351"/>
            <a:ext cx="653143" cy="365125"/>
          </a:xfrm>
        </p:spPr>
        <p:txBody>
          <a:bodyPr/>
          <a:lstStyle/>
          <a:p>
            <a:fld id="{19B51A1E-902D-48AF-9020-955120F399B6}" type="slidenum">
              <a:rPr lang="en-ZA" smtClean="0"/>
              <a:pPr/>
              <a:t>25</a:t>
            </a:fld>
            <a:endParaRPr lang="en-ZA" dirty="0"/>
          </a:p>
        </p:txBody>
      </p:sp>
      <p:graphicFrame>
        <p:nvGraphicFramePr>
          <p:cNvPr id="20" name="Table 9">
            <a:extLst>
              <a:ext uri="{FF2B5EF4-FFF2-40B4-BE49-F238E27FC236}">
                <a16:creationId xmlns:a16="http://schemas.microsoft.com/office/drawing/2014/main" id="{E7C32D5A-5DF7-4CD6-A679-30052F7A7294}"/>
              </a:ext>
            </a:extLst>
          </p:cNvPr>
          <p:cNvGraphicFramePr>
            <a:graphicFrameLocks/>
          </p:cNvGraphicFramePr>
          <p:nvPr>
            <p:extLst>
              <p:ext uri="{D42A27DB-BD31-4B8C-83A1-F6EECF244321}">
                <p14:modId xmlns:p14="http://schemas.microsoft.com/office/powerpoint/2010/main" val="3298980698"/>
              </p:ext>
            </p:extLst>
          </p:nvPr>
        </p:nvGraphicFramePr>
        <p:xfrm>
          <a:off x="3724972" y="3323072"/>
          <a:ext cx="8259764" cy="2480574"/>
        </p:xfrm>
        <a:graphic>
          <a:graphicData uri="http://schemas.openxmlformats.org/drawingml/2006/table">
            <a:tbl>
              <a:tblPr firstRow="1" bandRow="1">
                <a:tableStyleId>{5C22544A-7EE6-4342-B048-85BDC9FD1C3A}</a:tableStyleId>
              </a:tblPr>
              <a:tblGrid>
                <a:gridCol w="1845931">
                  <a:extLst>
                    <a:ext uri="{9D8B030D-6E8A-4147-A177-3AD203B41FA5}">
                      <a16:colId xmlns:a16="http://schemas.microsoft.com/office/drawing/2014/main" val="3446012419"/>
                    </a:ext>
                  </a:extLst>
                </a:gridCol>
                <a:gridCol w="1397485">
                  <a:extLst>
                    <a:ext uri="{9D8B030D-6E8A-4147-A177-3AD203B41FA5}">
                      <a16:colId xmlns:a16="http://schemas.microsoft.com/office/drawing/2014/main" val="274447590"/>
                    </a:ext>
                  </a:extLst>
                </a:gridCol>
                <a:gridCol w="1334911">
                  <a:extLst>
                    <a:ext uri="{9D8B030D-6E8A-4147-A177-3AD203B41FA5}">
                      <a16:colId xmlns:a16="http://schemas.microsoft.com/office/drawing/2014/main" val="488643817"/>
                    </a:ext>
                  </a:extLst>
                </a:gridCol>
                <a:gridCol w="1230621">
                  <a:extLst>
                    <a:ext uri="{9D8B030D-6E8A-4147-A177-3AD203B41FA5}">
                      <a16:colId xmlns:a16="http://schemas.microsoft.com/office/drawing/2014/main" val="4052646397"/>
                    </a:ext>
                  </a:extLst>
                </a:gridCol>
                <a:gridCol w="1188905">
                  <a:extLst>
                    <a:ext uri="{9D8B030D-6E8A-4147-A177-3AD203B41FA5}">
                      <a16:colId xmlns:a16="http://schemas.microsoft.com/office/drawing/2014/main" val="1218263486"/>
                    </a:ext>
                  </a:extLst>
                </a:gridCol>
                <a:gridCol w="1261911">
                  <a:extLst>
                    <a:ext uri="{9D8B030D-6E8A-4147-A177-3AD203B41FA5}">
                      <a16:colId xmlns:a16="http://schemas.microsoft.com/office/drawing/2014/main" val="279528198"/>
                    </a:ext>
                  </a:extLst>
                </a:gridCol>
              </a:tblGrid>
              <a:tr h="563941">
                <a:tc>
                  <a:txBody>
                    <a:bodyPr/>
                    <a:lstStyle/>
                    <a:p>
                      <a:pPr algn="ctr" fontAlgn="b"/>
                      <a:r>
                        <a:rPr lang="pl-PL" sz="2000" b="1" i="0" u="none" strike="noStrike" dirty="0">
                          <a:solidFill>
                            <a:schemeClr val="bg1"/>
                          </a:solidFill>
                          <a:effectLst/>
                          <a:latin typeface="+mn-lt"/>
                        </a:rPr>
                        <a:t>Model</a:t>
                      </a:r>
                      <a:endParaRPr lang="en-US" sz="2000" b="1" i="0" u="none" strike="noStrike" dirty="0">
                        <a:solidFill>
                          <a:schemeClr val="bg1"/>
                        </a:solidFill>
                        <a:effectLst/>
                        <a:latin typeface="+mn-lt"/>
                      </a:endParaRPr>
                    </a:p>
                  </a:txBody>
                  <a:tcPr marL="24019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2000" b="1" i="0" u="none" strike="noStrike" dirty="0">
                          <a:solidFill>
                            <a:schemeClr val="bg1"/>
                          </a:solidFill>
                          <a:effectLst/>
                          <a:latin typeface="+mn-lt"/>
                        </a:rPr>
                        <a:t>Att. sparsity</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2000" b="1" i="0" u="none" strike="noStrike" dirty="0">
                          <a:solidFill>
                            <a:schemeClr val="bg1"/>
                          </a:solidFill>
                          <a:effectLst/>
                          <a:latin typeface="+mn-lt"/>
                        </a:rPr>
                        <a:t>FFN sparsity</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2000" b="1" u="none" strike="noStrike" dirty="0">
                          <a:solidFill>
                            <a:schemeClr val="bg1"/>
                          </a:solidFill>
                          <a:effectLst/>
                        </a:rPr>
                        <a:t>BLEU</a:t>
                      </a:r>
                    </a:p>
                    <a:p>
                      <a:pPr algn="ctr" fontAlgn="b"/>
                      <a:r>
                        <a:rPr lang="pl-PL" sz="2000" b="1" i="0" u="none" strike="noStrike" dirty="0">
                          <a:solidFill>
                            <a:schemeClr val="bg1"/>
                          </a:solidFill>
                          <a:effectLst/>
                          <a:latin typeface="+mn-lt"/>
                        </a:rPr>
                        <a:t>WMT21</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fontAlgn="b"/>
                      <a:r>
                        <a:rPr lang="pl-PL" sz="2000" b="1" i="0" u="none" strike="noStrike" dirty="0">
                          <a:solidFill>
                            <a:schemeClr val="bg1"/>
                          </a:solidFill>
                          <a:effectLst/>
                          <a:latin typeface="+mn-lt"/>
                        </a:rPr>
                        <a:t>Time</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pl-PL" sz="2000" b="1" i="0" u="none" strike="noStrike" dirty="0">
                          <a:solidFill>
                            <a:schemeClr val="bg1"/>
                          </a:solidFill>
                          <a:effectLst/>
                          <a:latin typeface="+mn-lt"/>
                        </a:rPr>
                        <a:t>Speed-up</a:t>
                      </a:r>
                      <a:endParaRPr lang="en-US" sz="2000" b="1" i="0" u="none" strike="noStrike" dirty="0">
                        <a:solidFill>
                          <a:schemeClr val="bg1"/>
                        </a:solidFill>
                        <a:effectLst/>
                        <a:latin typeface="+mn-lt"/>
                      </a:endParaRPr>
                    </a:p>
                  </a:txBody>
                  <a:tcPr marL="76261" marR="76261" marT="38131" marB="38131"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554425">
                <a:tc>
                  <a:txBody>
                    <a:bodyPr/>
                    <a:lstStyle/>
                    <a:p>
                      <a:pPr algn="l" fontAlgn="b"/>
                      <a:r>
                        <a:rPr lang="pl-PL" sz="2000" b="0" i="0" u="none" strike="noStrike" dirty="0">
                          <a:solidFill>
                            <a:schemeClr val="tx1"/>
                          </a:solidFill>
                          <a:effectLst/>
                          <a:latin typeface="+mn-lt"/>
                        </a:rPr>
                        <a:t>Tiny</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dirty="0"/>
                        <a:t>27.6</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19.2</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pl-PL" sz="2000" b="0" i="0" u="none" strike="noStrike" dirty="0">
                          <a:solidFill>
                            <a:schemeClr val="tx1"/>
                          </a:solidFill>
                          <a:effectLst/>
                          <a:latin typeface="+mn-lt"/>
                        </a:rPr>
                        <a:t>1.00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554425">
                <a:tc>
                  <a:txBody>
                    <a:bodyPr/>
                    <a:lstStyle/>
                    <a:p>
                      <a:pPr algn="l" fontAlgn="b"/>
                      <a:r>
                        <a:rPr lang="pl-PL" sz="2000" b="0" i="0" u="none" strike="noStrike" dirty="0">
                          <a:solidFill>
                            <a:schemeClr val="tx1"/>
                          </a:solidFill>
                          <a:effectLst/>
                          <a:latin typeface="+mn-lt"/>
                        </a:rPr>
                        <a:t>Tiny Pruned</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2000" b="0" i="0" u="none" strike="noStrike" dirty="0">
                          <a:solidFill>
                            <a:schemeClr val="tx1"/>
                          </a:solidFill>
                          <a:effectLst/>
                          <a:latin typeface="+mn-lt"/>
                        </a:rPr>
                        <a:t>60%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2000" b="0" i="0" u="none" strike="noStrike" dirty="0">
                          <a:solidFill>
                            <a:schemeClr val="tx1"/>
                          </a:solidFill>
                          <a:effectLst/>
                          <a:latin typeface="+mn-lt"/>
                        </a:rPr>
                        <a:t>59%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2000" dirty="0"/>
                        <a:t>26.3</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2000" b="0" i="0" u="none" strike="noStrike" dirty="0">
                          <a:solidFill>
                            <a:schemeClr val="tx1"/>
                          </a:solidFill>
                          <a:effectLst/>
                          <a:latin typeface="+mn-lt"/>
                        </a:rPr>
                        <a:t>11.6</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r>
                        <a:rPr lang="pl-PL" sz="2000" b="0" i="0" u="none" strike="noStrike" dirty="0">
                          <a:solidFill>
                            <a:schemeClr val="tx1"/>
                          </a:solidFill>
                          <a:effectLst/>
                          <a:latin typeface="+mn-lt"/>
                        </a:rPr>
                        <a:t>1.66</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4289787985"/>
                  </a:ext>
                </a:extLst>
              </a:tr>
              <a:tr h="563941">
                <a:tc>
                  <a:txBody>
                    <a:bodyPr/>
                    <a:lstStyle/>
                    <a:p>
                      <a:pPr algn="l" fontAlgn="b"/>
                      <a:r>
                        <a:rPr lang="pl-PL" sz="2000" b="0" i="0" u="none" strike="noStrike" dirty="0">
                          <a:solidFill>
                            <a:schemeClr val="tx1"/>
                          </a:solidFill>
                          <a:effectLst/>
                          <a:latin typeface="+mn-lt"/>
                        </a:rPr>
                        <a:t>Tiny Pruned + Quantised</a:t>
                      </a:r>
                      <a:endParaRPr lang="en-US" sz="2000" b="0" i="0" u="none" strike="noStrike" dirty="0">
                        <a:solidFill>
                          <a:schemeClr val="tx1"/>
                        </a:solidFill>
                        <a:effectLst/>
                        <a:latin typeface="+mn-lt"/>
                      </a:endParaRPr>
                    </a:p>
                  </a:txBody>
                  <a:tcPr marL="24019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60%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59%</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26.0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7.1</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fontAlgn="b"/>
                      <a:r>
                        <a:rPr lang="pl-PL" sz="2000" b="0" i="0" u="none" strike="noStrike" dirty="0">
                          <a:solidFill>
                            <a:schemeClr val="tx1"/>
                          </a:solidFill>
                          <a:effectLst/>
                          <a:latin typeface="+mn-lt"/>
                        </a:rPr>
                        <a:t>2.70</a:t>
                      </a:r>
                      <a:endParaRPr lang="en-US" sz="2000" b="0" i="0" u="none" strike="noStrike" dirty="0">
                        <a:solidFill>
                          <a:schemeClr val="tx1"/>
                        </a:solidFill>
                        <a:effectLst/>
                        <a:latin typeface="+mn-lt"/>
                      </a:endParaRPr>
                    </a:p>
                  </a:txBody>
                  <a:tcPr marL="76261" marR="76261" marT="38131" marB="38131"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1840085"/>
                  </a:ext>
                </a:extLst>
              </a:tr>
            </a:tbl>
          </a:graphicData>
        </a:graphic>
      </p:graphicFrame>
    </p:spTree>
    <p:extLst>
      <p:ext uri="{BB962C8B-B14F-4D97-AF65-F5344CB8AC3E}">
        <p14:creationId xmlns:p14="http://schemas.microsoft.com/office/powerpoint/2010/main" val="3513149211"/>
      </p:ext>
    </p:extLst>
  </p:cSld>
  <p:clrMapOvr>
    <a:masterClrMapping/>
  </p:clrMapOvr>
  <mc:AlternateContent xmlns:mc="http://schemas.openxmlformats.org/markup-compatibility/2006" xmlns:p14="http://schemas.microsoft.com/office/powerpoint/2010/main">
    <mc:Choice Requires="p14">
      <p:transition spd="slow" p14:dur="2000" advTm="125573"/>
    </mc:Choice>
    <mc:Fallback xmlns="">
      <p:transition spd="slow" advTm="12557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16BB-ACB9-401B-B3F9-56718ECB63B6}"/>
              </a:ext>
            </a:extLst>
          </p:cNvPr>
          <p:cNvSpPr>
            <a:spLocks noGrp="1"/>
          </p:cNvSpPr>
          <p:nvPr>
            <p:ph type="title"/>
          </p:nvPr>
        </p:nvSpPr>
        <p:spPr/>
        <p:txBody>
          <a:bodyPr/>
          <a:lstStyle/>
          <a:p>
            <a:r>
              <a:rPr lang="pl-PL" dirty="0"/>
              <a:t>Conclusions</a:t>
            </a:r>
            <a:endParaRPr lang="en-GB" dirty="0"/>
          </a:p>
        </p:txBody>
      </p:sp>
      <p:graphicFrame>
        <p:nvGraphicFramePr>
          <p:cNvPr id="8" name="SmartArt Placeholder 7">
            <a:extLst>
              <a:ext uri="{FF2B5EF4-FFF2-40B4-BE49-F238E27FC236}">
                <a16:creationId xmlns:a16="http://schemas.microsoft.com/office/drawing/2014/main" id="{A6F723D1-D732-4C00-AFC4-15EB36B1E499}"/>
              </a:ext>
            </a:extLst>
          </p:cNvPr>
          <p:cNvGraphicFramePr>
            <a:graphicFrameLocks noGrp="1"/>
          </p:cNvGraphicFramePr>
          <p:nvPr>
            <p:ph type="dgm" sz="quarter" idx="15"/>
            <p:extLst>
              <p:ext uri="{D42A27DB-BD31-4B8C-83A1-F6EECF244321}">
                <p14:modId xmlns:p14="http://schemas.microsoft.com/office/powerpoint/2010/main" val="485636804"/>
              </p:ext>
            </p:extLst>
          </p:nvPr>
        </p:nvGraphicFramePr>
        <p:xfrm>
          <a:off x="838200" y="2138363"/>
          <a:ext cx="10515600"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C876038D-E1F8-46F9-A6E0-B228BDE839E1}"/>
              </a:ext>
            </a:extLst>
          </p:cNvPr>
          <p:cNvSpPr>
            <a:spLocks noGrp="1"/>
          </p:cNvSpPr>
          <p:nvPr>
            <p:ph type="dt" sz="half" idx="10"/>
          </p:nvPr>
        </p:nvSpPr>
        <p:spPr/>
        <p:txBody>
          <a:bodyPr/>
          <a:lstStyle/>
          <a:p>
            <a:r>
              <a:rPr lang="en-US" dirty="0"/>
              <a:t>20</a:t>
            </a:r>
            <a:r>
              <a:rPr lang="pl-PL" dirty="0"/>
              <a:t>22</a:t>
            </a:r>
          </a:p>
        </p:txBody>
      </p:sp>
      <p:sp>
        <p:nvSpPr>
          <p:cNvPr id="5" name="Footer Placeholder 4">
            <a:extLst>
              <a:ext uri="{FF2B5EF4-FFF2-40B4-BE49-F238E27FC236}">
                <a16:creationId xmlns:a16="http://schemas.microsoft.com/office/drawing/2014/main" id="{306190D4-4EC7-42EB-9B21-9E226527A25A}"/>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F20A6181-F295-462A-BC80-6188B1CC0EB1}"/>
              </a:ext>
            </a:extLst>
          </p:cNvPr>
          <p:cNvSpPr>
            <a:spLocks noGrp="1"/>
          </p:cNvSpPr>
          <p:nvPr>
            <p:ph type="sldNum" sz="quarter" idx="12"/>
          </p:nvPr>
        </p:nvSpPr>
        <p:spPr/>
        <p:txBody>
          <a:bodyPr/>
          <a:lstStyle/>
          <a:p>
            <a:fld id="{B5CEABB6-07DC-46E8-9B57-56EC44A396E5}" type="slidenum">
              <a:rPr lang="en-US" smtClean="0"/>
              <a:t>26</a:t>
            </a:fld>
            <a:endParaRPr lang="en-US" dirty="0"/>
          </a:p>
        </p:txBody>
      </p:sp>
    </p:spTree>
    <p:extLst>
      <p:ext uri="{BB962C8B-B14F-4D97-AF65-F5344CB8AC3E}">
        <p14:creationId xmlns:p14="http://schemas.microsoft.com/office/powerpoint/2010/main" val="641161494"/>
      </p:ext>
    </p:extLst>
  </p:cSld>
  <p:clrMapOvr>
    <a:masterClrMapping/>
  </p:clrMapOvr>
  <mc:AlternateContent xmlns:mc="http://schemas.openxmlformats.org/markup-compatibility/2006" xmlns:p14="http://schemas.microsoft.com/office/powerpoint/2010/main">
    <mc:Choice Requires="p14">
      <p:transition spd="slow" p14:dur="2000" advTm="128104"/>
    </mc:Choice>
    <mc:Fallback xmlns="">
      <p:transition spd="slow" advTm="12810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6"/>
            <a:ext cx="4179571" cy="1715531"/>
          </a:xfrm>
        </p:spPr>
        <p:txBody>
          <a:bodyPr/>
          <a:lstStyle/>
          <a:p>
            <a:r>
              <a:rPr lang="pl-PL" dirty="0"/>
              <a:t>AIDED REGULARISATION</a:t>
            </a:r>
            <a:endParaRPr lang="en-US" dirty="0"/>
          </a:p>
        </p:txBody>
      </p:sp>
    </p:spTree>
    <p:extLst>
      <p:ext uri="{BB962C8B-B14F-4D97-AF65-F5344CB8AC3E}">
        <p14:creationId xmlns:p14="http://schemas.microsoft.com/office/powerpoint/2010/main" val="1284606057"/>
      </p:ext>
    </p:extLst>
  </p:cSld>
  <p:clrMapOvr>
    <a:masterClrMapping/>
  </p:clrMapOvr>
  <mc:AlternateContent xmlns:mc="http://schemas.openxmlformats.org/markup-compatibility/2006" xmlns:p14="http://schemas.microsoft.com/office/powerpoint/2010/main">
    <mc:Choice Requires="p14">
      <p:transition spd="slow" p14:dur="2000" advTm="13827"/>
    </mc:Choice>
    <mc:Fallback xmlns="">
      <p:transition spd="slow" advTm="1382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75B2A-EC36-4397-BB74-19F2760359C6}"/>
              </a:ext>
            </a:extLst>
          </p:cNvPr>
          <p:cNvSpPr>
            <a:spLocks noGrp="1"/>
          </p:cNvSpPr>
          <p:nvPr>
            <p:ph type="title"/>
          </p:nvPr>
        </p:nvSpPr>
        <p:spPr>
          <a:xfrm>
            <a:off x="3226308" y="987425"/>
            <a:ext cx="8421688" cy="1325563"/>
          </a:xfrm>
        </p:spPr>
        <p:txBody>
          <a:bodyPr/>
          <a:lstStyle/>
          <a:p>
            <a:r>
              <a:rPr lang="pl-PL" dirty="0"/>
              <a:t>All layers are penalised the same way...</a:t>
            </a:r>
            <a:endParaRPr lang="en-GB" dirty="0"/>
          </a:p>
        </p:txBody>
      </p:sp>
      <p:sp>
        <p:nvSpPr>
          <p:cNvPr id="3" name="Text Placeholder 2">
            <a:extLst>
              <a:ext uri="{FF2B5EF4-FFF2-40B4-BE49-F238E27FC236}">
                <a16:creationId xmlns:a16="http://schemas.microsoft.com/office/drawing/2014/main" id="{18698C56-2D3D-4917-8248-A247FF264EE0}"/>
              </a:ext>
            </a:extLst>
          </p:cNvPr>
          <p:cNvSpPr>
            <a:spLocks noGrp="1"/>
          </p:cNvSpPr>
          <p:nvPr>
            <p:ph type="body" idx="1"/>
          </p:nvPr>
        </p:nvSpPr>
        <p:spPr>
          <a:xfrm>
            <a:off x="3201925" y="2142300"/>
            <a:ext cx="3924300" cy="823912"/>
          </a:xfrm>
        </p:spPr>
        <p:txBody>
          <a:bodyPr anchor="ctr"/>
          <a:lstStyle/>
          <a:p>
            <a:r>
              <a:rPr lang="pl-PL" sz="2400" dirty="0"/>
              <a:t>While some are eager to be pruned...</a:t>
            </a:r>
            <a:endParaRPr lang="en-GB" sz="2400" dirty="0"/>
          </a:p>
        </p:txBody>
      </p:sp>
      <p:sp>
        <p:nvSpPr>
          <p:cNvPr id="5" name="Text Placeholder 4">
            <a:extLst>
              <a:ext uri="{FF2B5EF4-FFF2-40B4-BE49-F238E27FC236}">
                <a16:creationId xmlns:a16="http://schemas.microsoft.com/office/drawing/2014/main" id="{A35F6840-F956-4B63-BF4E-5B032D727EC2}"/>
              </a:ext>
            </a:extLst>
          </p:cNvPr>
          <p:cNvSpPr>
            <a:spLocks noGrp="1"/>
          </p:cNvSpPr>
          <p:nvPr>
            <p:ph type="body" sz="quarter" idx="3"/>
          </p:nvPr>
        </p:nvSpPr>
        <p:spPr>
          <a:xfrm>
            <a:off x="7511737" y="2010760"/>
            <a:ext cx="4594919" cy="823912"/>
          </a:xfrm>
        </p:spPr>
        <p:txBody>
          <a:bodyPr anchor="ctr"/>
          <a:lstStyle/>
          <a:p>
            <a:r>
              <a:rPr lang="pl-PL" sz="2400" dirty="0"/>
              <a:t>The others refuse to!</a:t>
            </a:r>
          </a:p>
        </p:txBody>
      </p:sp>
      <p:sp>
        <p:nvSpPr>
          <p:cNvPr id="7" name="Date Placeholder 6">
            <a:extLst>
              <a:ext uri="{FF2B5EF4-FFF2-40B4-BE49-F238E27FC236}">
                <a16:creationId xmlns:a16="http://schemas.microsoft.com/office/drawing/2014/main" id="{6FA915C3-42AC-4388-A81A-7D9DD6D29127}"/>
              </a:ext>
            </a:extLst>
          </p:cNvPr>
          <p:cNvSpPr>
            <a:spLocks noGrp="1"/>
          </p:cNvSpPr>
          <p:nvPr>
            <p:ph type="dt" sz="half" idx="10"/>
          </p:nvPr>
        </p:nvSpPr>
        <p:spPr/>
        <p:txBody>
          <a:bodyPr/>
          <a:lstStyle/>
          <a:p>
            <a:r>
              <a:rPr lang="en-US" dirty="0"/>
              <a:t>20</a:t>
            </a:r>
            <a:r>
              <a:rPr lang="pl-PL" dirty="0"/>
              <a:t>22</a:t>
            </a:r>
          </a:p>
        </p:txBody>
      </p:sp>
      <p:sp>
        <p:nvSpPr>
          <p:cNvPr id="8" name="Footer Placeholder 7">
            <a:extLst>
              <a:ext uri="{FF2B5EF4-FFF2-40B4-BE49-F238E27FC236}">
                <a16:creationId xmlns:a16="http://schemas.microsoft.com/office/drawing/2014/main" id="{D0FC13D9-488B-4801-9301-9680C239842D}"/>
              </a:ext>
            </a:extLst>
          </p:cNvPr>
          <p:cNvSpPr>
            <a:spLocks noGrp="1"/>
          </p:cNvSpPr>
          <p:nvPr>
            <p:ph type="ftr" sz="quarter" idx="11"/>
          </p:nvPr>
        </p:nvSpPr>
        <p:spPr/>
        <p:txBody>
          <a:bodyPr/>
          <a:lstStyle/>
          <a:p>
            <a:r>
              <a:rPr lang="pl-PL" dirty="0"/>
              <a:t>Viva Presentation</a:t>
            </a:r>
            <a:endParaRPr lang="en-US" dirty="0"/>
          </a:p>
        </p:txBody>
      </p:sp>
      <p:sp>
        <p:nvSpPr>
          <p:cNvPr id="9" name="Slide Number Placeholder 8">
            <a:extLst>
              <a:ext uri="{FF2B5EF4-FFF2-40B4-BE49-F238E27FC236}">
                <a16:creationId xmlns:a16="http://schemas.microsoft.com/office/drawing/2014/main" id="{969AC3BA-54D0-4B8E-A7F7-D504D04981D7}"/>
              </a:ext>
            </a:extLst>
          </p:cNvPr>
          <p:cNvSpPr>
            <a:spLocks noGrp="1"/>
          </p:cNvSpPr>
          <p:nvPr>
            <p:ph type="sldNum" sz="quarter" idx="12"/>
          </p:nvPr>
        </p:nvSpPr>
        <p:spPr/>
        <p:txBody>
          <a:bodyPr/>
          <a:lstStyle/>
          <a:p>
            <a:fld id="{B5CEABB6-07DC-46E8-9B57-56EC44A396E5}" type="slidenum">
              <a:rPr lang="en-US" smtClean="0"/>
              <a:t>28</a:t>
            </a:fld>
            <a:endParaRPr lang="en-US" dirty="0"/>
          </a:p>
        </p:txBody>
      </p:sp>
      <p:pic>
        <p:nvPicPr>
          <p:cNvPr id="18" name="Content Placeholder 12">
            <a:extLst>
              <a:ext uri="{FF2B5EF4-FFF2-40B4-BE49-F238E27FC236}">
                <a16:creationId xmlns:a16="http://schemas.microsoft.com/office/drawing/2014/main" id="{2F7A22F9-F13B-4136-A49D-AF0C2D4D85B6}"/>
              </a:ext>
            </a:extLst>
          </p:cNvPr>
          <p:cNvPicPr>
            <a:picLocks noGrp="1" noChangeAspect="1"/>
          </p:cNvPicPr>
          <p:nvPr>
            <p:ph sz="half" idx="2"/>
          </p:nvPr>
        </p:nvPicPr>
        <p:blipFill>
          <a:blip r:embed="rId3"/>
          <a:stretch>
            <a:fillRect/>
          </a:stretch>
        </p:blipFill>
        <p:spPr>
          <a:xfrm>
            <a:off x="3165637" y="3234625"/>
            <a:ext cx="3227001" cy="3087707"/>
          </a:xfrm>
        </p:spPr>
      </p:pic>
      <p:pic>
        <p:nvPicPr>
          <p:cNvPr id="22" name="Content Placeholder 21">
            <a:extLst>
              <a:ext uri="{FF2B5EF4-FFF2-40B4-BE49-F238E27FC236}">
                <a16:creationId xmlns:a16="http://schemas.microsoft.com/office/drawing/2014/main" id="{61065FF1-6068-4986-9C0A-89F7C76A65F0}"/>
              </a:ext>
            </a:extLst>
          </p:cNvPr>
          <p:cNvPicPr>
            <a:picLocks noGrp="1" noChangeAspect="1"/>
          </p:cNvPicPr>
          <p:nvPr>
            <p:ph sz="quarter" idx="4"/>
          </p:nvPr>
        </p:nvPicPr>
        <p:blipFill>
          <a:blip r:embed="rId4"/>
          <a:stretch>
            <a:fillRect/>
          </a:stretch>
        </p:blipFill>
        <p:spPr>
          <a:xfrm>
            <a:off x="7790553" y="3227389"/>
            <a:ext cx="2729811" cy="3124427"/>
          </a:xfr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12B3E81E-9988-425B-B38F-326CB9A2B6D7}"/>
                  </a:ext>
                </a:extLst>
              </p14:cNvPr>
              <p14:cNvContentPartPr/>
              <p14:nvPr/>
            </p14:nvContentPartPr>
            <p14:xfrm>
              <a:off x="4223840" y="5376520"/>
              <a:ext cx="902160" cy="799920"/>
            </p14:xfrm>
          </p:contentPart>
        </mc:Choice>
        <mc:Fallback xmlns="">
          <p:pic>
            <p:nvPicPr>
              <p:cNvPr id="24" name="Ink 23">
                <a:extLst>
                  <a:ext uri="{FF2B5EF4-FFF2-40B4-BE49-F238E27FC236}">
                    <a16:creationId xmlns:a16="http://schemas.microsoft.com/office/drawing/2014/main" id="{12B3E81E-9988-425B-B38F-326CB9A2B6D7}"/>
                  </a:ext>
                </a:extLst>
              </p:cNvPr>
              <p:cNvPicPr/>
              <p:nvPr/>
            </p:nvPicPr>
            <p:blipFill>
              <a:blip r:embed="rId8"/>
              <a:stretch>
                <a:fillRect/>
              </a:stretch>
            </p:blipFill>
            <p:spPr>
              <a:xfrm>
                <a:off x="4215200" y="5367880"/>
                <a:ext cx="919800" cy="817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C9AADFEE-B5F3-4583-8275-BEF118174AD5}"/>
                  </a:ext>
                </a:extLst>
              </p14:cNvPr>
              <p14:cNvContentPartPr/>
              <p14:nvPr/>
            </p14:nvContentPartPr>
            <p14:xfrm>
              <a:off x="9762480" y="3236680"/>
              <a:ext cx="657360" cy="722160"/>
            </p14:xfrm>
          </p:contentPart>
        </mc:Choice>
        <mc:Fallback xmlns="">
          <p:pic>
            <p:nvPicPr>
              <p:cNvPr id="25" name="Ink 24">
                <a:extLst>
                  <a:ext uri="{FF2B5EF4-FFF2-40B4-BE49-F238E27FC236}">
                    <a16:creationId xmlns:a16="http://schemas.microsoft.com/office/drawing/2014/main" id="{C9AADFEE-B5F3-4583-8275-BEF118174AD5}"/>
                  </a:ext>
                </a:extLst>
              </p:cNvPr>
              <p:cNvPicPr/>
              <p:nvPr/>
            </p:nvPicPr>
            <p:blipFill>
              <a:blip r:embed="rId10"/>
              <a:stretch>
                <a:fillRect/>
              </a:stretch>
            </p:blipFill>
            <p:spPr>
              <a:xfrm>
                <a:off x="9753480" y="3228040"/>
                <a:ext cx="675000" cy="739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EB0E32DE-86E5-47DA-A919-A6311DC2EDCE}"/>
                  </a:ext>
                </a:extLst>
              </p14:cNvPr>
              <p14:cNvContentPartPr/>
              <p14:nvPr/>
            </p14:nvContentPartPr>
            <p14:xfrm>
              <a:off x="9811440" y="3242800"/>
              <a:ext cx="609120" cy="709920"/>
            </p14:xfrm>
          </p:contentPart>
        </mc:Choice>
        <mc:Fallback xmlns="">
          <p:pic>
            <p:nvPicPr>
              <p:cNvPr id="26" name="Ink 25">
                <a:extLst>
                  <a:ext uri="{FF2B5EF4-FFF2-40B4-BE49-F238E27FC236}">
                    <a16:creationId xmlns:a16="http://schemas.microsoft.com/office/drawing/2014/main" id="{EB0E32DE-86E5-47DA-A919-A6311DC2EDCE}"/>
                  </a:ext>
                </a:extLst>
              </p:cNvPr>
              <p:cNvPicPr/>
              <p:nvPr/>
            </p:nvPicPr>
            <p:blipFill>
              <a:blip r:embed="rId12"/>
              <a:stretch>
                <a:fillRect/>
              </a:stretch>
            </p:blipFill>
            <p:spPr>
              <a:xfrm>
                <a:off x="9802800" y="3233800"/>
                <a:ext cx="62676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E71D62D5-F719-4CA4-A7A4-95A0DA67836A}"/>
                  </a:ext>
                </a:extLst>
              </p14:cNvPr>
              <p14:cNvContentPartPr/>
              <p14:nvPr/>
            </p14:nvContentPartPr>
            <p14:xfrm>
              <a:off x="10555560" y="3085120"/>
              <a:ext cx="199800" cy="363240"/>
            </p14:xfrm>
          </p:contentPart>
        </mc:Choice>
        <mc:Fallback xmlns="">
          <p:pic>
            <p:nvPicPr>
              <p:cNvPr id="27" name="Ink 26">
                <a:extLst>
                  <a:ext uri="{FF2B5EF4-FFF2-40B4-BE49-F238E27FC236}">
                    <a16:creationId xmlns:a16="http://schemas.microsoft.com/office/drawing/2014/main" id="{E71D62D5-F719-4CA4-A7A4-95A0DA67836A}"/>
                  </a:ext>
                </a:extLst>
              </p:cNvPr>
              <p:cNvPicPr/>
              <p:nvPr/>
            </p:nvPicPr>
            <p:blipFill>
              <a:blip r:embed="rId14"/>
              <a:stretch>
                <a:fillRect/>
              </a:stretch>
            </p:blipFill>
            <p:spPr>
              <a:xfrm>
                <a:off x="10546920" y="3076480"/>
                <a:ext cx="21744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B71473FC-46F8-44D7-B4DF-F1066A7E3634}"/>
                  </a:ext>
                </a:extLst>
              </p14:cNvPr>
              <p14:cNvContentPartPr/>
              <p14:nvPr/>
            </p14:nvContentPartPr>
            <p14:xfrm>
              <a:off x="10566360" y="3491200"/>
              <a:ext cx="94680" cy="113760"/>
            </p14:xfrm>
          </p:contentPart>
        </mc:Choice>
        <mc:Fallback xmlns="">
          <p:pic>
            <p:nvPicPr>
              <p:cNvPr id="30" name="Ink 29">
                <a:extLst>
                  <a:ext uri="{FF2B5EF4-FFF2-40B4-BE49-F238E27FC236}">
                    <a16:creationId xmlns:a16="http://schemas.microsoft.com/office/drawing/2014/main" id="{B71473FC-46F8-44D7-B4DF-F1066A7E3634}"/>
                  </a:ext>
                </a:extLst>
              </p:cNvPr>
              <p:cNvPicPr/>
              <p:nvPr/>
            </p:nvPicPr>
            <p:blipFill>
              <a:blip r:embed="rId16"/>
              <a:stretch>
                <a:fillRect/>
              </a:stretch>
            </p:blipFill>
            <p:spPr>
              <a:xfrm>
                <a:off x="10557360" y="3482560"/>
                <a:ext cx="112320" cy="131400"/>
              </a:xfrm>
              <a:prstGeom prst="rect">
                <a:avLst/>
              </a:prstGeom>
            </p:spPr>
          </p:pic>
        </mc:Fallback>
      </mc:AlternateContent>
    </p:spTree>
    <p:extLst>
      <p:ext uri="{BB962C8B-B14F-4D97-AF65-F5344CB8AC3E}">
        <p14:creationId xmlns:p14="http://schemas.microsoft.com/office/powerpoint/2010/main" val="2549206662"/>
      </p:ext>
    </p:extLst>
  </p:cSld>
  <p:clrMapOvr>
    <a:masterClrMapping/>
  </p:clrMapOvr>
  <mc:AlternateContent xmlns:mc="http://schemas.openxmlformats.org/markup-compatibility/2006" xmlns:p14="http://schemas.microsoft.com/office/powerpoint/2010/main">
    <mc:Choice Requires="p14">
      <p:transition spd="slow" p14:dur="2000" advTm="95082"/>
    </mc:Choice>
    <mc:Fallback xmlns="">
      <p:transition spd="slow" advTm="9508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4343400" cy="2439467"/>
          </a:xfrm>
        </p:spPr>
        <p:txBody>
          <a:bodyPr>
            <a:noAutofit/>
          </a:bodyPr>
          <a:lstStyle/>
          <a:p>
            <a:r>
              <a:rPr lang="pl-PL" sz="3200" dirty="0">
                <a:solidFill>
                  <a:schemeClr val="tx1"/>
                </a:solidFill>
              </a:rPr>
              <a:t>AIDED </a:t>
            </a:r>
            <a:br>
              <a:rPr lang="pl-PL" sz="3200" dirty="0">
                <a:solidFill>
                  <a:schemeClr val="tx1"/>
                </a:solidFill>
              </a:rPr>
            </a:br>
            <a:r>
              <a:rPr lang="pl-PL" sz="3200" dirty="0">
                <a:solidFill>
                  <a:schemeClr val="tx1"/>
                </a:solidFill>
              </a:rPr>
              <a:t>REGULARISATION</a:t>
            </a:r>
            <a:br>
              <a:rPr lang="pl-PL" sz="3200" dirty="0">
                <a:solidFill>
                  <a:schemeClr val="tx1"/>
                </a:solidFill>
              </a:rPr>
            </a:br>
            <a:br>
              <a:rPr lang="pl-PL" sz="2400" dirty="0">
                <a:solidFill>
                  <a:schemeClr val="tx1"/>
                </a:solidFill>
              </a:rPr>
            </a:br>
            <a:r>
              <a:rPr lang="pl-PL" sz="2400" dirty="0">
                <a:solidFill>
                  <a:schemeClr val="tx1"/>
                </a:solidFill>
              </a:rPr>
              <a:t>IDEA: SCALE PENALTIES PER LAYER!</a:t>
            </a:r>
            <a:br>
              <a:rPr lang="pl-PL" sz="2400" dirty="0">
                <a:solidFill>
                  <a:schemeClr val="tx1"/>
                </a:solidFill>
              </a:rPr>
            </a:br>
            <a:endParaRPr lang="en-US" sz="2400" dirty="0">
              <a:solidFill>
                <a:schemeClr val="tx1"/>
              </a:solidFill>
            </a:endParaRP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6024563" y="245904"/>
            <a:ext cx="5433204" cy="365125"/>
          </a:xfrm>
        </p:spPr>
        <p:txBody>
          <a:bodyPr vert="horz" lIns="91440" tIns="45720" rIns="91440" bIns="45720" rtlCol="0" anchor="t">
            <a:noAutofit/>
          </a:bodyPr>
          <a:lstStyle/>
          <a:p>
            <a:r>
              <a:rPr lang="pl-PL" sz="2400" dirty="0">
                <a:solidFill>
                  <a:schemeClr val="tx1"/>
                </a:solidFill>
              </a:rPr>
              <a:t>INDIVIDUAL </a:t>
            </a:r>
            <a:r>
              <a:rPr lang="pl-PL" sz="2400" dirty="0"/>
              <a:t>SCALARS</a:t>
            </a:r>
            <a:endParaRPr lang="en-US" sz="2400" dirty="0">
              <a:solidFill>
                <a:schemeClr val="tx1"/>
              </a:solidFill>
            </a:endParaRP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6037116" y="2549752"/>
            <a:ext cx="6154885" cy="365125"/>
          </a:xfrm>
        </p:spPr>
        <p:txBody>
          <a:bodyPr>
            <a:noAutofit/>
          </a:bodyPr>
          <a:lstStyle/>
          <a:p>
            <a:r>
              <a:rPr lang="pl-PL" sz="2400" dirty="0"/>
              <a:t>EXPONENTIAL SMOOTHING</a:t>
            </a:r>
            <a:endParaRPr lang="en-US" sz="2400" dirty="0">
              <a:solidFill>
                <a:schemeClr val="tx1"/>
              </a:solidFill>
            </a:endParaRP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6024563" y="2988906"/>
            <a:ext cx="5960173" cy="557951"/>
          </a:xfrm>
        </p:spPr>
        <p:txBody>
          <a:bodyPr>
            <a:noAutofit/>
          </a:bodyPr>
          <a:lstStyle/>
          <a:p>
            <a:r>
              <a:rPr lang="pl-PL" sz="2000" dirty="0">
                <a:solidFill>
                  <a:schemeClr val="tx1"/>
                </a:solidFill>
              </a:rPr>
              <a:t>Update scalars during training and smooth them.</a:t>
            </a:r>
          </a:p>
          <a:p>
            <a:r>
              <a:rPr lang="pl-PL" sz="2000" dirty="0"/>
              <a:t>For update </a:t>
            </a:r>
            <a:r>
              <a:rPr lang="pl-PL" sz="2000" i="1" dirty="0"/>
              <a:t>j:</a:t>
            </a:r>
            <a:endParaRPr lang="en-US" sz="2000" dirty="0">
              <a:solidFill>
                <a:schemeClr val="tx1"/>
              </a:solidFill>
            </a:endParaRP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6043133" y="4580278"/>
            <a:ext cx="5433204" cy="365125"/>
          </a:xfrm>
        </p:spPr>
        <p:txBody>
          <a:bodyPr>
            <a:noAutofit/>
          </a:bodyPr>
          <a:lstStyle/>
          <a:p>
            <a:r>
              <a:rPr lang="pl-PL" sz="2400" dirty="0"/>
              <a:t>EXTERNAL INFORMATION</a:t>
            </a:r>
            <a:endParaRPr lang="en-US" sz="2400" dirty="0">
              <a:solidFill>
                <a:schemeClr val="tx1"/>
              </a:solidFill>
            </a:endParaRP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6024563" y="5129157"/>
            <a:ext cx="6039565" cy="1401291"/>
          </a:xfrm>
        </p:spPr>
        <p:txBody>
          <a:bodyPr>
            <a:noAutofit/>
          </a:bodyPr>
          <a:lstStyle/>
          <a:p>
            <a:r>
              <a:rPr lang="pl-PL" sz="2000" dirty="0"/>
              <a:t>Aid the scaling function with </a:t>
            </a:r>
            <a:r>
              <a:rPr lang="pl-PL" sz="2000" dirty="0">
                <a:solidFill>
                  <a:schemeClr val="tx1"/>
                </a:solidFill>
              </a:rPr>
              <a:t>gradients, parameters, et cetera to create a custom scaling scheme.</a:t>
            </a:r>
            <a:endParaRPr lang="en-US" sz="2000" dirty="0">
              <a:solidFill>
                <a:schemeClr val="tx1"/>
              </a:solidFill>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p:txBody>
          <a:bodyPr/>
          <a:lstStyle/>
          <a:p>
            <a:r>
              <a:rPr lang="en-US" dirty="0"/>
              <a:t>20</a:t>
            </a:r>
            <a:r>
              <a:rPr lang="pl-PL" dirty="0"/>
              <a:t>22</a:t>
            </a:r>
            <a:endParaRPr lang="en-US" dirty="0"/>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p:txBody>
          <a:bodyPr/>
          <a:lstStyle/>
          <a:p>
            <a:r>
              <a:rPr lang="pl-PL" dirty="0"/>
              <a:t>Viva Presentation</a:t>
            </a:r>
            <a:endParaRPr lang="en-US"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a:lstStyle/>
          <a:p>
            <a:r>
              <a:rPr lang="pl-PL" dirty="0">
                <a:solidFill>
                  <a:schemeClr val="bg1">
                    <a:lumMod val="50000"/>
                  </a:schemeClr>
                </a:solidFill>
              </a:rPr>
              <a:t>17</a:t>
            </a:r>
            <a:endParaRPr lang="en-US" dirty="0">
              <a:solidFill>
                <a:schemeClr val="bg1">
                  <a:lumMod val="50000"/>
                </a:schemeClr>
              </a:solidFill>
            </a:endParaRP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6024563" y="648481"/>
            <a:ext cx="5431971" cy="557951"/>
          </a:xfrm>
        </p:spPr>
        <p:txBody>
          <a:bodyPr>
            <a:noAutofit/>
          </a:bodyPr>
          <a:lstStyle/>
          <a:p>
            <a:r>
              <a:rPr lang="pl-PL" sz="2000" dirty="0">
                <a:solidFill>
                  <a:schemeClr val="tx1"/>
                </a:solidFill>
              </a:rPr>
              <a:t>Scale penalties up or down per layer.</a:t>
            </a:r>
            <a:endParaRPr lang="en-US" sz="2000" dirty="0">
              <a:solidFill>
                <a:schemeClr val="tx1"/>
              </a:solidFill>
            </a:endParaRPr>
          </a:p>
        </p:txBody>
      </p:sp>
      <p:pic>
        <p:nvPicPr>
          <p:cNvPr id="21" name="Picture 20">
            <a:extLst>
              <a:ext uri="{FF2B5EF4-FFF2-40B4-BE49-F238E27FC236}">
                <a16:creationId xmlns:a16="http://schemas.microsoft.com/office/drawing/2014/main" id="{E7FB9FEB-A7D1-73B1-5505-0DC8414D17A2}"/>
              </a:ext>
            </a:extLst>
          </p:cNvPr>
          <p:cNvPicPr>
            <a:picLocks noChangeAspect="1"/>
          </p:cNvPicPr>
          <p:nvPr/>
        </p:nvPicPr>
        <p:blipFill>
          <a:blip r:embed="rId3"/>
          <a:stretch>
            <a:fillRect/>
          </a:stretch>
        </p:blipFill>
        <p:spPr>
          <a:xfrm>
            <a:off x="5250317" y="1328058"/>
            <a:ext cx="6745733" cy="805542"/>
          </a:xfrm>
          <a:prstGeom prst="rect">
            <a:avLst/>
          </a:prstGeom>
        </p:spPr>
      </p:pic>
      <p:pic>
        <p:nvPicPr>
          <p:cNvPr id="23" name="Picture 22">
            <a:extLst>
              <a:ext uri="{FF2B5EF4-FFF2-40B4-BE49-F238E27FC236}">
                <a16:creationId xmlns:a16="http://schemas.microsoft.com/office/drawing/2014/main" id="{B37F1745-7E5A-7F93-BBA9-8CC0262D3A05}"/>
              </a:ext>
            </a:extLst>
          </p:cNvPr>
          <p:cNvPicPr>
            <a:picLocks noChangeAspect="1"/>
          </p:cNvPicPr>
          <p:nvPr/>
        </p:nvPicPr>
        <p:blipFill>
          <a:blip r:embed="rId4"/>
          <a:stretch>
            <a:fillRect/>
          </a:stretch>
        </p:blipFill>
        <p:spPr>
          <a:xfrm>
            <a:off x="7173685" y="3961375"/>
            <a:ext cx="3597323" cy="425567"/>
          </a:xfrm>
          <a:prstGeom prst="rect">
            <a:avLst/>
          </a:prstGeom>
        </p:spPr>
      </p:pic>
      <mc:AlternateContent xmlns:mc="http://schemas.openxmlformats.org/markup-compatibility/2006" xmlns:p14="http://schemas.microsoft.com/office/powerpoint/2010/main">
        <mc:Choice Requires="p14">
          <p:contentPart p14:bwMode="auto" r:id="rId5">
            <p14:nvContentPartPr>
              <p14:cNvPr id="34" name="Ink 33">
                <a:extLst>
                  <a:ext uri="{FF2B5EF4-FFF2-40B4-BE49-F238E27FC236}">
                    <a16:creationId xmlns:a16="http://schemas.microsoft.com/office/drawing/2014/main" id="{901B10C4-3AF6-FE4D-A7F1-4A52831252C1}"/>
                  </a:ext>
                </a:extLst>
              </p14:cNvPr>
              <p14:cNvContentPartPr/>
              <p14:nvPr/>
            </p14:nvContentPartPr>
            <p14:xfrm>
              <a:off x="10590058" y="1442179"/>
              <a:ext cx="746640" cy="506160"/>
            </p14:xfrm>
          </p:contentPart>
        </mc:Choice>
        <mc:Fallback xmlns="">
          <p:pic>
            <p:nvPicPr>
              <p:cNvPr id="34" name="Ink 33">
                <a:extLst>
                  <a:ext uri="{FF2B5EF4-FFF2-40B4-BE49-F238E27FC236}">
                    <a16:creationId xmlns:a16="http://schemas.microsoft.com/office/drawing/2014/main" id="{901B10C4-3AF6-FE4D-A7F1-4A52831252C1}"/>
                  </a:ext>
                </a:extLst>
              </p:cNvPr>
              <p:cNvPicPr/>
              <p:nvPr/>
            </p:nvPicPr>
            <p:blipFill>
              <a:blip r:embed="rId6"/>
              <a:stretch>
                <a:fillRect/>
              </a:stretch>
            </p:blipFill>
            <p:spPr>
              <a:xfrm>
                <a:off x="10572418" y="1424539"/>
                <a:ext cx="782280" cy="541800"/>
              </a:xfrm>
              <a:prstGeom prst="rect">
                <a:avLst/>
              </a:prstGeom>
            </p:spPr>
          </p:pic>
        </mc:Fallback>
      </mc:AlternateContent>
    </p:spTree>
    <p:extLst>
      <p:ext uri="{BB962C8B-B14F-4D97-AF65-F5344CB8AC3E}">
        <p14:creationId xmlns:p14="http://schemas.microsoft.com/office/powerpoint/2010/main" val="3725754836"/>
      </p:ext>
    </p:extLst>
  </p:cSld>
  <p:clrMapOvr>
    <a:masterClrMapping/>
  </p:clrMapOvr>
  <mc:AlternateContent xmlns:mc="http://schemas.openxmlformats.org/markup-compatibility/2006" xmlns:p14="http://schemas.microsoft.com/office/powerpoint/2010/main">
    <mc:Choice Requires="p14">
      <p:transition spd="slow" p14:dur="2000" advTm="140575"/>
    </mc:Choice>
    <mc:Fallback xmlns="">
      <p:transition spd="slow" advTm="1405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56CA-F433-4798-A6DD-DD440B3C3C92}"/>
              </a:ext>
            </a:extLst>
          </p:cNvPr>
          <p:cNvSpPr>
            <a:spLocks noGrp="1"/>
          </p:cNvSpPr>
          <p:nvPr>
            <p:ph type="title"/>
          </p:nvPr>
        </p:nvSpPr>
        <p:spPr/>
        <p:txBody>
          <a:bodyPr/>
          <a:lstStyle/>
          <a:p>
            <a:r>
              <a:rPr lang="pl-PL" dirty="0"/>
              <a:t>Parameter Pruning</a:t>
            </a:r>
            <a:endParaRPr lang="en-GB" dirty="0"/>
          </a:p>
        </p:txBody>
      </p:sp>
      <p:pic>
        <p:nvPicPr>
          <p:cNvPr id="25" name="Content Placeholder 24" descr="Snail outline">
            <a:extLst>
              <a:ext uri="{FF2B5EF4-FFF2-40B4-BE49-F238E27FC236}">
                <a16:creationId xmlns:a16="http://schemas.microsoft.com/office/drawing/2014/main" id="{2CA27E92-A9CA-4B84-8538-99B882EC9366}"/>
              </a:ext>
            </a:extLst>
          </p:cNvPr>
          <p:cNvPicPr>
            <a:picLocks noGrp="1" noChangeAspect="1"/>
          </p:cNvPicPr>
          <p:nvPr>
            <p:ph sz="quarter" idx="21"/>
          </p:nvPr>
        </p:nvPicPr>
        <p:blipFill>
          <a:blip r:embed="rId3">
            <a:extLst>
              <a:ext uri="{96DAC541-7B7A-43D3-8B79-37D633B846F1}">
                <asvg:svgBlip xmlns:asvg="http://schemas.microsoft.com/office/drawing/2016/SVG/main" r:embed="rId4"/>
              </a:ext>
            </a:extLst>
          </a:blip>
          <a:srcRect/>
          <a:stretch/>
        </p:blipFill>
        <p:spPr>
          <a:xfrm>
            <a:off x="1534033" y="2640267"/>
            <a:ext cx="914400" cy="914400"/>
          </a:xfrm>
        </p:spPr>
      </p:pic>
      <p:sp>
        <p:nvSpPr>
          <p:cNvPr id="4" name="Text Placeholder 3">
            <a:extLst>
              <a:ext uri="{FF2B5EF4-FFF2-40B4-BE49-F238E27FC236}">
                <a16:creationId xmlns:a16="http://schemas.microsoft.com/office/drawing/2014/main" id="{D3D38134-AFE7-4A23-858E-1ACDF0BAA778}"/>
              </a:ext>
            </a:extLst>
          </p:cNvPr>
          <p:cNvSpPr>
            <a:spLocks noGrp="1"/>
          </p:cNvSpPr>
          <p:nvPr>
            <p:ph type="body" idx="1"/>
          </p:nvPr>
        </p:nvSpPr>
        <p:spPr>
          <a:xfrm>
            <a:off x="826009" y="3935118"/>
            <a:ext cx="2330727" cy="804859"/>
          </a:xfrm>
        </p:spPr>
        <p:txBody>
          <a:bodyPr/>
          <a:lstStyle/>
          <a:p>
            <a:r>
              <a:rPr lang="pl-PL" dirty="0"/>
              <a:t>Slow</a:t>
            </a:r>
            <a:endParaRPr lang="en-GB" dirty="0"/>
          </a:p>
        </p:txBody>
      </p:sp>
      <p:sp>
        <p:nvSpPr>
          <p:cNvPr id="5" name="Text Placeholder 4">
            <a:extLst>
              <a:ext uri="{FF2B5EF4-FFF2-40B4-BE49-F238E27FC236}">
                <a16:creationId xmlns:a16="http://schemas.microsoft.com/office/drawing/2014/main" id="{B60B0ED8-7F4F-4136-8FB8-F7AAF96F7749}"/>
              </a:ext>
            </a:extLst>
          </p:cNvPr>
          <p:cNvSpPr>
            <a:spLocks noGrp="1"/>
          </p:cNvSpPr>
          <p:nvPr>
            <p:ph type="body" idx="17"/>
          </p:nvPr>
        </p:nvSpPr>
        <p:spPr>
          <a:xfrm>
            <a:off x="826009" y="4611116"/>
            <a:ext cx="2330727" cy="438505"/>
          </a:xfrm>
        </p:spPr>
        <p:txBody>
          <a:bodyPr/>
          <a:lstStyle/>
          <a:p>
            <a:r>
              <a:rPr lang="pl-PL" sz="1800" dirty="0"/>
              <a:t>sparse kernels</a:t>
            </a:r>
            <a:endParaRPr lang="en-GB" sz="1800" dirty="0"/>
          </a:p>
        </p:txBody>
      </p:sp>
      <p:pic>
        <p:nvPicPr>
          <p:cNvPr id="27" name="Content Placeholder 26" descr="Money outline">
            <a:extLst>
              <a:ext uri="{FF2B5EF4-FFF2-40B4-BE49-F238E27FC236}">
                <a16:creationId xmlns:a16="http://schemas.microsoft.com/office/drawing/2014/main" id="{48A97EA6-BBEA-4A6B-8090-DC735DCD026A}"/>
              </a:ext>
            </a:extLst>
          </p:cNvPr>
          <p:cNvPicPr>
            <a:picLocks noGrp="1" noChangeAspect="1"/>
          </p:cNvPicPr>
          <p:nvPr>
            <p:ph sz="quarter" idx="22"/>
          </p:nvPr>
        </p:nvPicPr>
        <p:blipFill>
          <a:blip r:embed="rId5">
            <a:extLst>
              <a:ext uri="{96DAC541-7B7A-43D3-8B79-37D633B846F1}">
                <asvg:svgBlip xmlns:asvg="http://schemas.microsoft.com/office/drawing/2016/SVG/main" r:embed="rId6"/>
              </a:ext>
            </a:extLst>
          </a:blip>
          <a:srcRect/>
          <a:stretch/>
        </p:blipFill>
        <p:spPr>
          <a:xfrm>
            <a:off x="4270089" y="2640267"/>
            <a:ext cx="914400" cy="914400"/>
          </a:xfrm>
        </p:spPr>
      </p:pic>
      <p:sp>
        <p:nvSpPr>
          <p:cNvPr id="8" name="Text Placeholder 7">
            <a:extLst>
              <a:ext uri="{FF2B5EF4-FFF2-40B4-BE49-F238E27FC236}">
                <a16:creationId xmlns:a16="http://schemas.microsoft.com/office/drawing/2014/main" id="{43891424-57E2-4B5D-827B-8858F8B7250C}"/>
              </a:ext>
            </a:extLst>
          </p:cNvPr>
          <p:cNvSpPr>
            <a:spLocks noGrp="1"/>
          </p:cNvSpPr>
          <p:nvPr>
            <p:ph type="body" sz="quarter" idx="3"/>
          </p:nvPr>
        </p:nvSpPr>
        <p:spPr>
          <a:xfrm>
            <a:off x="3550474" y="3935118"/>
            <a:ext cx="2342205" cy="804859"/>
          </a:xfrm>
        </p:spPr>
        <p:txBody>
          <a:bodyPr/>
          <a:lstStyle/>
          <a:p>
            <a:r>
              <a:rPr lang="pl-PL" dirty="0"/>
              <a:t>Expensive</a:t>
            </a:r>
            <a:endParaRPr lang="en-GB" dirty="0"/>
          </a:p>
        </p:txBody>
      </p:sp>
      <p:sp>
        <p:nvSpPr>
          <p:cNvPr id="9" name="Text Placeholder 8">
            <a:extLst>
              <a:ext uri="{FF2B5EF4-FFF2-40B4-BE49-F238E27FC236}">
                <a16:creationId xmlns:a16="http://schemas.microsoft.com/office/drawing/2014/main" id="{5CA41D8C-BA97-4D7E-9BED-6DAC64510875}"/>
              </a:ext>
            </a:extLst>
          </p:cNvPr>
          <p:cNvSpPr>
            <a:spLocks noGrp="1"/>
          </p:cNvSpPr>
          <p:nvPr>
            <p:ph type="body" sz="quarter" idx="18"/>
          </p:nvPr>
        </p:nvSpPr>
        <p:spPr>
          <a:xfrm>
            <a:off x="3550474" y="4611116"/>
            <a:ext cx="2342205" cy="438505"/>
          </a:xfrm>
        </p:spPr>
        <p:txBody>
          <a:bodyPr/>
          <a:lstStyle/>
          <a:p>
            <a:r>
              <a:rPr lang="pl-PL" sz="1800" dirty="0"/>
              <a:t>to perform</a:t>
            </a:r>
            <a:endParaRPr lang="en-GB" sz="1800" dirty="0"/>
          </a:p>
        </p:txBody>
      </p:sp>
      <p:pic>
        <p:nvPicPr>
          <p:cNvPr id="33" name="Content Placeholder 32" descr="Climbing outline">
            <a:extLst>
              <a:ext uri="{FF2B5EF4-FFF2-40B4-BE49-F238E27FC236}">
                <a16:creationId xmlns:a16="http://schemas.microsoft.com/office/drawing/2014/main" id="{955F89C5-5C03-4653-86C2-04F8BDF68701}"/>
              </a:ext>
            </a:extLst>
          </p:cNvPr>
          <p:cNvPicPr>
            <a:picLocks noGrp="1" noChangeAspect="1"/>
          </p:cNvPicPr>
          <p:nvPr>
            <p:ph sz="quarter" idx="23"/>
          </p:nvPr>
        </p:nvPicPr>
        <p:blipFill>
          <a:blip r:embed="rId7">
            <a:extLst>
              <a:ext uri="{96DAC541-7B7A-43D3-8B79-37D633B846F1}">
                <asvg:svgBlip xmlns:asvg="http://schemas.microsoft.com/office/drawing/2016/SVG/main" r:embed="rId8"/>
              </a:ext>
            </a:extLst>
          </a:blip>
          <a:stretch>
            <a:fillRect/>
          </a:stretch>
        </p:blipFill>
        <p:spPr>
          <a:xfrm>
            <a:off x="6983127" y="2640267"/>
            <a:ext cx="914400" cy="914400"/>
          </a:xfrm>
        </p:spPr>
      </p:pic>
      <p:sp>
        <p:nvSpPr>
          <p:cNvPr id="12" name="Text Placeholder 11">
            <a:extLst>
              <a:ext uri="{FF2B5EF4-FFF2-40B4-BE49-F238E27FC236}">
                <a16:creationId xmlns:a16="http://schemas.microsoft.com/office/drawing/2014/main" id="{D38DCAF0-CAA5-4153-9335-EED62706C433}"/>
              </a:ext>
            </a:extLst>
          </p:cNvPr>
          <p:cNvSpPr>
            <a:spLocks noGrp="1"/>
          </p:cNvSpPr>
          <p:nvPr>
            <p:ph type="body" idx="13"/>
          </p:nvPr>
        </p:nvSpPr>
        <p:spPr>
          <a:xfrm>
            <a:off x="6286418" y="3935118"/>
            <a:ext cx="2330727" cy="804859"/>
          </a:xfrm>
        </p:spPr>
        <p:txBody>
          <a:bodyPr/>
          <a:lstStyle/>
          <a:p>
            <a:r>
              <a:rPr lang="pl-PL" dirty="0"/>
              <a:t>Biased</a:t>
            </a:r>
            <a:endParaRPr lang="en-GB" dirty="0"/>
          </a:p>
        </p:txBody>
      </p:sp>
      <p:sp>
        <p:nvSpPr>
          <p:cNvPr id="13" name="Text Placeholder 12">
            <a:extLst>
              <a:ext uri="{FF2B5EF4-FFF2-40B4-BE49-F238E27FC236}">
                <a16:creationId xmlns:a16="http://schemas.microsoft.com/office/drawing/2014/main" id="{55593323-4B3A-4EF3-813D-7CE8B818CFCB}"/>
              </a:ext>
            </a:extLst>
          </p:cNvPr>
          <p:cNvSpPr>
            <a:spLocks noGrp="1"/>
          </p:cNvSpPr>
          <p:nvPr>
            <p:ph type="body" idx="19"/>
          </p:nvPr>
        </p:nvSpPr>
        <p:spPr>
          <a:xfrm>
            <a:off x="6164498" y="4854956"/>
            <a:ext cx="2601550" cy="438505"/>
          </a:xfrm>
        </p:spPr>
        <p:txBody>
          <a:bodyPr/>
          <a:lstStyle/>
          <a:p>
            <a:r>
              <a:rPr lang="pl-PL" sz="1800" dirty="0"/>
              <a:t>towards bad baselines</a:t>
            </a:r>
            <a:endParaRPr lang="en-GB" sz="1800" dirty="0"/>
          </a:p>
        </p:txBody>
      </p:sp>
      <p:pic>
        <p:nvPicPr>
          <p:cNvPr id="39" name="Content Placeholder 38" descr="Magnifying glass outline">
            <a:extLst>
              <a:ext uri="{FF2B5EF4-FFF2-40B4-BE49-F238E27FC236}">
                <a16:creationId xmlns:a16="http://schemas.microsoft.com/office/drawing/2014/main" id="{40800BFC-2719-4DF4-A2DC-9A9A2A8C3FCF}"/>
              </a:ext>
            </a:extLst>
          </p:cNvPr>
          <p:cNvPicPr>
            <a:picLocks noGrp="1" noChangeAspect="1"/>
          </p:cNvPicPr>
          <p:nvPr>
            <p:ph sz="quarter" idx="24"/>
          </p:nvPr>
        </p:nvPicPr>
        <p:blipFill>
          <a:blip r:embed="rId9">
            <a:extLst>
              <a:ext uri="{96DAC541-7B7A-43D3-8B79-37D633B846F1}">
                <asvg:svgBlip xmlns:asvg="http://schemas.microsoft.com/office/drawing/2016/SVG/main" r:embed="rId10"/>
              </a:ext>
            </a:extLst>
          </a:blip>
          <a:stretch>
            <a:fillRect/>
          </a:stretch>
        </p:blipFill>
        <p:spPr>
          <a:xfrm>
            <a:off x="9719183" y="2640267"/>
            <a:ext cx="914400" cy="914400"/>
          </a:xfrm>
        </p:spPr>
      </p:pic>
      <p:sp>
        <p:nvSpPr>
          <p:cNvPr id="16" name="Text Placeholder 15">
            <a:extLst>
              <a:ext uri="{FF2B5EF4-FFF2-40B4-BE49-F238E27FC236}">
                <a16:creationId xmlns:a16="http://schemas.microsoft.com/office/drawing/2014/main" id="{A9A22965-3BB0-41CF-B232-A184CA15FC2B}"/>
              </a:ext>
            </a:extLst>
          </p:cNvPr>
          <p:cNvSpPr>
            <a:spLocks noGrp="1"/>
          </p:cNvSpPr>
          <p:nvPr>
            <p:ph type="body" idx="15"/>
          </p:nvPr>
        </p:nvSpPr>
        <p:spPr>
          <a:xfrm>
            <a:off x="9010882" y="3934763"/>
            <a:ext cx="2330727" cy="804859"/>
          </a:xfrm>
        </p:spPr>
        <p:txBody>
          <a:bodyPr/>
          <a:lstStyle/>
          <a:p>
            <a:r>
              <a:rPr lang="pl-PL" dirty="0"/>
              <a:t>Limited</a:t>
            </a:r>
            <a:endParaRPr lang="en-GB" dirty="0"/>
          </a:p>
        </p:txBody>
      </p:sp>
      <p:sp>
        <p:nvSpPr>
          <p:cNvPr id="17" name="Text Placeholder 16">
            <a:extLst>
              <a:ext uri="{FF2B5EF4-FFF2-40B4-BE49-F238E27FC236}">
                <a16:creationId xmlns:a16="http://schemas.microsoft.com/office/drawing/2014/main" id="{22CCC466-C69D-42ED-9214-3B6E0746122B}"/>
              </a:ext>
            </a:extLst>
          </p:cNvPr>
          <p:cNvSpPr>
            <a:spLocks noGrp="1"/>
          </p:cNvSpPr>
          <p:nvPr>
            <p:ph type="body" idx="20"/>
          </p:nvPr>
        </p:nvSpPr>
        <p:spPr>
          <a:xfrm>
            <a:off x="9010882" y="4610760"/>
            <a:ext cx="2330727" cy="438505"/>
          </a:xfrm>
        </p:spPr>
        <p:txBody>
          <a:bodyPr/>
          <a:lstStyle/>
          <a:p>
            <a:r>
              <a:rPr lang="pl-PL" sz="1800" dirty="0"/>
              <a:t>speed analysis</a:t>
            </a:r>
            <a:endParaRPr lang="en-GB" sz="1800" dirty="0"/>
          </a:p>
        </p:txBody>
      </p:sp>
      <p:sp>
        <p:nvSpPr>
          <p:cNvPr id="19" name="Date Placeholder 18">
            <a:extLst>
              <a:ext uri="{FF2B5EF4-FFF2-40B4-BE49-F238E27FC236}">
                <a16:creationId xmlns:a16="http://schemas.microsoft.com/office/drawing/2014/main" id="{078BAAAD-C0DA-43B6-88D6-E11DCC973B31}"/>
              </a:ext>
            </a:extLst>
          </p:cNvPr>
          <p:cNvSpPr>
            <a:spLocks noGrp="1"/>
          </p:cNvSpPr>
          <p:nvPr>
            <p:ph type="dt" sz="half" idx="10"/>
          </p:nvPr>
        </p:nvSpPr>
        <p:spPr/>
        <p:txBody>
          <a:bodyPr/>
          <a:lstStyle/>
          <a:p>
            <a:r>
              <a:rPr lang="pl-PL" dirty="0"/>
              <a:t>2022</a:t>
            </a:r>
          </a:p>
          <a:p>
            <a:endParaRPr lang="en-US" dirty="0"/>
          </a:p>
        </p:txBody>
      </p:sp>
      <p:sp>
        <p:nvSpPr>
          <p:cNvPr id="20" name="Footer Placeholder 19">
            <a:extLst>
              <a:ext uri="{FF2B5EF4-FFF2-40B4-BE49-F238E27FC236}">
                <a16:creationId xmlns:a16="http://schemas.microsoft.com/office/drawing/2014/main" id="{B5048FE1-5F02-4B3F-A489-0DD4B9C7EB38}"/>
              </a:ext>
            </a:extLst>
          </p:cNvPr>
          <p:cNvSpPr>
            <a:spLocks noGrp="1"/>
          </p:cNvSpPr>
          <p:nvPr>
            <p:ph type="ftr" sz="quarter" idx="11"/>
          </p:nvPr>
        </p:nvSpPr>
        <p:spPr/>
        <p:txBody>
          <a:bodyPr/>
          <a:lstStyle/>
          <a:p>
            <a:r>
              <a:rPr lang="pl-PL" dirty="0"/>
              <a:t>Viva Presentation</a:t>
            </a:r>
            <a:endParaRPr lang="en-US" dirty="0"/>
          </a:p>
        </p:txBody>
      </p:sp>
      <p:sp>
        <p:nvSpPr>
          <p:cNvPr id="21" name="Slide Number Placeholder 20">
            <a:extLst>
              <a:ext uri="{FF2B5EF4-FFF2-40B4-BE49-F238E27FC236}">
                <a16:creationId xmlns:a16="http://schemas.microsoft.com/office/drawing/2014/main" id="{AFBB232C-155C-439A-B5D1-72A228D090B7}"/>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1798078766"/>
      </p:ext>
    </p:extLst>
  </p:cSld>
  <p:clrMapOvr>
    <a:masterClrMapping/>
  </p:clrMapOvr>
  <mc:AlternateContent xmlns:mc="http://schemas.openxmlformats.org/markup-compatibility/2006" xmlns:p14="http://schemas.microsoft.com/office/powerpoint/2010/main">
    <mc:Choice Requires="p14">
      <p:transition spd="slow" p14:dur="2000" advTm="199886"/>
    </mc:Choice>
    <mc:Fallback xmlns="">
      <p:transition spd="slow" advTm="19988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A6F5-51DD-4A42-B6EF-63010C193E92}"/>
              </a:ext>
            </a:extLst>
          </p:cNvPr>
          <p:cNvSpPr>
            <a:spLocks noGrp="1"/>
          </p:cNvSpPr>
          <p:nvPr>
            <p:ph type="title"/>
          </p:nvPr>
        </p:nvSpPr>
        <p:spPr>
          <a:xfrm>
            <a:off x="5585208" y="511604"/>
            <a:ext cx="6606792" cy="846301"/>
          </a:xfrm>
        </p:spPr>
        <p:txBody>
          <a:bodyPr>
            <a:noAutofit/>
          </a:bodyPr>
          <a:lstStyle/>
          <a:p>
            <a:r>
              <a:rPr lang="pl-PL" dirty="0"/>
              <a:t>Gradient-aided regularisation</a:t>
            </a:r>
            <a:endParaRPr lang="en-GB" dirty="0"/>
          </a:p>
        </p:txBody>
      </p:sp>
      <p:sp>
        <p:nvSpPr>
          <p:cNvPr id="3" name="Text Placeholder 2">
            <a:extLst>
              <a:ext uri="{FF2B5EF4-FFF2-40B4-BE49-F238E27FC236}">
                <a16:creationId xmlns:a16="http://schemas.microsoft.com/office/drawing/2014/main" id="{9E1B1367-09CE-4B32-90F1-D1FF79AAFDD4}"/>
              </a:ext>
            </a:extLst>
          </p:cNvPr>
          <p:cNvSpPr>
            <a:spLocks noGrp="1"/>
          </p:cNvSpPr>
          <p:nvPr>
            <p:ph type="body" sz="quarter" idx="13"/>
          </p:nvPr>
        </p:nvSpPr>
        <p:spPr>
          <a:xfrm>
            <a:off x="5922253" y="2469516"/>
            <a:ext cx="6269747" cy="365125"/>
          </a:xfrm>
        </p:spPr>
        <p:txBody>
          <a:bodyPr>
            <a:noAutofit/>
          </a:bodyPr>
          <a:lstStyle/>
          <a:p>
            <a:r>
              <a:rPr lang="pl-PL" sz="2400" dirty="0"/>
              <a:t>Small gradients = prune</a:t>
            </a:r>
            <a:endParaRPr lang="en-GB" sz="2400" dirty="0"/>
          </a:p>
        </p:txBody>
      </p:sp>
      <p:sp>
        <p:nvSpPr>
          <p:cNvPr id="4" name="Text Placeholder 3">
            <a:extLst>
              <a:ext uri="{FF2B5EF4-FFF2-40B4-BE49-F238E27FC236}">
                <a16:creationId xmlns:a16="http://schemas.microsoft.com/office/drawing/2014/main" id="{93B51E58-A23B-4EDA-A084-78D6E9BBFF5F}"/>
              </a:ext>
            </a:extLst>
          </p:cNvPr>
          <p:cNvSpPr>
            <a:spLocks noGrp="1"/>
          </p:cNvSpPr>
          <p:nvPr>
            <p:ph type="body" sz="quarter" idx="15"/>
          </p:nvPr>
        </p:nvSpPr>
        <p:spPr>
          <a:xfrm>
            <a:off x="5921829" y="2798940"/>
            <a:ext cx="6270171" cy="557950"/>
          </a:xfrm>
        </p:spPr>
        <p:txBody>
          <a:bodyPr>
            <a:noAutofit/>
          </a:bodyPr>
          <a:lstStyle/>
          <a:p>
            <a:r>
              <a:rPr lang="pl-PL" sz="2000" dirty="0"/>
              <a:t>Potentially not learning much, thus a good candidate.</a:t>
            </a:r>
          </a:p>
        </p:txBody>
      </p:sp>
      <p:sp>
        <p:nvSpPr>
          <p:cNvPr id="5" name="Text Placeholder 4">
            <a:extLst>
              <a:ext uri="{FF2B5EF4-FFF2-40B4-BE49-F238E27FC236}">
                <a16:creationId xmlns:a16="http://schemas.microsoft.com/office/drawing/2014/main" id="{DA8FAD2D-C52D-4B2A-ACD5-2185998704D8}"/>
              </a:ext>
            </a:extLst>
          </p:cNvPr>
          <p:cNvSpPr>
            <a:spLocks noGrp="1"/>
          </p:cNvSpPr>
          <p:nvPr>
            <p:ph type="body" sz="quarter" idx="23"/>
          </p:nvPr>
        </p:nvSpPr>
        <p:spPr>
          <a:xfrm>
            <a:off x="5922255" y="3716338"/>
            <a:ext cx="5433204" cy="365125"/>
          </a:xfrm>
        </p:spPr>
        <p:txBody>
          <a:bodyPr>
            <a:noAutofit/>
          </a:bodyPr>
          <a:lstStyle/>
          <a:p>
            <a:r>
              <a:rPr lang="pl-PL" sz="2400" dirty="0"/>
              <a:t>Gradients decrease naturally</a:t>
            </a:r>
            <a:endParaRPr lang="en-GB" sz="2400" dirty="0"/>
          </a:p>
        </p:txBody>
      </p:sp>
      <p:sp>
        <p:nvSpPr>
          <p:cNvPr id="6" name="Text Placeholder 5">
            <a:extLst>
              <a:ext uri="{FF2B5EF4-FFF2-40B4-BE49-F238E27FC236}">
                <a16:creationId xmlns:a16="http://schemas.microsoft.com/office/drawing/2014/main" id="{ECFF2126-9D9E-4837-9266-9BEA14231C9D}"/>
              </a:ext>
            </a:extLst>
          </p:cNvPr>
          <p:cNvSpPr>
            <a:spLocks noGrp="1"/>
          </p:cNvSpPr>
          <p:nvPr>
            <p:ph type="body" sz="quarter" idx="24"/>
          </p:nvPr>
        </p:nvSpPr>
        <p:spPr>
          <a:xfrm>
            <a:off x="5921829" y="4045763"/>
            <a:ext cx="4953001" cy="803893"/>
          </a:xfrm>
        </p:spPr>
        <p:txBody>
          <a:bodyPr>
            <a:normAutofit/>
          </a:bodyPr>
          <a:lstStyle/>
          <a:p>
            <a:r>
              <a:rPr lang="pl-PL" sz="2000" dirty="0"/>
              <a:t>Scale down by a global norm!</a:t>
            </a:r>
            <a:endParaRPr lang="en-GB" sz="2000" dirty="0"/>
          </a:p>
        </p:txBody>
      </p:sp>
      <p:sp>
        <p:nvSpPr>
          <p:cNvPr id="7" name="Text Placeholder 6">
            <a:extLst>
              <a:ext uri="{FF2B5EF4-FFF2-40B4-BE49-F238E27FC236}">
                <a16:creationId xmlns:a16="http://schemas.microsoft.com/office/drawing/2014/main" id="{8314B7D4-8954-44FB-ABDE-FB299D5B45F5}"/>
              </a:ext>
            </a:extLst>
          </p:cNvPr>
          <p:cNvSpPr>
            <a:spLocks noGrp="1"/>
          </p:cNvSpPr>
          <p:nvPr>
            <p:ph type="body" sz="quarter" idx="25"/>
          </p:nvPr>
        </p:nvSpPr>
        <p:spPr/>
        <p:txBody>
          <a:bodyPr>
            <a:noAutofit/>
          </a:bodyPr>
          <a:lstStyle/>
          <a:p>
            <a:r>
              <a:rPr lang="pl-PL" sz="2400" dirty="0"/>
              <a:t>Problematic?</a:t>
            </a:r>
            <a:endParaRPr lang="en-GB" sz="2400" dirty="0"/>
          </a:p>
        </p:txBody>
      </p:sp>
      <p:sp>
        <p:nvSpPr>
          <p:cNvPr id="8" name="Text Placeholder 7">
            <a:extLst>
              <a:ext uri="{FF2B5EF4-FFF2-40B4-BE49-F238E27FC236}">
                <a16:creationId xmlns:a16="http://schemas.microsoft.com/office/drawing/2014/main" id="{2DD51EFA-D563-4875-9D36-8388A01BDFA1}"/>
              </a:ext>
            </a:extLst>
          </p:cNvPr>
          <p:cNvSpPr>
            <a:spLocks noGrp="1"/>
          </p:cNvSpPr>
          <p:nvPr>
            <p:ph type="body" sz="quarter" idx="26"/>
          </p:nvPr>
        </p:nvSpPr>
        <p:spPr>
          <a:xfrm>
            <a:off x="5921829" y="4998532"/>
            <a:ext cx="6136059" cy="1328789"/>
          </a:xfrm>
        </p:spPr>
        <p:txBody>
          <a:bodyPr>
            <a:noAutofit/>
          </a:bodyPr>
          <a:lstStyle/>
          <a:p>
            <a:r>
              <a:rPr lang="pl-PL" sz="2000" dirty="0"/>
              <a:t>Using penalised gradients in a cost function? </a:t>
            </a:r>
            <a:r>
              <a:rPr lang="en-GB" sz="2800" b="0" i="0" dirty="0">
                <a:solidFill>
                  <a:srgbClr val="E8E7E3"/>
                </a:solidFill>
                <a:effectLst/>
                <a:latin typeface="apple color emoji"/>
              </a:rPr>
              <a:t>😱</a:t>
            </a:r>
            <a:endParaRPr lang="pl-PL" sz="2000" dirty="0"/>
          </a:p>
          <a:p>
            <a:r>
              <a:rPr lang="pl-PL" sz="2000" dirty="0"/>
              <a:t>Let’s do it anyway to avoid backpropagating twice.</a:t>
            </a:r>
          </a:p>
        </p:txBody>
      </p:sp>
      <p:sp>
        <p:nvSpPr>
          <p:cNvPr id="9" name="Date Placeholder 8">
            <a:extLst>
              <a:ext uri="{FF2B5EF4-FFF2-40B4-BE49-F238E27FC236}">
                <a16:creationId xmlns:a16="http://schemas.microsoft.com/office/drawing/2014/main" id="{A1FF2FFF-27BE-4A5E-A495-64953B7C5107}"/>
              </a:ext>
            </a:extLst>
          </p:cNvPr>
          <p:cNvSpPr>
            <a:spLocks noGrp="1"/>
          </p:cNvSpPr>
          <p:nvPr>
            <p:ph type="dt" sz="half" idx="10"/>
          </p:nvPr>
        </p:nvSpPr>
        <p:spPr/>
        <p:txBody>
          <a:bodyPr/>
          <a:lstStyle/>
          <a:p>
            <a:r>
              <a:rPr lang="en-US" dirty="0"/>
              <a:t>20</a:t>
            </a:r>
            <a:r>
              <a:rPr lang="pl-PL" dirty="0"/>
              <a:t>22</a:t>
            </a:r>
            <a:endParaRPr lang="en-US" dirty="0"/>
          </a:p>
        </p:txBody>
      </p:sp>
      <p:sp>
        <p:nvSpPr>
          <p:cNvPr id="10" name="Footer Placeholder 9">
            <a:extLst>
              <a:ext uri="{FF2B5EF4-FFF2-40B4-BE49-F238E27FC236}">
                <a16:creationId xmlns:a16="http://schemas.microsoft.com/office/drawing/2014/main" id="{809EE923-5595-4E42-93E8-BAD6A23DAFBA}"/>
              </a:ext>
            </a:extLst>
          </p:cNvPr>
          <p:cNvSpPr>
            <a:spLocks noGrp="1"/>
          </p:cNvSpPr>
          <p:nvPr>
            <p:ph type="ftr" sz="quarter" idx="11"/>
          </p:nvPr>
        </p:nvSpPr>
        <p:spPr/>
        <p:txBody>
          <a:bodyPr/>
          <a:lstStyle/>
          <a:p>
            <a:r>
              <a:rPr lang="pl-PL" dirty="0"/>
              <a:t>Viva Presentation</a:t>
            </a:r>
            <a:endParaRPr lang="en-US" dirty="0"/>
          </a:p>
        </p:txBody>
      </p:sp>
      <p:sp>
        <p:nvSpPr>
          <p:cNvPr id="11" name="Slide Number Placeholder 10">
            <a:extLst>
              <a:ext uri="{FF2B5EF4-FFF2-40B4-BE49-F238E27FC236}">
                <a16:creationId xmlns:a16="http://schemas.microsoft.com/office/drawing/2014/main" id="{C7132F39-2B1F-4AAB-8EFF-003826DE4F07}"/>
              </a:ext>
            </a:extLst>
          </p:cNvPr>
          <p:cNvSpPr>
            <a:spLocks noGrp="1"/>
          </p:cNvSpPr>
          <p:nvPr>
            <p:ph type="sldNum" sz="quarter" idx="12"/>
          </p:nvPr>
        </p:nvSpPr>
        <p:spPr/>
        <p:txBody>
          <a:bodyPr/>
          <a:lstStyle/>
          <a:p>
            <a:fld id="{B5CEABB6-07DC-46E8-9B57-56EC44A396E5}" type="slidenum">
              <a:rPr lang="en-US" smtClean="0"/>
              <a:t>30</a:t>
            </a:fld>
            <a:endParaRPr lang="en-US" dirty="0"/>
          </a:p>
        </p:txBody>
      </p:sp>
      <p:sp>
        <p:nvSpPr>
          <p:cNvPr id="14" name="TextBox 13">
            <a:extLst>
              <a:ext uri="{FF2B5EF4-FFF2-40B4-BE49-F238E27FC236}">
                <a16:creationId xmlns:a16="http://schemas.microsoft.com/office/drawing/2014/main" id="{37A3EE65-EB7E-43AD-B259-A3667FCEFD45}"/>
              </a:ext>
            </a:extLst>
          </p:cNvPr>
          <p:cNvSpPr txBox="1"/>
          <p:nvPr/>
        </p:nvSpPr>
        <p:spPr>
          <a:xfrm>
            <a:off x="8654142" y="1118508"/>
            <a:ext cx="3202895" cy="1050737"/>
          </a:xfrm>
          <a:prstGeom prst="rect">
            <a:avLst/>
          </a:prstGeom>
          <a:noFill/>
        </p:spPr>
        <p:txBody>
          <a:bodyPr wrap="square" rtlCol="0">
            <a:spAutoFit/>
          </a:bodyPr>
          <a:lstStyle/>
          <a:p>
            <a:pPr marL="285744" indent="-285744">
              <a:lnSpc>
                <a:spcPct val="150000"/>
              </a:lnSpc>
              <a:buFont typeface="Wingdings" panose="05000000000000000000" pitchFamily="2" charset="2"/>
              <a:buChar char="ß"/>
            </a:pPr>
            <a:r>
              <a:rPr lang="pl-PL" sz="2200" dirty="0">
                <a:sym typeface="Wingdings" panose="05000000000000000000" pitchFamily="2" charset="2"/>
              </a:rPr>
              <a:t>Layer gradients</a:t>
            </a:r>
          </a:p>
          <a:p>
            <a:pPr marL="285744" indent="-285744">
              <a:lnSpc>
                <a:spcPct val="150000"/>
              </a:lnSpc>
              <a:buFont typeface="Wingdings" panose="05000000000000000000" pitchFamily="2" charset="2"/>
              <a:buChar char="ß"/>
            </a:pPr>
            <a:r>
              <a:rPr lang="pl-PL" sz="2200" dirty="0">
                <a:sym typeface="Wingdings" panose="05000000000000000000" pitchFamily="2" charset="2"/>
              </a:rPr>
              <a:t> Global gradient norm</a:t>
            </a:r>
            <a:endParaRPr lang="en-GB" sz="2200" dirty="0"/>
          </a:p>
        </p:txBody>
      </p:sp>
      <p:pic>
        <p:nvPicPr>
          <p:cNvPr id="15" name="Picture 14">
            <a:extLst>
              <a:ext uri="{FF2B5EF4-FFF2-40B4-BE49-F238E27FC236}">
                <a16:creationId xmlns:a16="http://schemas.microsoft.com/office/drawing/2014/main" id="{EE67286E-145C-0962-6BD0-C7406A728B27}"/>
              </a:ext>
            </a:extLst>
          </p:cNvPr>
          <p:cNvPicPr>
            <a:picLocks noChangeAspect="1"/>
          </p:cNvPicPr>
          <p:nvPr/>
        </p:nvPicPr>
        <p:blipFill>
          <a:blip r:embed="rId3"/>
          <a:stretch>
            <a:fillRect/>
          </a:stretch>
        </p:blipFill>
        <p:spPr>
          <a:xfrm>
            <a:off x="5649687" y="1234793"/>
            <a:ext cx="2806004" cy="985894"/>
          </a:xfrm>
          <a:prstGeom prst="rect">
            <a:avLst/>
          </a:prstGeom>
        </p:spPr>
      </p:pic>
    </p:spTree>
    <p:extLst>
      <p:ext uri="{BB962C8B-B14F-4D97-AF65-F5344CB8AC3E}">
        <p14:creationId xmlns:p14="http://schemas.microsoft.com/office/powerpoint/2010/main" val="726138666"/>
      </p:ext>
    </p:extLst>
  </p:cSld>
  <p:clrMapOvr>
    <a:masterClrMapping/>
  </p:clrMapOvr>
  <mc:AlternateContent xmlns:mc="http://schemas.openxmlformats.org/markup-compatibility/2006" xmlns:p14="http://schemas.microsoft.com/office/powerpoint/2010/main">
    <mc:Choice Requires="p14">
      <p:transition spd="slow" p14:dur="2000" advTm="191780"/>
    </mc:Choice>
    <mc:Fallback xmlns="">
      <p:transition spd="slow" advTm="19178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2155553" y="503936"/>
            <a:ext cx="10515600" cy="1325563"/>
          </a:xfrm>
        </p:spPr>
        <p:txBody>
          <a:bodyPr anchor="ctr">
            <a:normAutofit/>
          </a:bodyPr>
          <a:lstStyle/>
          <a:p>
            <a:r>
              <a:rPr lang="pl-PL" dirty="0"/>
              <a:t>RESULTS</a:t>
            </a:r>
            <a:endParaRPr lang="en-US" dirty="0"/>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1"/>
            <a:ext cx="2743200" cy="365125"/>
          </a:xfrm>
        </p:spPr>
        <p:txBody>
          <a:bodyPr/>
          <a:lstStyle/>
          <a:p>
            <a:r>
              <a:rPr lang="en-US" dirty="0"/>
              <a:t>20</a:t>
            </a:r>
            <a:r>
              <a:rPr lang="pl-PL" dirty="0"/>
              <a:t>22</a:t>
            </a:r>
            <a:endParaRPr lang="en-US" dirty="0"/>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1"/>
            <a:ext cx="4114800"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pPr/>
              <a:t>31</a:t>
            </a:fld>
            <a:endParaRPr lang="en-US" dirty="0"/>
          </a:p>
        </p:txBody>
      </p:sp>
      <p:graphicFrame>
        <p:nvGraphicFramePr>
          <p:cNvPr id="7" name="Table 7">
            <a:extLst>
              <a:ext uri="{FF2B5EF4-FFF2-40B4-BE49-F238E27FC236}">
                <a16:creationId xmlns:a16="http://schemas.microsoft.com/office/drawing/2014/main" id="{2029DC56-6833-446D-8A83-FFCE74FEED88}"/>
              </a:ext>
            </a:extLst>
          </p:cNvPr>
          <p:cNvGraphicFramePr>
            <a:graphicFrameLocks noGrp="1"/>
          </p:cNvGraphicFramePr>
          <p:nvPr>
            <p:extLst>
              <p:ext uri="{D42A27DB-BD31-4B8C-83A1-F6EECF244321}">
                <p14:modId xmlns:p14="http://schemas.microsoft.com/office/powerpoint/2010/main" val="3006341557"/>
              </p:ext>
            </p:extLst>
          </p:nvPr>
        </p:nvGraphicFramePr>
        <p:xfrm>
          <a:off x="8309657" y="463551"/>
          <a:ext cx="3281865" cy="5715000"/>
        </p:xfrm>
        <a:graphic>
          <a:graphicData uri="http://schemas.openxmlformats.org/drawingml/2006/table">
            <a:tbl>
              <a:tblPr firstRow="1" bandRow="1">
                <a:tableStyleId>{5C22544A-7EE6-4342-B048-85BDC9FD1C3A}</a:tableStyleId>
              </a:tblPr>
              <a:tblGrid>
                <a:gridCol w="1093955">
                  <a:extLst>
                    <a:ext uri="{9D8B030D-6E8A-4147-A177-3AD203B41FA5}">
                      <a16:colId xmlns:a16="http://schemas.microsoft.com/office/drawing/2014/main" val="3344066085"/>
                    </a:ext>
                  </a:extLst>
                </a:gridCol>
                <a:gridCol w="1093955">
                  <a:extLst>
                    <a:ext uri="{9D8B030D-6E8A-4147-A177-3AD203B41FA5}">
                      <a16:colId xmlns:a16="http://schemas.microsoft.com/office/drawing/2014/main" val="1710804783"/>
                    </a:ext>
                  </a:extLst>
                </a:gridCol>
                <a:gridCol w="1093955">
                  <a:extLst>
                    <a:ext uri="{9D8B030D-6E8A-4147-A177-3AD203B41FA5}">
                      <a16:colId xmlns:a16="http://schemas.microsoft.com/office/drawing/2014/main" val="3038160262"/>
                    </a:ext>
                  </a:extLst>
                </a:gridCol>
              </a:tblGrid>
              <a:tr h="375920">
                <a:tc>
                  <a:txBody>
                    <a:bodyPr/>
                    <a:lstStyle/>
                    <a:p>
                      <a:endParaRPr lang="en-GB" sz="19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900" dirty="0">
                          <a:solidFill>
                            <a:schemeClr val="tx1"/>
                          </a:solidFill>
                        </a:rPr>
                        <a:t>Pruned</a:t>
                      </a:r>
                      <a:endParaRPr lang="en-GB" sz="1900" dirty="0">
                        <a:solidFill>
                          <a:schemeClr val="tx1"/>
                        </a:solidFill>
                      </a:endParaRPr>
                    </a:p>
                  </a:txBody>
                  <a:tcPr/>
                </a:tc>
                <a:tc hMerge="1">
                  <a:txBody>
                    <a:bodyPr/>
                    <a:lstStyle/>
                    <a:p>
                      <a:endParaRPr lang="pl-PL" dirty="0">
                        <a:solidFill>
                          <a:schemeClr val="tx1"/>
                        </a:solidFill>
                      </a:endParaRPr>
                    </a:p>
                  </a:txBody>
                  <a:tcPr/>
                </a:tc>
                <a:extLst>
                  <a:ext uri="{0D108BD9-81ED-4DB2-BD59-A6C34878D82A}">
                    <a16:rowId xmlns:a16="http://schemas.microsoft.com/office/drawing/2014/main" val="1904205391"/>
                  </a:ext>
                </a:extLst>
              </a:tr>
              <a:tr h="375920">
                <a:tc>
                  <a:txBody>
                    <a:bodyPr/>
                    <a:lstStyle/>
                    <a:p>
                      <a:endParaRPr lang="en-GB" sz="1900" dirty="0"/>
                    </a:p>
                  </a:txBody>
                  <a:tcPr/>
                </a:tc>
                <a:tc>
                  <a:txBody>
                    <a:bodyPr/>
                    <a:lstStyle/>
                    <a:p>
                      <a:r>
                        <a:rPr lang="pl-PL" sz="1900" dirty="0">
                          <a:solidFill>
                            <a:schemeClr val="tx1"/>
                          </a:solidFill>
                        </a:rPr>
                        <a:t>FFN</a:t>
                      </a:r>
                      <a:endParaRPr lang="en-GB" sz="1900" dirty="0">
                        <a:solidFill>
                          <a:schemeClr val="tx1"/>
                        </a:solidFill>
                      </a:endParaRPr>
                    </a:p>
                  </a:txBody>
                  <a:tcPr/>
                </a:tc>
                <a:tc>
                  <a:txBody>
                    <a:bodyPr/>
                    <a:lstStyle/>
                    <a:p>
                      <a:r>
                        <a:rPr lang="pl-PL" sz="1900" dirty="0">
                          <a:solidFill>
                            <a:schemeClr val="tx1"/>
                          </a:solidFill>
                        </a:rPr>
                        <a:t>Heads</a:t>
                      </a:r>
                    </a:p>
                  </a:txBody>
                  <a:tcPr/>
                </a:tc>
                <a:extLst>
                  <a:ext uri="{0D108BD9-81ED-4DB2-BD59-A6C34878D82A}">
                    <a16:rowId xmlns:a16="http://schemas.microsoft.com/office/drawing/2014/main" val="731883211"/>
                  </a:ext>
                </a:extLst>
              </a:tr>
              <a:tr h="375920">
                <a:tc>
                  <a:txBody>
                    <a:bodyPr/>
                    <a:lstStyle/>
                    <a:p>
                      <a:r>
                        <a:rPr lang="pl-PL" sz="1900" dirty="0"/>
                        <a:t>Enc. L1</a:t>
                      </a:r>
                    </a:p>
                  </a:txBody>
                  <a:tcPr/>
                </a:tc>
                <a:tc>
                  <a:txBody>
                    <a:bodyPr/>
                    <a:lstStyle/>
                    <a:p>
                      <a:r>
                        <a:rPr lang="en-GB" sz="1900" dirty="0"/>
                        <a:t>150</a:t>
                      </a:r>
                      <a:r>
                        <a:rPr lang="pl-PL" sz="1900" dirty="0"/>
                        <a:t>7</a:t>
                      </a:r>
                      <a:endParaRPr lang="en-GB" sz="1900" dirty="0"/>
                    </a:p>
                  </a:txBody>
                  <a:tcPr/>
                </a:tc>
                <a:tc>
                  <a:txBody>
                    <a:bodyPr/>
                    <a:lstStyle/>
                    <a:p>
                      <a:r>
                        <a:rPr lang="pl-PL" sz="1900" dirty="0"/>
                        <a:t>7</a:t>
                      </a:r>
                      <a:endParaRPr lang="en-GB" sz="1900" dirty="0"/>
                    </a:p>
                  </a:txBody>
                  <a:tcPr/>
                </a:tc>
                <a:extLst>
                  <a:ext uri="{0D108BD9-81ED-4DB2-BD59-A6C34878D82A}">
                    <a16:rowId xmlns:a16="http://schemas.microsoft.com/office/drawing/2014/main" val="3455982819"/>
                  </a:ext>
                </a:extLst>
              </a:tr>
              <a:tr h="375920">
                <a:tc>
                  <a:txBody>
                    <a:bodyPr/>
                    <a:lstStyle/>
                    <a:p>
                      <a:r>
                        <a:rPr lang="pl-PL" sz="1900" dirty="0"/>
                        <a:t>Enc. L2</a:t>
                      </a:r>
                    </a:p>
                  </a:txBody>
                  <a:tcPr/>
                </a:tc>
                <a:tc>
                  <a:txBody>
                    <a:bodyPr/>
                    <a:lstStyle/>
                    <a:p>
                      <a:r>
                        <a:rPr lang="en-GB" sz="1900" dirty="0"/>
                        <a:t>1536</a:t>
                      </a:r>
                    </a:p>
                  </a:txBody>
                  <a:tcPr/>
                </a:tc>
                <a:tc>
                  <a:txBody>
                    <a:bodyPr/>
                    <a:lstStyle/>
                    <a:p>
                      <a:r>
                        <a:rPr lang="pl-PL" sz="1900" dirty="0"/>
                        <a:t>3</a:t>
                      </a:r>
                      <a:endParaRPr lang="en-GB" sz="1900" dirty="0"/>
                    </a:p>
                  </a:txBody>
                  <a:tcPr/>
                </a:tc>
                <a:extLst>
                  <a:ext uri="{0D108BD9-81ED-4DB2-BD59-A6C34878D82A}">
                    <a16:rowId xmlns:a16="http://schemas.microsoft.com/office/drawing/2014/main" val="4066234509"/>
                  </a:ext>
                </a:extLst>
              </a:tr>
              <a:tr h="375920">
                <a:tc>
                  <a:txBody>
                    <a:bodyPr/>
                    <a:lstStyle/>
                    <a:p>
                      <a:r>
                        <a:rPr lang="pl-PL" sz="1900" dirty="0"/>
                        <a:t>Enc. L3</a:t>
                      </a:r>
                      <a:endParaRPr lang="en-GB" sz="1900" dirty="0"/>
                    </a:p>
                  </a:txBody>
                  <a:tcPr/>
                </a:tc>
                <a:tc>
                  <a:txBody>
                    <a:bodyPr/>
                    <a:lstStyle/>
                    <a:p>
                      <a:r>
                        <a:rPr lang="en-GB" sz="1900" dirty="0"/>
                        <a:t>649</a:t>
                      </a:r>
                    </a:p>
                  </a:txBody>
                  <a:tcPr/>
                </a:tc>
                <a:tc>
                  <a:txBody>
                    <a:bodyPr/>
                    <a:lstStyle/>
                    <a:p>
                      <a:r>
                        <a:rPr lang="pl-PL" sz="1900" dirty="0"/>
                        <a:t>4</a:t>
                      </a:r>
                      <a:endParaRPr lang="en-GB" sz="1900" dirty="0"/>
                    </a:p>
                  </a:txBody>
                  <a:tcPr/>
                </a:tc>
                <a:extLst>
                  <a:ext uri="{0D108BD9-81ED-4DB2-BD59-A6C34878D82A}">
                    <a16:rowId xmlns:a16="http://schemas.microsoft.com/office/drawing/2014/main" val="576307344"/>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900" dirty="0"/>
                        <a:t>Enc. L4</a:t>
                      </a:r>
                      <a:endParaRPr lang="en-GB" sz="1900" dirty="0"/>
                    </a:p>
                  </a:txBody>
                  <a:tcPr/>
                </a:tc>
                <a:tc>
                  <a:txBody>
                    <a:bodyPr/>
                    <a:lstStyle/>
                    <a:p>
                      <a:r>
                        <a:rPr lang="en-GB" sz="1900" dirty="0"/>
                        <a:t>367</a:t>
                      </a:r>
                    </a:p>
                  </a:txBody>
                  <a:tcPr/>
                </a:tc>
                <a:tc>
                  <a:txBody>
                    <a:bodyPr/>
                    <a:lstStyle/>
                    <a:p>
                      <a:r>
                        <a:rPr lang="pl-PL" sz="1900" dirty="0"/>
                        <a:t>7</a:t>
                      </a:r>
                      <a:endParaRPr lang="en-GB" sz="1900" dirty="0"/>
                    </a:p>
                  </a:txBody>
                  <a:tcPr/>
                </a:tc>
                <a:extLst>
                  <a:ext uri="{0D108BD9-81ED-4DB2-BD59-A6C34878D82A}">
                    <a16:rowId xmlns:a16="http://schemas.microsoft.com/office/drawing/2014/main" val="521850184"/>
                  </a:ext>
                </a:extLst>
              </a:tr>
              <a:tr h="375920">
                <a:tc>
                  <a:txBody>
                    <a:bodyPr/>
                    <a:lstStyle/>
                    <a:p>
                      <a:r>
                        <a:rPr lang="pl-PL" sz="1900" dirty="0"/>
                        <a:t>Enc. L5</a:t>
                      </a:r>
                      <a:endParaRPr lang="en-GB" sz="1900" dirty="0"/>
                    </a:p>
                  </a:txBody>
                  <a:tcPr/>
                </a:tc>
                <a:tc>
                  <a:txBody>
                    <a:bodyPr/>
                    <a:lstStyle/>
                    <a:p>
                      <a:r>
                        <a:rPr lang="en-GB" sz="1900" dirty="0"/>
                        <a:t>256</a:t>
                      </a:r>
                    </a:p>
                  </a:txBody>
                  <a:tcPr/>
                </a:tc>
                <a:tc>
                  <a:txBody>
                    <a:bodyPr/>
                    <a:lstStyle/>
                    <a:p>
                      <a:r>
                        <a:rPr lang="pl-PL" sz="1900" dirty="0"/>
                        <a:t>5</a:t>
                      </a:r>
                      <a:endParaRPr lang="en-GB" sz="1900" dirty="0"/>
                    </a:p>
                  </a:txBody>
                  <a:tcPr/>
                </a:tc>
                <a:extLst>
                  <a:ext uri="{0D108BD9-81ED-4DB2-BD59-A6C34878D82A}">
                    <a16:rowId xmlns:a16="http://schemas.microsoft.com/office/drawing/2014/main" val="4049835454"/>
                  </a:ext>
                </a:extLst>
              </a:tr>
              <a:tr h="375920">
                <a:tc>
                  <a:txBody>
                    <a:bodyPr/>
                    <a:lstStyle/>
                    <a:p>
                      <a:r>
                        <a:rPr lang="pl-PL" sz="1900" dirty="0"/>
                        <a:t>Enc. L6</a:t>
                      </a:r>
                      <a:endParaRPr lang="en-GB" sz="1900" dirty="0"/>
                    </a:p>
                  </a:txBody>
                  <a:tcPr/>
                </a:tc>
                <a:tc>
                  <a:txBody>
                    <a:bodyPr/>
                    <a:lstStyle/>
                    <a:p>
                      <a:r>
                        <a:rPr lang="en-GB" sz="1900" dirty="0"/>
                        <a:t>161</a:t>
                      </a:r>
                    </a:p>
                  </a:txBody>
                  <a:tcPr/>
                </a:tc>
                <a:tc>
                  <a:txBody>
                    <a:bodyPr/>
                    <a:lstStyle/>
                    <a:p>
                      <a:r>
                        <a:rPr lang="pl-PL" sz="1900" dirty="0"/>
                        <a:t>2</a:t>
                      </a:r>
                      <a:endParaRPr lang="en-GB" sz="1900" dirty="0"/>
                    </a:p>
                  </a:txBody>
                  <a:tcPr/>
                </a:tc>
                <a:extLst>
                  <a:ext uri="{0D108BD9-81ED-4DB2-BD59-A6C34878D82A}">
                    <a16:rowId xmlns:a16="http://schemas.microsoft.com/office/drawing/2014/main" val="1787711786"/>
                  </a:ext>
                </a:extLst>
              </a:tr>
              <a:tr h="375920">
                <a:tc>
                  <a:txBody>
                    <a:bodyPr/>
                    <a:lstStyle/>
                    <a:p>
                      <a:r>
                        <a:rPr lang="pl-PL" sz="1900" dirty="0"/>
                        <a:t>Enc. L7</a:t>
                      </a:r>
                      <a:endParaRPr lang="en-GB" sz="1900" dirty="0"/>
                    </a:p>
                  </a:txBody>
                  <a:tcPr/>
                </a:tc>
                <a:tc>
                  <a:txBody>
                    <a:bodyPr/>
                    <a:lstStyle/>
                    <a:p>
                      <a:r>
                        <a:rPr lang="en-GB" sz="1900" dirty="0"/>
                        <a:t>64</a:t>
                      </a:r>
                    </a:p>
                  </a:txBody>
                  <a:tcPr/>
                </a:tc>
                <a:tc>
                  <a:txBody>
                    <a:bodyPr/>
                    <a:lstStyle/>
                    <a:p>
                      <a:r>
                        <a:rPr lang="pl-PL" sz="1900" dirty="0"/>
                        <a:t>2</a:t>
                      </a:r>
                      <a:endParaRPr lang="en-GB" sz="1900" dirty="0"/>
                    </a:p>
                  </a:txBody>
                  <a:tcPr/>
                </a:tc>
                <a:extLst>
                  <a:ext uri="{0D108BD9-81ED-4DB2-BD59-A6C34878D82A}">
                    <a16:rowId xmlns:a16="http://schemas.microsoft.com/office/drawing/2014/main" val="3289537116"/>
                  </a:ext>
                </a:extLst>
              </a:tr>
              <a:tr h="375920">
                <a:tc>
                  <a:txBody>
                    <a:bodyPr/>
                    <a:lstStyle/>
                    <a:p>
                      <a:r>
                        <a:rPr lang="pl-PL" sz="1900" dirty="0"/>
                        <a:t>Enc. L8</a:t>
                      </a:r>
                      <a:endParaRPr lang="en-GB" sz="1900" dirty="0"/>
                    </a:p>
                  </a:txBody>
                  <a:tcPr/>
                </a:tc>
                <a:tc>
                  <a:txBody>
                    <a:bodyPr/>
                    <a:lstStyle/>
                    <a:p>
                      <a:r>
                        <a:rPr lang="en-GB" sz="1900" dirty="0"/>
                        <a:t>38</a:t>
                      </a:r>
                    </a:p>
                  </a:txBody>
                  <a:tcPr/>
                </a:tc>
                <a:tc>
                  <a:txBody>
                    <a:bodyPr/>
                    <a:lstStyle/>
                    <a:p>
                      <a:r>
                        <a:rPr lang="pl-PL" sz="1900" dirty="0"/>
                        <a:t>0</a:t>
                      </a:r>
                      <a:endParaRPr lang="en-GB" sz="1900" dirty="0"/>
                    </a:p>
                  </a:txBody>
                  <a:tcPr/>
                </a:tc>
                <a:extLst>
                  <a:ext uri="{0D108BD9-81ED-4DB2-BD59-A6C34878D82A}">
                    <a16:rowId xmlns:a16="http://schemas.microsoft.com/office/drawing/2014/main" val="584110757"/>
                  </a:ext>
                </a:extLst>
              </a:tr>
              <a:tr h="375920">
                <a:tc>
                  <a:txBody>
                    <a:bodyPr/>
                    <a:lstStyle/>
                    <a:p>
                      <a:r>
                        <a:rPr lang="pl-PL" sz="1900" dirty="0"/>
                        <a:t>Enc. L9</a:t>
                      </a:r>
                      <a:endParaRPr lang="en-GB" sz="1900" dirty="0"/>
                    </a:p>
                  </a:txBody>
                  <a:tcPr/>
                </a:tc>
                <a:tc>
                  <a:txBody>
                    <a:bodyPr/>
                    <a:lstStyle/>
                    <a:p>
                      <a:r>
                        <a:rPr lang="en-GB" sz="1900" dirty="0"/>
                        <a:t>44</a:t>
                      </a:r>
                    </a:p>
                  </a:txBody>
                  <a:tcPr/>
                </a:tc>
                <a:tc>
                  <a:txBody>
                    <a:bodyPr/>
                    <a:lstStyle/>
                    <a:p>
                      <a:r>
                        <a:rPr lang="pl-PL" sz="1900" dirty="0"/>
                        <a:t>0</a:t>
                      </a:r>
                      <a:endParaRPr lang="en-GB" sz="1900" dirty="0"/>
                    </a:p>
                  </a:txBody>
                  <a:tcPr/>
                </a:tc>
                <a:extLst>
                  <a:ext uri="{0D108BD9-81ED-4DB2-BD59-A6C34878D82A}">
                    <a16:rowId xmlns:a16="http://schemas.microsoft.com/office/drawing/2014/main" val="391495024"/>
                  </a:ext>
                </a:extLst>
              </a:tr>
              <a:tr h="375920">
                <a:tc>
                  <a:txBody>
                    <a:bodyPr/>
                    <a:lstStyle/>
                    <a:p>
                      <a:r>
                        <a:rPr lang="pl-PL" sz="1900" dirty="0"/>
                        <a:t>Enc. L10</a:t>
                      </a:r>
                      <a:endParaRPr lang="en-GB" sz="1900" dirty="0"/>
                    </a:p>
                  </a:txBody>
                  <a:tcPr/>
                </a:tc>
                <a:tc>
                  <a:txBody>
                    <a:bodyPr/>
                    <a:lstStyle/>
                    <a:p>
                      <a:r>
                        <a:rPr lang="en-GB" sz="1900" dirty="0"/>
                        <a:t>182</a:t>
                      </a:r>
                    </a:p>
                  </a:txBody>
                  <a:tcPr/>
                </a:tc>
                <a:tc>
                  <a:txBody>
                    <a:bodyPr/>
                    <a:lstStyle/>
                    <a:p>
                      <a:r>
                        <a:rPr lang="pl-PL" sz="1900" dirty="0"/>
                        <a:t>0</a:t>
                      </a:r>
                      <a:endParaRPr lang="en-GB" sz="1900" dirty="0"/>
                    </a:p>
                  </a:txBody>
                  <a:tcPr/>
                </a:tc>
                <a:extLst>
                  <a:ext uri="{0D108BD9-81ED-4DB2-BD59-A6C34878D82A}">
                    <a16:rowId xmlns:a16="http://schemas.microsoft.com/office/drawing/2014/main" val="4246529020"/>
                  </a:ext>
                </a:extLst>
              </a:tr>
              <a:tr h="375920">
                <a:tc>
                  <a:txBody>
                    <a:bodyPr/>
                    <a:lstStyle/>
                    <a:p>
                      <a:r>
                        <a:rPr lang="pl-PL" sz="1900" dirty="0"/>
                        <a:t>Enc. L11</a:t>
                      </a:r>
                      <a:endParaRPr lang="en-GB" sz="1900" dirty="0"/>
                    </a:p>
                  </a:txBody>
                  <a:tcPr/>
                </a:tc>
                <a:tc>
                  <a:txBody>
                    <a:bodyPr/>
                    <a:lstStyle/>
                    <a:p>
                      <a:r>
                        <a:rPr lang="en-GB" sz="1900" dirty="0"/>
                        <a:t>1532</a:t>
                      </a:r>
                    </a:p>
                  </a:txBody>
                  <a:tcPr/>
                </a:tc>
                <a:tc>
                  <a:txBody>
                    <a:bodyPr/>
                    <a:lstStyle/>
                    <a:p>
                      <a:r>
                        <a:rPr lang="pl-PL" sz="1900" dirty="0"/>
                        <a:t>0</a:t>
                      </a:r>
                      <a:endParaRPr lang="en-GB" sz="1900" dirty="0"/>
                    </a:p>
                  </a:txBody>
                  <a:tcPr/>
                </a:tc>
                <a:extLst>
                  <a:ext uri="{0D108BD9-81ED-4DB2-BD59-A6C34878D82A}">
                    <a16:rowId xmlns:a16="http://schemas.microsoft.com/office/drawing/2014/main" val="1657795855"/>
                  </a:ext>
                </a:extLst>
              </a:tr>
              <a:tr h="375920">
                <a:tc>
                  <a:txBody>
                    <a:bodyPr/>
                    <a:lstStyle/>
                    <a:p>
                      <a:r>
                        <a:rPr lang="pl-PL" sz="1900" dirty="0"/>
                        <a:t>Enc. L12</a:t>
                      </a:r>
                      <a:endParaRPr lang="en-GB" sz="1900" dirty="0"/>
                    </a:p>
                  </a:txBody>
                  <a:tcPr/>
                </a:tc>
                <a:tc>
                  <a:txBody>
                    <a:bodyPr/>
                    <a:lstStyle/>
                    <a:p>
                      <a:r>
                        <a:rPr lang="en-GB" sz="1900" dirty="0"/>
                        <a:t>1536</a:t>
                      </a:r>
                    </a:p>
                  </a:txBody>
                  <a:tcPr/>
                </a:tc>
                <a:tc>
                  <a:txBody>
                    <a:bodyPr/>
                    <a:lstStyle/>
                    <a:p>
                      <a:r>
                        <a:rPr lang="pl-PL" sz="1900" dirty="0"/>
                        <a:t>4</a:t>
                      </a:r>
                      <a:endParaRPr lang="en-GB" sz="1900" dirty="0"/>
                    </a:p>
                  </a:txBody>
                  <a:tcPr/>
                </a:tc>
                <a:extLst>
                  <a:ext uri="{0D108BD9-81ED-4DB2-BD59-A6C34878D82A}">
                    <a16:rowId xmlns:a16="http://schemas.microsoft.com/office/drawing/2014/main" val="1245624067"/>
                  </a:ext>
                </a:extLst>
              </a:tr>
              <a:tr h="375920">
                <a:tc>
                  <a:txBody>
                    <a:bodyPr/>
                    <a:lstStyle/>
                    <a:p>
                      <a:r>
                        <a:rPr lang="pl-PL" sz="1900" dirty="0"/>
                        <a:t>Dec. L1</a:t>
                      </a:r>
                      <a:endParaRPr lang="en-GB" sz="1900" dirty="0"/>
                    </a:p>
                  </a:txBody>
                  <a:tcPr/>
                </a:tc>
                <a:tc>
                  <a:txBody>
                    <a:bodyPr/>
                    <a:lstStyle/>
                    <a:p>
                      <a:r>
                        <a:rPr lang="en-GB" sz="1900" dirty="0"/>
                        <a:t>1536</a:t>
                      </a:r>
                    </a:p>
                  </a:txBody>
                  <a:tcPr/>
                </a:tc>
                <a:tc>
                  <a:txBody>
                    <a:bodyPr/>
                    <a:lstStyle/>
                    <a:p>
                      <a:r>
                        <a:rPr lang="pl-PL" sz="1900" dirty="0"/>
                        <a:t>8</a:t>
                      </a:r>
                      <a:endParaRPr lang="en-GB" sz="1900" dirty="0"/>
                    </a:p>
                  </a:txBody>
                  <a:tcPr/>
                </a:tc>
                <a:extLst>
                  <a:ext uri="{0D108BD9-81ED-4DB2-BD59-A6C34878D82A}">
                    <a16:rowId xmlns:a16="http://schemas.microsoft.com/office/drawing/2014/main" val="3997340320"/>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D0450F85-38BE-4BB3-A0DF-5FF0FCD418B1}"/>
                  </a:ext>
                </a:extLst>
              </p14:cNvPr>
              <p14:cNvContentPartPr/>
              <p14:nvPr/>
            </p14:nvContentPartPr>
            <p14:xfrm>
              <a:off x="9844010" y="1387418"/>
              <a:ext cx="611640" cy="4223520"/>
            </p14:xfrm>
          </p:contentPart>
        </mc:Choice>
        <mc:Fallback xmlns="">
          <p:pic>
            <p:nvPicPr>
              <p:cNvPr id="45" name="Ink 44">
                <a:extLst>
                  <a:ext uri="{FF2B5EF4-FFF2-40B4-BE49-F238E27FC236}">
                    <a16:creationId xmlns:a16="http://schemas.microsoft.com/office/drawing/2014/main" id="{D0450F85-38BE-4BB3-A0DF-5FF0FCD418B1}"/>
                  </a:ext>
                </a:extLst>
              </p:cNvPr>
              <p:cNvPicPr/>
              <p:nvPr/>
            </p:nvPicPr>
            <p:blipFill>
              <a:blip r:embed="rId6"/>
              <a:stretch>
                <a:fillRect/>
              </a:stretch>
            </p:blipFill>
            <p:spPr>
              <a:xfrm>
                <a:off x="9835010" y="1378418"/>
                <a:ext cx="629280" cy="4241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E6183FF8-735B-4384-B6F7-8C062F423D7D}"/>
                  </a:ext>
                </a:extLst>
              </p14:cNvPr>
              <p14:cNvContentPartPr/>
              <p14:nvPr/>
            </p14:nvContentPartPr>
            <p14:xfrm>
              <a:off x="10154297" y="5340245"/>
              <a:ext cx="197280" cy="279720"/>
            </p14:xfrm>
          </p:contentPart>
        </mc:Choice>
        <mc:Fallback xmlns="">
          <p:pic>
            <p:nvPicPr>
              <p:cNvPr id="47" name="Ink 46">
                <a:extLst>
                  <a:ext uri="{FF2B5EF4-FFF2-40B4-BE49-F238E27FC236}">
                    <a16:creationId xmlns:a16="http://schemas.microsoft.com/office/drawing/2014/main" id="{E6183FF8-735B-4384-B6F7-8C062F423D7D}"/>
                  </a:ext>
                </a:extLst>
              </p:cNvPr>
              <p:cNvPicPr/>
              <p:nvPr/>
            </p:nvPicPr>
            <p:blipFill>
              <a:blip r:embed="rId8"/>
              <a:stretch>
                <a:fillRect/>
              </a:stretch>
            </p:blipFill>
            <p:spPr>
              <a:xfrm>
                <a:off x="10145297" y="5331245"/>
                <a:ext cx="2149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4" name="Ink 53">
                <a:extLst>
                  <a:ext uri="{FF2B5EF4-FFF2-40B4-BE49-F238E27FC236}">
                    <a16:creationId xmlns:a16="http://schemas.microsoft.com/office/drawing/2014/main" id="{7941BDB1-3DD2-4DB9-8C6A-E1D9275DD124}"/>
                  </a:ext>
                </a:extLst>
              </p14:cNvPr>
              <p14:cNvContentPartPr/>
              <p14:nvPr/>
            </p14:nvContentPartPr>
            <p14:xfrm>
              <a:off x="10800889" y="1265450"/>
              <a:ext cx="586800" cy="4338720"/>
            </p14:xfrm>
          </p:contentPart>
        </mc:Choice>
        <mc:Fallback xmlns="">
          <p:pic>
            <p:nvPicPr>
              <p:cNvPr id="54" name="Ink 53">
                <a:extLst>
                  <a:ext uri="{FF2B5EF4-FFF2-40B4-BE49-F238E27FC236}">
                    <a16:creationId xmlns:a16="http://schemas.microsoft.com/office/drawing/2014/main" id="{7941BDB1-3DD2-4DB9-8C6A-E1D9275DD124}"/>
                  </a:ext>
                </a:extLst>
              </p:cNvPr>
              <p:cNvPicPr/>
              <p:nvPr/>
            </p:nvPicPr>
            <p:blipFill>
              <a:blip r:embed="rId10"/>
              <a:stretch>
                <a:fillRect/>
              </a:stretch>
            </p:blipFill>
            <p:spPr>
              <a:xfrm>
                <a:off x="10791883" y="1256450"/>
                <a:ext cx="604451" cy="4356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Ink 55">
                <a:extLst>
                  <a:ext uri="{FF2B5EF4-FFF2-40B4-BE49-F238E27FC236}">
                    <a16:creationId xmlns:a16="http://schemas.microsoft.com/office/drawing/2014/main" id="{99C3C1D1-1A0E-4E1F-B826-F65A4CF12FAF}"/>
                  </a:ext>
                </a:extLst>
              </p14:cNvPr>
              <p14:cNvContentPartPr/>
              <p14:nvPr/>
            </p14:nvContentPartPr>
            <p14:xfrm>
              <a:off x="10948129" y="5448290"/>
              <a:ext cx="226080" cy="200520"/>
            </p14:xfrm>
          </p:contentPart>
        </mc:Choice>
        <mc:Fallback xmlns="">
          <p:pic>
            <p:nvPicPr>
              <p:cNvPr id="56" name="Ink 55">
                <a:extLst>
                  <a:ext uri="{FF2B5EF4-FFF2-40B4-BE49-F238E27FC236}">
                    <a16:creationId xmlns:a16="http://schemas.microsoft.com/office/drawing/2014/main" id="{99C3C1D1-1A0E-4E1F-B826-F65A4CF12FAF}"/>
                  </a:ext>
                </a:extLst>
              </p:cNvPr>
              <p:cNvPicPr/>
              <p:nvPr/>
            </p:nvPicPr>
            <p:blipFill>
              <a:blip r:embed="rId12"/>
              <a:stretch>
                <a:fillRect/>
              </a:stretch>
            </p:blipFill>
            <p:spPr>
              <a:xfrm>
                <a:off x="10939489" y="5439650"/>
                <a:ext cx="243720" cy="218160"/>
              </a:xfrm>
              <a:prstGeom prst="rect">
                <a:avLst/>
              </a:prstGeom>
            </p:spPr>
          </p:pic>
        </mc:Fallback>
      </mc:AlternateContent>
      <p:graphicFrame>
        <p:nvGraphicFramePr>
          <p:cNvPr id="74" name="Table 19">
            <a:extLst>
              <a:ext uri="{FF2B5EF4-FFF2-40B4-BE49-F238E27FC236}">
                <a16:creationId xmlns:a16="http://schemas.microsoft.com/office/drawing/2014/main" id="{54CF30AB-625F-4F88-A399-D8505CB7B599}"/>
              </a:ext>
            </a:extLst>
          </p:cNvPr>
          <p:cNvGraphicFramePr>
            <a:graphicFrameLocks/>
          </p:cNvGraphicFramePr>
          <p:nvPr>
            <p:extLst>
              <p:ext uri="{D42A27DB-BD31-4B8C-83A1-F6EECF244321}">
                <p14:modId xmlns:p14="http://schemas.microsoft.com/office/powerpoint/2010/main" val="1031468854"/>
              </p:ext>
            </p:extLst>
          </p:nvPr>
        </p:nvGraphicFramePr>
        <p:xfrm>
          <a:off x="926973" y="3663950"/>
          <a:ext cx="4625032" cy="2286000"/>
        </p:xfrm>
        <a:graphic>
          <a:graphicData uri="http://schemas.openxmlformats.org/drawingml/2006/table">
            <a:tbl>
              <a:tblPr firstRow="1" bandRow="1">
                <a:tableStyleId>{5C22544A-7EE6-4342-B048-85BDC9FD1C3A}</a:tableStyleId>
              </a:tblPr>
              <a:tblGrid>
                <a:gridCol w="1808376">
                  <a:extLst>
                    <a:ext uri="{9D8B030D-6E8A-4147-A177-3AD203B41FA5}">
                      <a16:colId xmlns:a16="http://schemas.microsoft.com/office/drawing/2014/main" val="721353400"/>
                    </a:ext>
                  </a:extLst>
                </a:gridCol>
                <a:gridCol w="1236835">
                  <a:extLst>
                    <a:ext uri="{9D8B030D-6E8A-4147-A177-3AD203B41FA5}">
                      <a16:colId xmlns:a16="http://schemas.microsoft.com/office/drawing/2014/main" val="2592928883"/>
                    </a:ext>
                  </a:extLst>
                </a:gridCol>
                <a:gridCol w="1579821">
                  <a:extLst>
                    <a:ext uri="{9D8B030D-6E8A-4147-A177-3AD203B41FA5}">
                      <a16:colId xmlns:a16="http://schemas.microsoft.com/office/drawing/2014/main" val="1039702904"/>
                    </a:ext>
                  </a:extLst>
                </a:gridCol>
              </a:tblGrid>
              <a:tr h="375920">
                <a:tc>
                  <a:txBody>
                    <a:bodyPr/>
                    <a:lstStyle/>
                    <a:p>
                      <a:endParaRPr lang="en-GB" sz="1900" dirty="0"/>
                    </a:p>
                  </a:txBody>
                  <a:tcPr/>
                </a:tc>
                <a:tc>
                  <a:txBody>
                    <a:bodyPr/>
                    <a:lstStyle/>
                    <a:p>
                      <a:pPr algn="ctr"/>
                      <a:r>
                        <a:rPr lang="pl-PL" sz="1900" dirty="0">
                          <a:solidFill>
                            <a:schemeClr val="tx1"/>
                          </a:solidFill>
                        </a:rPr>
                        <a:t>Baseline</a:t>
                      </a:r>
                      <a:endParaRPr lang="en-GB" sz="1900" dirty="0">
                        <a:solidFill>
                          <a:schemeClr val="tx1"/>
                        </a:solidFill>
                      </a:endParaRPr>
                    </a:p>
                  </a:txBody>
                  <a:tcPr anchor="ctr"/>
                </a:tc>
                <a:tc>
                  <a:txBody>
                    <a:bodyPr/>
                    <a:lstStyle/>
                    <a:p>
                      <a:pPr algn="ctr"/>
                      <a:r>
                        <a:rPr lang="pl-PL" sz="1900" dirty="0">
                          <a:solidFill>
                            <a:schemeClr val="tx1"/>
                          </a:solidFill>
                        </a:rPr>
                        <a:t>Pruned</a:t>
                      </a:r>
                      <a:endParaRPr lang="en-GB" sz="1900" dirty="0">
                        <a:solidFill>
                          <a:schemeClr val="tx1"/>
                        </a:solidFill>
                      </a:endParaRPr>
                    </a:p>
                  </a:txBody>
                  <a:tcPr anchor="ctr"/>
                </a:tc>
                <a:extLst>
                  <a:ext uri="{0D108BD9-81ED-4DB2-BD59-A6C34878D82A}">
                    <a16:rowId xmlns:a16="http://schemas.microsoft.com/office/drawing/2014/main" val="2867625916"/>
                  </a:ext>
                </a:extLst>
              </a:tr>
              <a:tr h="375920">
                <a:tc>
                  <a:txBody>
                    <a:bodyPr/>
                    <a:lstStyle/>
                    <a:p>
                      <a:r>
                        <a:rPr lang="pl-PL" sz="1900" dirty="0"/>
                        <a:t>BLEU</a:t>
                      </a:r>
                      <a:endParaRPr lang="en-GB" sz="1900" dirty="0"/>
                    </a:p>
                  </a:txBody>
                  <a:tcPr>
                    <a:lnB w="12700" cmpd="sng">
                      <a:noFill/>
                    </a:lnB>
                    <a:solidFill>
                      <a:schemeClr val="accent2">
                        <a:lumMod val="40000"/>
                        <a:lumOff val="60000"/>
                      </a:schemeClr>
                    </a:solidFill>
                  </a:tcPr>
                </a:tc>
                <a:tc>
                  <a:txBody>
                    <a:bodyPr/>
                    <a:lstStyle/>
                    <a:p>
                      <a:pPr algn="r"/>
                      <a:r>
                        <a:rPr lang="pl-PL" sz="1900" dirty="0"/>
                        <a:t>38.2</a:t>
                      </a:r>
                      <a:endParaRPr lang="en-GB" sz="1900" dirty="0"/>
                    </a:p>
                  </a:txBody>
                  <a:tcPr>
                    <a:solidFill>
                      <a:schemeClr val="accent2">
                        <a:lumMod val="40000"/>
                        <a:lumOff val="60000"/>
                      </a:schemeClr>
                    </a:solidFill>
                  </a:tcPr>
                </a:tc>
                <a:tc>
                  <a:txBody>
                    <a:bodyPr/>
                    <a:lstStyle/>
                    <a:p>
                      <a:pPr algn="r"/>
                      <a:r>
                        <a:rPr lang="pl-PL" sz="1900" dirty="0"/>
                        <a:t>37.8</a:t>
                      </a:r>
                      <a:endParaRPr lang="en-GB" sz="1900" dirty="0"/>
                    </a:p>
                  </a:txBody>
                  <a:tcPr>
                    <a:solidFill>
                      <a:schemeClr val="accent2">
                        <a:lumMod val="40000"/>
                        <a:lumOff val="60000"/>
                      </a:schemeClr>
                    </a:solidFill>
                  </a:tcPr>
                </a:tc>
                <a:extLst>
                  <a:ext uri="{0D108BD9-81ED-4DB2-BD59-A6C34878D82A}">
                    <a16:rowId xmlns:a16="http://schemas.microsoft.com/office/drawing/2014/main" val="3815618772"/>
                  </a:ext>
                </a:extLst>
              </a:tr>
              <a:tr h="375920">
                <a:tc>
                  <a:txBody>
                    <a:bodyPr/>
                    <a:lstStyle/>
                    <a:p>
                      <a:r>
                        <a:rPr lang="pl-PL" sz="1900" dirty="0"/>
                        <a:t>COMET Pruned</a:t>
                      </a:r>
                      <a:endParaRPr lang="en-GB" sz="19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pl-PL" sz="1900" dirty="0"/>
                        <a:t>49.5</a:t>
                      </a:r>
                      <a:endParaRPr lang="en-GB" sz="1900" dirty="0"/>
                    </a:p>
                  </a:txBody>
                  <a:tcPr>
                    <a:lnL w="12700" cmpd="sng">
                      <a:noFill/>
                    </a:lnL>
                    <a:solidFill>
                      <a:schemeClr val="bg1">
                        <a:lumMod val="95000"/>
                      </a:schemeClr>
                    </a:solidFill>
                  </a:tcPr>
                </a:tc>
                <a:tc>
                  <a:txBody>
                    <a:bodyPr/>
                    <a:lstStyle/>
                    <a:p>
                      <a:pPr algn="r"/>
                      <a:r>
                        <a:rPr lang="pl-PL" sz="1900" dirty="0"/>
                        <a:t>48.3</a:t>
                      </a:r>
                      <a:endParaRPr lang="en-GB" sz="1900" dirty="0"/>
                    </a:p>
                  </a:txBody>
                  <a:tcPr>
                    <a:solidFill>
                      <a:schemeClr val="accent6">
                        <a:lumMod val="40000"/>
                        <a:lumOff val="60000"/>
                      </a:schemeClr>
                    </a:solidFill>
                  </a:tcPr>
                </a:tc>
                <a:extLst>
                  <a:ext uri="{0D108BD9-81ED-4DB2-BD59-A6C34878D82A}">
                    <a16:rowId xmlns:a16="http://schemas.microsoft.com/office/drawing/2014/main" val="2616402032"/>
                  </a:ext>
                </a:extLst>
              </a:tr>
              <a:tr h="375920">
                <a:tc>
                  <a:txBody>
                    <a:bodyPr/>
                    <a:lstStyle/>
                    <a:p>
                      <a:r>
                        <a:rPr lang="pl-PL" sz="1900" dirty="0"/>
                        <a:t>COMET Reinit</a:t>
                      </a:r>
                      <a:endParaRPr lang="en-GB" sz="19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r"/>
                      <a:r>
                        <a:rPr lang="en-GB" sz="1900" dirty="0"/>
                        <a:t>—</a:t>
                      </a:r>
                    </a:p>
                  </a:txBody>
                  <a:tcPr>
                    <a:lnL w="12700" cmpd="sng">
                      <a:noFill/>
                    </a:lnL>
                    <a:solidFill>
                      <a:schemeClr val="bg1">
                        <a:lumMod val="95000"/>
                      </a:schemeClr>
                    </a:solidFill>
                  </a:tcPr>
                </a:tc>
                <a:tc>
                  <a:txBody>
                    <a:bodyPr/>
                    <a:lstStyle/>
                    <a:p>
                      <a:pPr algn="r"/>
                      <a:r>
                        <a:rPr lang="pl-PL" sz="1900" dirty="0"/>
                        <a:t>44.2</a:t>
                      </a:r>
                      <a:endParaRPr lang="en-GB" sz="1900" dirty="0"/>
                    </a:p>
                  </a:txBody>
                  <a:tcPr>
                    <a:solidFill>
                      <a:schemeClr val="accent6">
                        <a:lumMod val="40000"/>
                        <a:lumOff val="60000"/>
                      </a:schemeClr>
                    </a:solidFill>
                  </a:tcPr>
                </a:tc>
                <a:extLst>
                  <a:ext uri="{0D108BD9-81ED-4DB2-BD59-A6C34878D82A}">
                    <a16:rowId xmlns:a16="http://schemas.microsoft.com/office/drawing/2014/main" val="425056187"/>
                  </a:ext>
                </a:extLst>
              </a:tr>
              <a:tr h="375920">
                <a:tc>
                  <a:txBody>
                    <a:bodyPr/>
                    <a:lstStyle/>
                    <a:p>
                      <a:r>
                        <a:rPr lang="pl-PL" sz="1900" dirty="0"/>
                        <a:t>WPS</a:t>
                      </a:r>
                      <a:endParaRPr lang="en-GB" sz="1900" dirty="0"/>
                    </a:p>
                  </a:txBody>
                  <a:tcPr>
                    <a:lnT w="12700" cmpd="sng">
                      <a:noFill/>
                    </a:lnT>
                  </a:tcPr>
                </a:tc>
                <a:tc>
                  <a:txBody>
                    <a:bodyPr/>
                    <a:lstStyle/>
                    <a:p>
                      <a:pPr algn="r"/>
                      <a:r>
                        <a:rPr lang="pl-PL" sz="1900" dirty="0"/>
                        <a:t>2111</a:t>
                      </a:r>
                      <a:endParaRPr lang="en-GB" sz="1900" dirty="0"/>
                    </a:p>
                  </a:txBody>
                  <a:tcPr/>
                </a:tc>
                <a:tc>
                  <a:txBody>
                    <a:bodyPr/>
                    <a:lstStyle/>
                    <a:p>
                      <a:pPr algn="r"/>
                      <a:r>
                        <a:rPr lang="pl-PL" sz="1900" dirty="0"/>
                        <a:t>3501</a:t>
                      </a:r>
                      <a:endParaRPr lang="en-GB" sz="1900" dirty="0"/>
                    </a:p>
                  </a:txBody>
                  <a:tcPr/>
                </a:tc>
                <a:extLst>
                  <a:ext uri="{0D108BD9-81ED-4DB2-BD59-A6C34878D82A}">
                    <a16:rowId xmlns:a16="http://schemas.microsoft.com/office/drawing/2014/main" val="3238604868"/>
                  </a:ext>
                </a:extLst>
              </a:tr>
              <a:tr h="375920">
                <a:tc>
                  <a:txBody>
                    <a:bodyPr/>
                    <a:lstStyle/>
                    <a:p>
                      <a:r>
                        <a:rPr lang="pl-PL" sz="1900" dirty="0"/>
                        <a:t>Speed-up</a:t>
                      </a:r>
                      <a:endParaRPr lang="en-GB" sz="1900" dirty="0"/>
                    </a:p>
                  </a:txBody>
                  <a:tcPr>
                    <a:solidFill>
                      <a:schemeClr val="accent2">
                        <a:lumMod val="40000"/>
                        <a:lumOff val="60000"/>
                      </a:schemeClr>
                    </a:solidFill>
                  </a:tcPr>
                </a:tc>
                <a:tc>
                  <a:txBody>
                    <a:bodyPr/>
                    <a:lstStyle/>
                    <a:p>
                      <a:pPr algn="r"/>
                      <a:r>
                        <a:rPr lang="pl-PL" sz="1900" dirty="0"/>
                        <a:t>1.00</a:t>
                      </a:r>
                      <a:endParaRPr lang="en-GB" sz="1900" dirty="0"/>
                    </a:p>
                  </a:txBody>
                  <a:tcPr>
                    <a:solidFill>
                      <a:schemeClr val="accent2">
                        <a:lumMod val="40000"/>
                        <a:lumOff val="60000"/>
                      </a:schemeClr>
                    </a:solidFill>
                  </a:tcPr>
                </a:tc>
                <a:tc>
                  <a:txBody>
                    <a:bodyPr/>
                    <a:lstStyle/>
                    <a:p>
                      <a:pPr algn="r"/>
                      <a:r>
                        <a:rPr lang="pl-PL" sz="1900" dirty="0"/>
                        <a:t>1.66</a:t>
                      </a:r>
                      <a:endParaRPr lang="en-GB" sz="1900" dirty="0"/>
                    </a:p>
                  </a:txBody>
                  <a:tcPr>
                    <a:solidFill>
                      <a:schemeClr val="accent2">
                        <a:lumMod val="40000"/>
                        <a:lumOff val="60000"/>
                      </a:schemeClr>
                    </a:solidFill>
                  </a:tcPr>
                </a:tc>
                <a:extLst>
                  <a:ext uri="{0D108BD9-81ED-4DB2-BD59-A6C34878D82A}">
                    <a16:rowId xmlns:a16="http://schemas.microsoft.com/office/drawing/2014/main" val="2668475839"/>
                  </a:ext>
                </a:extLst>
              </a:tr>
            </a:tbl>
          </a:graphicData>
        </a:graphic>
      </p:graphicFrame>
      <p:sp>
        <p:nvSpPr>
          <p:cNvPr id="84" name="Text Placeholder 16">
            <a:extLst>
              <a:ext uri="{FF2B5EF4-FFF2-40B4-BE49-F238E27FC236}">
                <a16:creationId xmlns:a16="http://schemas.microsoft.com/office/drawing/2014/main" id="{E9789D30-2078-4909-9C0C-B416F26ABDCC}"/>
              </a:ext>
            </a:extLst>
          </p:cNvPr>
          <p:cNvSpPr txBox="1">
            <a:spLocks/>
          </p:cNvSpPr>
          <p:nvPr/>
        </p:nvSpPr>
        <p:spPr>
          <a:xfrm>
            <a:off x="597989" y="2158861"/>
            <a:ext cx="5431971" cy="74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600" dirty="0"/>
          </a:p>
        </p:txBody>
      </p:sp>
      <p:sp>
        <p:nvSpPr>
          <p:cNvPr id="86" name="TextBox 85">
            <a:extLst>
              <a:ext uri="{FF2B5EF4-FFF2-40B4-BE49-F238E27FC236}">
                <a16:creationId xmlns:a16="http://schemas.microsoft.com/office/drawing/2014/main" id="{24C0F230-1351-435E-B5B7-1A52E58C80A2}"/>
              </a:ext>
            </a:extLst>
          </p:cNvPr>
          <p:cNvSpPr txBox="1"/>
          <p:nvPr/>
        </p:nvSpPr>
        <p:spPr>
          <a:xfrm>
            <a:off x="280417" y="1497191"/>
            <a:ext cx="5925250" cy="1558568"/>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pl-PL" sz="2200" dirty="0"/>
              <a:t>Sparsity patterns more evident than before.</a:t>
            </a:r>
          </a:p>
          <a:p>
            <a:pPr marL="285744" indent="-285744">
              <a:lnSpc>
                <a:spcPct val="150000"/>
              </a:lnSpc>
              <a:buFont typeface="Arial" panose="020B0604020202020204" pitchFamily="34" charset="0"/>
              <a:buChar char="•"/>
            </a:pPr>
            <a:r>
              <a:rPr lang="pl-PL" sz="2200" dirty="0"/>
              <a:t>Pruning is better than training from scratch.</a:t>
            </a:r>
          </a:p>
          <a:p>
            <a:pPr marL="285744" indent="-285744">
              <a:lnSpc>
                <a:spcPct val="150000"/>
              </a:lnSpc>
              <a:buFont typeface="Arial" panose="020B0604020202020204" pitchFamily="34" charset="0"/>
              <a:buChar char="•"/>
            </a:pPr>
            <a:r>
              <a:rPr lang="pl-PL" sz="2200" dirty="0"/>
              <a:t>Significant speed-up at small quality drop.</a:t>
            </a:r>
            <a:endParaRPr lang="en-GB" sz="2200" dirty="0"/>
          </a:p>
        </p:txBody>
      </p:sp>
      <mc:AlternateContent xmlns:mc="http://schemas.openxmlformats.org/markup-compatibility/2006" xmlns:p14="http://schemas.microsoft.com/office/powerpoint/2010/main">
        <mc:Choice Requires="p14">
          <p:contentPart p14:bwMode="auto" r:id="rId13">
            <p14:nvContentPartPr>
              <p14:cNvPr id="112" name="Ink 111">
                <a:extLst>
                  <a:ext uri="{FF2B5EF4-FFF2-40B4-BE49-F238E27FC236}">
                    <a16:creationId xmlns:a16="http://schemas.microsoft.com/office/drawing/2014/main" id="{4D8F7565-1EF7-4259-8145-0D419A58C844}"/>
                  </a:ext>
                </a:extLst>
              </p14:cNvPr>
              <p14:cNvContentPartPr/>
              <p14:nvPr/>
            </p14:nvContentPartPr>
            <p14:xfrm>
              <a:off x="10128938" y="5897290"/>
              <a:ext cx="379080" cy="247320"/>
            </p14:xfrm>
          </p:contentPart>
        </mc:Choice>
        <mc:Fallback xmlns="">
          <p:pic>
            <p:nvPicPr>
              <p:cNvPr id="112" name="Ink 111">
                <a:extLst>
                  <a:ext uri="{FF2B5EF4-FFF2-40B4-BE49-F238E27FC236}">
                    <a16:creationId xmlns:a16="http://schemas.microsoft.com/office/drawing/2014/main" id="{4D8F7565-1EF7-4259-8145-0D419A58C844}"/>
                  </a:ext>
                </a:extLst>
              </p:cNvPr>
              <p:cNvPicPr/>
              <p:nvPr/>
            </p:nvPicPr>
            <p:blipFill>
              <a:blip r:embed="rId28"/>
              <a:stretch>
                <a:fillRect/>
              </a:stretch>
            </p:blipFill>
            <p:spPr>
              <a:xfrm>
                <a:off x="10119938" y="5888650"/>
                <a:ext cx="396720" cy="264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16" name="Ink 115">
                <a:extLst>
                  <a:ext uri="{FF2B5EF4-FFF2-40B4-BE49-F238E27FC236}">
                    <a16:creationId xmlns:a16="http://schemas.microsoft.com/office/drawing/2014/main" id="{EF688E87-2EC0-4ADE-BC24-B937B95483B0}"/>
                  </a:ext>
                </a:extLst>
              </p14:cNvPr>
              <p14:cNvContentPartPr/>
              <p14:nvPr/>
            </p14:nvContentPartPr>
            <p14:xfrm>
              <a:off x="10189778" y="5896930"/>
              <a:ext cx="253800" cy="262440"/>
            </p14:xfrm>
          </p:contentPart>
        </mc:Choice>
        <mc:Fallback xmlns="">
          <p:pic>
            <p:nvPicPr>
              <p:cNvPr id="116" name="Ink 115">
                <a:extLst>
                  <a:ext uri="{FF2B5EF4-FFF2-40B4-BE49-F238E27FC236}">
                    <a16:creationId xmlns:a16="http://schemas.microsoft.com/office/drawing/2014/main" id="{EF688E87-2EC0-4ADE-BC24-B937B95483B0}"/>
                  </a:ext>
                </a:extLst>
              </p:cNvPr>
              <p:cNvPicPr/>
              <p:nvPr/>
            </p:nvPicPr>
            <p:blipFill>
              <a:blip r:embed="rId30"/>
              <a:stretch>
                <a:fillRect/>
              </a:stretch>
            </p:blipFill>
            <p:spPr>
              <a:xfrm>
                <a:off x="10181138" y="5888290"/>
                <a:ext cx="271440" cy="280080"/>
              </a:xfrm>
              <a:prstGeom prst="rect">
                <a:avLst/>
              </a:prstGeom>
            </p:spPr>
          </p:pic>
        </mc:Fallback>
      </mc:AlternateContent>
      <p:grpSp>
        <p:nvGrpSpPr>
          <p:cNvPr id="119" name="Group 118">
            <a:extLst>
              <a:ext uri="{FF2B5EF4-FFF2-40B4-BE49-F238E27FC236}">
                <a16:creationId xmlns:a16="http://schemas.microsoft.com/office/drawing/2014/main" id="{4968A9EF-C3FC-4FEE-87E4-1458B995DD42}"/>
              </a:ext>
            </a:extLst>
          </p:cNvPr>
          <p:cNvGrpSpPr/>
          <p:nvPr/>
        </p:nvGrpSpPr>
        <p:grpSpPr>
          <a:xfrm>
            <a:off x="11035638" y="5873170"/>
            <a:ext cx="343800" cy="268200"/>
            <a:chOff x="11010700" y="5619560"/>
            <a:chExt cx="343800" cy="268200"/>
          </a:xfrm>
        </p:grpSpPr>
        <mc:AlternateContent xmlns:mc="http://schemas.openxmlformats.org/markup-compatibility/2006" xmlns:p14="http://schemas.microsoft.com/office/powerpoint/2010/main">
          <mc:Choice Requires="p14">
            <p:contentPart p14:bwMode="auto" r:id="rId31">
              <p14:nvContentPartPr>
                <p14:cNvPr id="117" name="Ink 116">
                  <a:extLst>
                    <a:ext uri="{FF2B5EF4-FFF2-40B4-BE49-F238E27FC236}">
                      <a16:creationId xmlns:a16="http://schemas.microsoft.com/office/drawing/2014/main" id="{E2CE10C9-D91A-4D73-8836-A474E53C91B6}"/>
                    </a:ext>
                  </a:extLst>
                </p14:cNvPr>
                <p14:cNvContentPartPr/>
                <p14:nvPr/>
              </p14:nvContentPartPr>
              <p14:xfrm>
                <a:off x="11051380" y="5643680"/>
                <a:ext cx="303120" cy="236160"/>
              </p14:xfrm>
            </p:contentPart>
          </mc:Choice>
          <mc:Fallback xmlns="">
            <p:pic>
              <p:nvPicPr>
                <p:cNvPr id="117" name="Ink 116">
                  <a:extLst>
                    <a:ext uri="{FF2B5EF4-FFF2-40B4-BE49-F238E27FC236}">
                      <a16:creationId xmlns:a16="http://schemas.microsoft.com/office/drawing/2014/main" id="{E2CE10C9-D91A-4D73-8836-A474E53C91B6}"/>
                    </a:ext>
                  </a:extLst>
                </p:cNvPr>
                <p:cNvPicPr/>
                <p:nvPr/>
              </p:nvPicPr>
              <p:blipFill>
                <a:blip r:embed="rId32"/>
                <a:stretch>
                  <a:fillRect/>
                </a:stretch>
              </p:blipFill>
              <p:spPr>
                <a:xfrm>
                  <a:off x="11042740" y="5635040"/>
                  <a:ext cx="3207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18" name="Ink 117">
                  <a:extLst>
                    <a:ext uri="{FF2B5EF4-FFF2-40B4-BE49-F238E27FC236}">
                      <a16:creationId xmlns:a16="http://schemas.microsoft.com/office/drawing/2014/main" id="{E930A31E-C9C8-4935-9099-82ADA346B0DE}"/>
                    </a:ext>
                  </a:extLst>
                </p14:cNvPr>
                <p14:cNvContentPartPr/>
                <p14:nvPr/>
              </p14:nvContentPartPr>
              <p14:xfrm>
                <a:off x="11010700" y="5619560"/>
                <a:ext cx="333000" cy="268200"/>
              </p14:xfrm>
            </p:contentPart>
          </mc:Choice>
          <mc:Fallback xmlns="">
            <p:pic>
              <p:nvPicPr>
                <p:cNvPr id="118" name="Ink 117">
                  <a:extLst>
                    <a:ext uri="{FF2B5EF4-FFF2-40B4-BE49-F238E27FC236}">
                      <a16:creationId xmlns:a16="http://schemas.microsoft.com/office/drawing/2014/main" id="{E930A31E-C9C8-4935-9099-82ADA346B0DE}"/>
                    </a:ext>
                  </a:extLst>
                </p:cNvPr>
                <p:cNvPicPr/>
                <p:nvPr/>
              </p:nvPicPr>
              <p:blipFill>
                <a:blip r:embed="rId34"/>
                <a:stretch>
                  <a:fillRect/>
                </a:stretch>
              </p:blipFill>
              <p:spPr>
                <a:xfrm>
                  <a:off x="11002060" y="5610920"/>
                  <a:ext cx="350640" cy="285840"/>
                </a:xfrm>
                <a:prstGeom prst="rect">
                  <a:avLst/>
                </a:prstGeom>
              </p:spPr>
            </p:pic>
          </mc:Fallback>
        </mc:AlternateContent>
      </p:grpSp>
    </p:spTree>
    <p:extLst>
      <p:ext uri="{BB962C8B-B14F-4D97-AF65-F5344CB8AC3E}">
        <p14:creationId xmlns:p14="http://schemas.microsoft.com/office/powerpoint/2010/main" val="566997565"/>
      </p:ext>
    </p:extLst>
  </p:cSld>
  <p:clrMapOvr>
    <a:masterClrMapping/>
  </p:clrMapOvr>
  <mc:AlternateContent xmlns:mc="http://schemas.openxmlformats.org/markup-compatibility/2006" xmlns:p14="http://schemas.microsoft.com/office/powerpoint/2010/main">
    <mc:Choice Requires="p14">
      <p:transition spd="slow" p14:dur="2000" advTm="139251"/>
    </mc:Choice>
    <mc:Fallback xmlns="">
      <p:transition spd="slow" advTm="13925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2131169" y="516128"/>
            <a:ext cx="10515600" cy="1325563"/>
          </a:xfrm>
        </p:spPr>
        <p:txBody>
          <a:bodyPr anchor="ctr">
            <a:normAutofit/>
          </a:bodyPr>
          <a:lstStyle/>
          <a:p>
            <a:r>
              <a:rPr lang="pl-PL" dirty="0"/>
              <a:t>SNIP AND REJUVENATE</a:t>
            </a:r>
            <a:endParaRPr lang="en-US" dirty="0"/>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1"/>
            <a:ext cx="2743200" cy="365125"/>
          </a:xfrm>
        </p:spPr>
        <p:txBody>
          <a:bodyPr/>
          <a:lstStyle/>
          <a:p>
            <a:r>
              <a:rPr lang="en-US" dirty="0"/>
              <a:t>20</a:t>
            </a:r>
            <a:r>
              <a:rPr lang="pl-PL" dirty="0"/>
              <a:t>22</a:t>
            </a:r>
            <a:endParaRPr lang="en-US" dirty="0"/>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1"/>
            <a:ext cx="4114800" cy="365125"/>
          </a:xfrm>
        </p:spPr>
        <p:txBody>
          <a:bodyPr/>
          <a:lstStyle/>
          <a:p>
            <a:r>
              <a:rPr lang="pl-PL" dirty="0"/>
              <a:t>Viva Presentation</a:t>
            </a:r>
            <a:endParaRPr lang="en-US" dirty="0"/>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pPr/>
              <a:t>32</a:t>
            </a:fld>
            <a:endParaRPr lang="en-US" dirty="0"/>
          </a:p>
        </p:txBody>
      </p:sp>
      <p:graphicFrame>
        <p:nvGraphicFramePr>
          <p:cNvPr id="7" name="Table 7">
            <a:extLst>
              <a:ext uri="{FF2B5EF4-FFF2-40B4-BE49-F238E27FC236}">
                <a16:creationId xmlns:a16="http://schemas.microsoft.com/office/drawing/2014/main" id="{2029DC56-6833-446D-8A83-FFCE74FEED88}"/>
              </a:ext>
            </a:extLst>
          </p:cNvPr>
          <p:cNvGraphicFramePr>
            <a:graphicFrameLocks noGrp="1"/>
          </p:cNvGraphicFramePr>
          <p:nvPr>
            <p:extLst>
              <p:ext uri="{D42A27DB-BD31-4B8C-83A1-F6EECF244321}">
                <p14:modId xmlns:p14="http://schemas.microsoft.com/office/powerpoint/2010/main" val="696823742"/>
              </p:ext>
            </p:extLst>
          </p:nvPr>
        </p:nvGraphicFramePr>
        <p:xfrm>
          <a:off x="8286248" y="450850"/>
          <a:ext cx="3281865" cy="5715000"/>
        </p:xfrm>
        <a:graphic>
          <a:graphicData uri="http://schemas.openxmlformats.org/drawingml/2006/table">
            <a:tbl>
              <a:tblPr firstRow="1" bandRow="1">
                <a:tableStyleId>{5C22544A-7EE6-4342-B048-85BDC9FD1C3A}</a:tableStyleId>
              </a:tblPr>
              <a:tblGrid>
                <a:gridCol w="1093955">
                  <a:extLst>
                    <a:ext uri="{9D8B030D-6E8A-4147-A177-3AD203B41FA5}">
                      <a16:colId xmlns:a16="http://schemas.microsoft.com/office/drawing/2014/main" val="3344066085"/>
                    </a:ext>
                  </a:extLst>
                </a:gridCol>
                <a:gridCol w="1093955">
                  <a:extLst>
                    <a:ext uri="{9D8B030D-6E8A-4147-A177-3AD203B41FA5}">
                      <a16:colId xmlns:a16="http://schemas.microsoft.com/office/drawing/2014/main" val="1710804783"/>
                    </a:ext>
                  </a:extLst>
                </a:gridCol>
                <a:gridCol w="1093955">
                  <a:extLst>
                    <a:ext uri="{9D8B030D-6E8A-4147-A177-3AD203B41FA5}">
                      <a16:colId xmlns:a16="http://schemas.microsoft.com/office/drawing/2014/main" val="3038160262"/>
                    </a:ext>
                  </a:extLst>
                </a:gridCol>
              </a:tblGrid>
              <a:tr h="375920">
                <a:tc>
                  <a:txBody>
                    <a:bodyPr/>
                    <a:lstStyle/>
                    <a:p>
                      <a:endParaRPr lang="en-GB" sz="19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l-PL" sz="1900" dirty="0">
                          <a:solidFill>
                            <a:schemeClr val="tx1"/>
                          </a:solidFill>
                        </a:rPr>
                        <a:t>Pruned</a:t>
                      </a:r>
                      <a:endParaRPr lang="en-GB" sz="1900" dirty="0">
                        <a:solidFill>
                          <a:schemeClr val="tx1"/>
                        </a:solidFill>
                      </a:endParaRPr>
                    </a:p>
                  </a:txBody>
                  <a:tcPr/>
                </a:tc>
                <a:tc hMerge="1">
                  <a:txBody>
                    <a:bodyPr/>
                    <a:lstStyle/>
                    <a:p>
                      <a:endParaRPr lang="pl-PL" dirty="0">
                        <a:solidFill>
                          <a:schemeClr val="tx1"/>
                        </a:solidFill>
                      </a:endParaRPr>
                    </a:p>
                  </a:txBody>
                  <a:tcPr/>
                </a:tc>
                <a:extLst>
                  <a:ext uri="{0D108BD9-81ED-4DB2-BD59-A6C34878D82A}">
                    <a16:rowId xmlns:a16="http://schemas.microsoft.com/office/drawing/2014/main" val="1904205391"/>
                  </a:ext>
                </a:extLst>
              </a:tr>
              <a:tr h="375920">
                <a:tc>
                  <a:txBody>
                    <a:bodyPr/>
                    <a:lstStyle/>
                    <a:p>
                      <a:endParaRPr lang="en-GB" sz="1900" dirty="0"/>
                    </a:p>
                  </a:txBody>
                  <a:tcPr/>
                </a:tc>
                <a:tc>
                  <a:txBody>
                    <a:bodyPr/>
                    <a:lstStyle/>
                    <a:p>
                      <a:r>
                        <a:rPr lang="pl-PL" sz="1900">
                          <a:solidFill>
                            <a:schemeClr val="tx1"/>
                          </a:solidFill>
                        </a:rPr>
                        <a:t>FFN</a:t>
                      </a:r>
                      <a:endParaRPr lang="en-GB" sz="1900" dirty="0">
                        <a:solidFill>
                          <a:schemeClr val="tx1"/>
                        </a:solidFill>
                      </a:endParaRPr>
                    </a:p>
                  </a:txBody>
                  <a:tcPr/>
                </a:tc>
                <a:tc>
                  <a:txBody>
                    <a:bodyPr/>
                    <a:lstStyle/>
                    <a:p>
                      <a:r>
                        <a:rPr lang="pl-PL" sz="1900">
                          <a:solidFill>
                            <a:schemeClr val="tx1"/>
                          </a:solidFill>
                        </a:rPr>
                        <a:t>Heads</a:t>
                      </a:r>
                      <a:endParaRPr lang="pl-PL" sz="1900" dirty="0">
                        <a:solidFill>
                          <a:schemeClr val="tx1"/>
                        </a:solidFill>
                      </a:endParaRPr>
                    </a:p>
                  </a:txBody>
                  <a:tcPr/>
                </a:tc>
                <a:extLst>
                  <a:ext uri="{0D108BD9-81ED-4DB2-BD59-A6C34878D82A}">
                    <a16:rowId xmlns:a16="http://schemas.microsoft.com/office/drawing/2014/main" val="731883211"/>
                  </a:ext>
                </a:extLst>
              </a:tr>
              <a:tr h="375920">
                <a:tc>
                  <a:txBody>
                    <a:bodyPr/>
                    <a:lstStyle/>
                    <a:p>
                      <a:r>
                        <a:rPr lang="pl-PL" sz="1900"/>
                        <a:t>Enc. L1</a:t>
                      </a:r>
                      <a:endParaRPr lang="pl-PL" sz="1900" dirty="0"/>
                    </a:p>
                  </a:txBody>
                  <a:tcPr/>
                </a:tc>
                <a:tc>
                  <a:txBody>
                    <a:bodyPr/>
                    <a:lstStyle/>
                    <a:p>
                      <a:r>
                        <a:rPr lang="en-GB" sz="1900" dirty="0"/>
                        <a:t>1536</a:t>
                      </a:r>
                    </a:p>
                  </a:txBody>
                  <a:tcPr/>
                </a:tc>
                <a:tc>
                  <a:txBody>
                    <a:bodyPr/>
                    <a:lstStyle/>
                    <a:p>
                      <a:r>
                        <a:rPr lang="pl-PL" sz="1900" dirty="0"/>
                        <a:t>8</a:t>
                      </a:r>
                    </a:p>
                  </a:txBody>
                  <a:tcPr/>
                </a:tc>
                <a:extLst>
                  <a:ext uri="{0D108BD9-81ED-4DB2-BD59-A6C34878D82A}">
                    <a16:rowId xmlns:a16="http://schemas.microsoft.com/office/drawing/2014/main" val="3455982819"/>
                  </a:ext>
                </a:extLst>
              </a:tr>
              <a:tr h="375920">
                <a:tc>
                  <a:txBody>
                    <a:bodyPr/>
                    <a:lstStyle/>
                    <a:p>
                      <a:r>
                        <a:rPr lang="pl-PL" sz="1900"/>
                        <a:t>Enc. L2</a:t>
                      </a:r>
                      <a:endParaRPr lang="pl-PL" sz="1900" dirty="0"/>
                    </a:p>
                  </a:txBody>
                  <a:tcPr/>
                </a:tc>
                <a:tc>
                  <a:txBody>
                    <a:bodyPr/>
                    <a:lstStyle/>
                    <a:p>
                      <a:r>
                        <a:rPr lang="en-GB" sz="1900"/>
                        <a:t>1536</a:t>
                      </a:r>
                      <a:endParaRPr lang="en-GB" sz="1900" dirty="0"/>
                    </a:p>
                  </a:txBody>
                  <a:tcPr/>
                </a:tc>
                <a:tc>
                  <a:txBody>
                    <a:bodyPr/>
                    <a:lstStyle/>
                    <a:p>
                      <a:r>
                        <a:rPr lang="pl-PL" sz="1900" dirty="0"/>
                        <a:t>8</a:t>
                      </a:r>
                      <a:endParaRPr lang="en-GB" sz="1900" dirty="0"/>
                    </a:p>
                  </a:txBody>
                  <a:tcPr/>
                </a:tc>
                <a:extLst>
                  <a:ext uri="{0D108BD9-81ED-4DB2-BD59-A6C34878D82A}">
                    <a16:rowId xmlns:a16="http://schemas.microsoft.com/office/drawing/2014/main" val="4066234509"/>
                  </a:ext>
                </a:extLst>
              </a:tr>
              <a:tr h="375920">
                <a:tc>
                  <a:txBody>
                    <a:bodyPr/>
                    <a:lstStyle/>
                    <a:p>
                      <a:r>
                        <a:rPr lang="pl-PL" sz="1900"/>
                        <a:t>Enc. L3</a:t>
                      </a:r>
                      <a:endParaRPr lang="en-GB" sz="1900" dirty="0"/>
                    </a:p>
                  </a:txBody>
                  <a:tcPr/>
                </a:tc>
                <a:tc>
                  <a:txBody>
                    <a:bodyPr/>
                    <a:lstStyle/>
                    <a:p>
                      <a:r>
                        <a:rPr lang="en-GB" sz="1900" dirty="0"/>
                        <a:t>1536</a:t>
                      </a:r>
                    </a:p>
                  </a:txBody>
                  <a:tcPr/>
                </a:tc>
                <a:tc>
                  <a:txBody>
                    <a:bodyPr/>
                    <a:lstStyle/>
                    <a:p>
                      <a:r>
                        <a:rPr lang="pl-PL" sz="1900" dirty="0"/>
                        <a:t>8</a:t>
                      </a:r>
                      <a:endParaRPr lang="en-GB" sz="1900" dirty="0"/>
                    </a:p>
                  </a:txBody>
                  <a:tcPr/>
                </a:tc>
                <a:extLst>
                  <a:ext uri="{0D108BD9-81ED-4DB2-BD59-A6C34878D82A}">
                    <a16:rowId xmlns:a16="http://schemas.microsoft.com/office/drawing/2014/main" val="576307344"/>
                  </a:ext>
                </a:extLst>
              </a:tr>
              <a:tr h="375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900"/>
                        <a:t>Enc. L4</a:t>
                      </a:r>
                      <a:endParaRPr lang="en-GB" sz="1900" dirty="0"/>
                    </a:p>
                  </a:txBody>
                  <a:tcPr/>
                </a:tc>
                <a:tc>
                  <a:txBody>
                    <a:bodyPr/>
                    <a:lstStyle/>
                    <a:p>
                      <a:r>
                        <a:rPr lang="en-GB" sz="1900" dirty="0"/>
                        <a:t>1536</a:t>
                      </a:r>
                    </a:p>
                  </a:txBody>
                  <a:tcPr/>
                </a:tc>
                <a:tc>
                  <a:txBody>
                    <a:bodyPr/>
                    <a:lstStyle/>
                    <a:p>
                      <a:r>
                        <a:rPr lang="pl-PL" sz="1900" dirty="0"/>
                        <a:t>8</a:t>
                      </a:r>
                      <a:endParaRPr lang="en-GB" sz="1900" dirty="0"/>
                    </a:p>
                  </a:txBody>
                  <a:tcPr/>
                </a:tc>
                <a:extLst>
                  <a:ext uri="{0D108BD9-81ED-4DB2-BD59-A6C34878D82A}">
                    <a16:rowId xmlns:a16="http://schemas.microsoft.com/office/drawing/2014/main" val="521850184"/>
                  </a:ext>
                </a:extLst>
              </a:tr>
              <a:tr h="375920">
                <a:tc>
                  <a:txBody>
                    <a:bodyPr/>
                    <a:lstStyle/>
                    <a:p>
                      <a:r>
                        <a:rPr lang="pl-PL" sz="1900"/>
                        <a:t>Enc. L5</a:t>
                      </a:r>
                      <a:endParaRPr lang="en-GB" sz="1900" dirty="0"/>
                    </a:p>
                  </a:txBody>
                  <a:tcPr/>
                </a:tc>
                <a:tc>
                  <a:txBody>
                    <a:bodyPr/>
                    <a:lstStyle/>
                    <a:p>
                      <a:r>
                        <a:rPr lang="en-GB" sz="1900" dirty="0"/>
                        <a:t>1536</a:t>
                      </a:r>
                    </a:p>
                  </a:txBody>
                  <a:tcPr/>
                </a:tc>
                <a:tc>
                  <a:txBody>
                    <a:bodyPr/>
                    <a:lstStyle/>
                    <a:p>
                      <a:r>
                        <a:rPr lang="pl-PL" sz="1900" dirty="0"/>
                        <a:t>8</a:t>
                      </a:r>
                      <a:endParaRPr lang="en-GB" sz="1900" dirty="0"/>
                    </a:p>
                  </a:txBody>
                  <a:tcPr/>
                </a:tc>
                <a:extLst>
                  <a:ext uri="{0D108BD9-81ED-4DB2-BD59-A6C34878D82A}">
                    <a16:rowId xmlns:a16="http://schemas.microsoft.com/office/drawing/2014/main" val="4049835454"/>
                  </a:ext>
                </a:extLst>
              </a:tr>
              <a:tr h="375920">
                <a:tc>
                  <a:txBody>
                    <a:bodyPr/>
                    <a:lstStyle/>
                    <a:p>
                      <a:r>
                        <a:rPr lang="pl-PL" sz="1900"/>
                        <a:t>Enc. L6</a:t>
                      </a:r>
                      <a:endParaRPr lang="en-GB" sz="1900" dirty="0"/>
                    </a:p>
                  </a:txBody>
                  <a:tcPr/>
                </a:tc>
                <a:tc>
                  <a:txBody>
                    <a:bodyPr/>
                    <a:lstStyle/>
                    <a:p>
                      <a:r>
                        <a:rPr lang="pl-PL" sz="1900"/>
                        <a:t>0</a:t>
                      </a:r>
                      <a:endParaRPr lang="en-GB" sz="1900" dirty="0"/>
                    </a:p>
                  </a:txBody>
                  <a:tcPr>
                    <a:solidFill>
                      <a:schemeClr val="accent2">
                        <a:lumMod val="60000"/>
                        <a:lumOff val="40000"/>
                      </a:schemeClr>
                    </a:solidFill>
                  </a:tcPr>
                </a:tc>
                <a:tc>
                  <a:txBody>
                    <a:bodyPr/>
                    <a:lstStyle/>
                    <a:p>
                      <a:r>
                        <a:rPr lang="pl-PL" sz="1900" dirty="0"/>
                        <a:t>8</a:t>
                      </a:r>
                      <a:endParaRPr lang="en-GB" sz="1900" dirty="0"/>
                    </a:p>
                  </a:txBody>
                  <a:tcPr/>
                </a:tc>
                <a:extLst>
                  <a:ext uri="{0D108BD9-81ED-4DB2-BD59-A6C34878D82A}">
                    <a16:rowId xmlns:a16="http://schemas.microsoft.com/office/drawing/2014/main" val="1787711786"/>
                  </a:ext>
                </a:extLst>
              </a:tr>
              <a:tr h="375920">
                <a:tc>
                  <a:txBody>
                    <a:bodyPr/>
                    <a:lstStyle/>
                    <a:p>
                      <a:r>
                        <a:rPr lang="pl-PL" sz="1900"/>
                        <a:t>Enc. L7</a:t>
                      </a:r>
                      <a:endParaRPr lang="en-GB" sz="1900" dirty="0"/>
                    </a:p>
                  </a:txBody>
                  <a:tcPr/>
                </a:tc>
                <a:tc>
                  <a:txBody>
                    <a:bodyPr/>
                    <a:lstStyle/>
                    <a:p>
                      <a:r>
                        <a:rPr lang="pl-PL" sz="1900"/>
                        <a:t>0</a:t>
                      </a:r>
                      <a:endParaRPr lang="en-GB" sz="1900" dirty="0"/>
                    </a:p>
                  </a:txBody>
                  <a:tcPr>
                    <a:solidFill>
                      <a:schemeClr val="accent2">
                        <a:lumMod val="60000"/>
                        <a:lumOff val="40000"/>
                      </a:schemeClr>
                    </a:solidFill>
                  </a:tcPr>
                </a:tc>
                <a:tc>
                  <a:txBody>
                    <a:bodyPr/>
                    <a:lstStyle/>
                    <a:p>
                      <a:r>
                        <a:rPr lang="pl-PL" sz="1900" dirty="0"/>
                        <a:t>0</a:t>
                      </a:r>
                      <a:endParaRPr lang="en-GB" sz="1900" dirty="0"/>
                    </a:p>
                  </a:txBody>
                  <a:tcPr>
                    <a:solidFill>
                      <a:schemeClr val="accent2">
                        <a:lumMod val="60000"/>
                        <a:lumOff val="40000"/>
                      </a:schemeClr>
                    </a:solidFill>
                  </a:tcPr>
                </a:tc>
                <a:extLst>
                  <a:ext uri="{0D108BD9-81ED-4DB2-BD59-A6C34878D82A}">
                    <a16:rowId xmlns:a16="http://schemas.microsoft.com/office/drawing/2014/main" val="3289537116"/>
                  </a:ext>
                </a:extLst>
              </a:tr>
              <a:tr h="375920">
                <a:tc>
                  <a:txBody>
                    <a:bodyPr/>
                    <a:lstStyle/>
                    <a:p>
                      <a:r>
                        <a:rPr lang="pl-PL" sz="1900"/>
                        <a:t>Enc. L8</a:t>
                      </a:r>
                      <a:endParaRPr lang="en-GB" sz="1900" dirty="0"/>
                    </a:p>
                  </a:txBody>
                  <a:tcPr/>
                </a:tc>
                <a:tc>
                  <a:txBody>
                    <a:bodyPr/>
                    <a:lstStyle/>
                    <a:p>
                      <a:r>
                        <a:rPr lang="pl-PL" sz="1900"/>
                        <a:t>0</a:t>
                      </a:r>
                      <a:endParaRPr lang="en-GB" sz="1900" dirty="0"/>
                    </a:p>
                  </a:txBody>
                  <a:tcPr>
                    <a:solidFill>
                      <a:schemeClr val="accent2">
                        <a:lumMod val="60000"/>
                        <a:lumOff val="40000"/>
                      </a:schemeClr>
                    </a:solidFill>
                  </a:tcPr>
                </a:tc>
                <a:tc>
                  <a:txBody>
                    <a:bodyPr/>
                    <a:lstStyle/>
                    <a:p>
                      <a:r>
                        <a:rPr lang="pl-PL" sz="1900" dirty="0"/>
                        <a:t>0</a:t>
                      </a:r>
                      <a:endParaRPr lang="en-GB" sz="1900" dirty="0"/>
                    </a:p>
                  </a:txBody>
                  <a:tcPr>
                    <a:solidFill>
                      <a:schemeClr val="accent2">
                        <a:lumMod val="60000"/>
                        <a:lumOff val="40000"/>
                      </a:schemeClr>
                    </a:solidFill>
                  </a:tcPr>
                </a:tc>
                <a:extLst>
                  <a:ext uri="{0D108BD9-81ED-4DB2-BD59-A6C34878D82A}">
                    <a16:rowId xmlns:a16="http://schemas.microsoft.com/office/drawing/2014/main" val="584110757"/>
                  </a:ext>
                </a:extLst>
              </a:tr>
              <a:tr h="375920">
                <a:tc>
                  <a:txBody>
                    <a:bodyPr/>
                    <a:lstStyle/>
                    <a:p>
                      <a:r>
                        <a:rPr lang="pl-PL" sz="1900"/>
                        <a:t>Enc. L9</a:t>
                      </a:r>
                      <a:endParaRPr lang="en-GB" sz="1900" dirty="0"/>
                    </a:p>
                  </a:txBody>
                  <a:tcPr/>
                </a:tc>
                <a:tc>
                  <a:txBody>
                    <a:bodyPr/>
                    <a:lstStyle/>
                    <a:p>
                      <a:r>
                        <a:rPr lang="pl-PL" sz="1900"/>
                        <a:t>0</a:t>
                      </a:r>
                      <a:endParaRPr lang="en-GB" sz="1900" dirty="0"/>
                    </a:p>
                  </a:txBody>
                  <a:tcPr>
                    <a:solidFill>
                      <a:schemeClr val="accent2">
                        <a:lumMod val="60000"/>
                        <a:lumOff val="40000"/>
                      </a:schemeClr>
                    </a:solidFill>
                  </a:tcPr>
                </a:tc>
                <a:tc>
                  <a:txBody>
                    <a:bodyPr/>
                    <a:lstStyle/>
                    <a:p>
                      <a:r>
                        <a:rPr lang="pl-PL" sz="1900" dirty="0"/>
                        <a:t>0</a:t>
                      </a:r>
                      <a:endParaRPr lang="en-GB" sz="1900" dirty="0"/>
                    </a:p>
                  </a:txBody>
                  <a:tcPr>
                    <a:solidFill>
                      <a:schemeClr val="accent2">
                        <a:lumMod val="60000"/>
                        <a:lumOff val="40000"/>
                      </a:schemeClr>
                    </a:solidFill>
                  </a:tcPr>
                </a:tc>
                <a:extLst>
                  <a:ext uri="{0D108BD9-81ED-4DB2-BD59-A6C34878D82A}">
                    <a16:rowId xmlns:a16="http://schemas.microsoft.com/office/drawing/2014/main" val="391495024"/>
                  </a:ext>
                </a:extLst>
              </a:tr>
              <a:tr h="375920">
                <a:tc>
                  <a:txBody>
                    <a:bodyPr/>
                    <a:lstStyle/>
                    <a:p>
                      <a:r>
                        <a:rPr lang="pl-PL" sz="1900"/>
                        <a:t>Enc. L10</a:t>
                      </a:r>
                      <a:endParaRPr lang="en-GB" sz="1900" dirty="0"/>
                    </a:p>
                  </a:txBody>
                  <a:tcPr/>
                </a:tc>
                <a:tc>
                  <a:txBody>
                    <a:bodyPr/>
                    <a:lstStyle/>
                    <a:p>
                      <a:r>
                        <a:rPr lang="pl-PL" sz="1900"/>
                        <a:t>0</a:t>
                      </a:r>
                      <a:endParaRPr lang="en-GB" sz="1900" dirty="0"/>
                    </a:p>
                  </a:txBody>
                  <a:tcPr>
                    <a:solidFill>
                      <a:schemeClr val="accent2">
                        <a:lumMod val="60000"/>
                        <a:lumOff val="40000"/>
                      </a:schemeClr>
                    </a:solidFill>
                  </a:tcPr>
                </a:tc>
                <a:tc>
                  <a:txBody>
                    <a:bodyPr/>
                    <a:lstStyle/>
                    <a:p>
                      <a:r>
                        <a:rPr lang="pl-PL" sz="1900" dirty="0"/>
                        <a:t>0</a:t>
                      </a:r>
                      <a:endParaRPr lang="en-GB" sz="1900" dirty="0"/>
                    </a:p>
                  </a:txBody>
                  <a:tcPr>
                    <a:solidFill>
                      <a:schemeClr val="accent2">
                        <a:lumMod val="60000"/>
                        <a:lumOff val="40000"/>
                      </a:schemeClr>
                    </a:solidFill>
                  </a:tcPr>
                </a:tc>
                <a:extLst>
                  <a:ext uri="{0D108BD9-81ED-4DB2-BD59-A6C34878D82A}">
                    <a16:rowId xmlns:a16="http://schemas.microsoft.com/office/drawing/2014/main" val="4246529020"/>
                  </a:ext>
                </a:extLst>
              </a:tr>
              <a:tr h="375920">
                <a:tc>
                  <a:txBody>
                    <a:bodyPr/>
                    <a:lstStyle/>
                    <a:p>
                      <a:r>
                        <a:rPr lang="pl-PL" sz="1900"/>
                        <a:t>Enc. L11</a:t>
                      </a:r>
                      <a:endParaRPr lang="en-GB" sz="1900" dirty="0"/>
                    </a:p>
                  </a:txBody>
                  <a:tcPr/>
                </a:tc>
                <a:tc>
                  <a:txBody>
                    <a:bodyPr/>
                    <a:lstStyle/>
                    <a:p>
                      <a:r>
                        <a:rPr lang="en-GB" sz="1900" dirty="0"/>
                        <a:t>1536</a:t>
                      </a:r>
                    </a:p>
                  </a:txBody>
                  <a:tcPr/>
                </a:tc>
                <a:tc>
                  <a:txBody>
                    <a:bodyPr/>
                    <a:lstStyle/>
                    <a:p>
                      <a:r>
                        <a:rPr lang="pl-PL" sz="1900" dirty="0"/>
                        <a:t>0</a:t>
                      </a:r>
                      <a:endParaRPr lang="en-GB" sz="1900" dirty="0"/>
                    </a:p>
                  </a:txBody>
                  <a:tcPr>
                    <a:solidFill>
                      <a:schemeClr val="accent2">
                        <a:lumMod val="60000"/>
                        <a:lumOff val="40000"/>
                      </a:schemeClr>
                    </a:solidFill>
                  </a:tcPr>
                </a:tc>
                <a:extLst>
                  <a:ext uri="{0D108BD9-81ED-4DB2-BD59-A6C34878D82A}">
                    <a16:rowId xmlns:a16="http://schemas.microsoft.com/office/drawing/2014/main" val="1657795855"/>
                  </a:ext>
                </a:extLst>
              </a:tr>
              <a:tr h="375920">
                <a:tc>
                  <a:txBody>
                    <a:bodyPr/>
                    <a:lstStyle/>
                    <a:p>
                      <a:r>
                        <a:rPr lang="pl-PL" sz="1900"/>
                        <a:t>Enc. L12</a:t>
                      </a:r>
                      <a:endParaRPr lang="en-GB" sz="1900" dirty="0"/>
                    </a:p>
                  </a:txBody>
                  <a:tcPr/>
                </a:tc>
                <a:tc>
                  <a:txBody>
                    <a:bodyPr/>
                    <a:lstStyle/>
                    <a:p>
                      <a:r>
                        <a:rPr lang="en-GB" sz="1900" dirty="0"/>
                        <a:t>1536</a:t>
                      </a:r>
                    </a:p>
                  </a:txBody>
                  <a:tcPr/>
                </a:tc>
                <a:tc>
                  <a:txBody>
                    <a:bodyPr/>
                    <a:lstStyle/>
                    <a:p>
                      <a:r>
                        <a:rPr lang="pl-PL" sz="1900" dirty="0"/>
                        <a:t>8</a:t>
                      </a:r>
                      <a:endParaRPr lang="en-GB" sz="1900" dirty="0"/>
                    </a:p>
                  </a:txBody>
                  <a:tcPr/>
                </a:tc>
                <a:extLst>
                  <a:ext uri="{0D108BD9-81ED-4DB2-BD59-A6C34878D82A}">
                    <a16:rowId xmlns:a16="http://schemas.microsoft.com/office/drawing/2014/main" val="1245624067"/>
                  </a:ext>
                </a:extLst>
              </a:tr>
              <a:tr h="375920">
                <a:tc>
                  <a:txBody>
                    <a:bodyPr/>
                    <a:lstStyle/>
                    <a:p>
                      <a:r>
                        <a:rPr lang="pl-PL" sz="1900"/>
                        <a:t>Dec. L1</a:t>
                      </a:r>
                      <a:endParaRPr lang="en-GB" sz="1900" dirty="0"/>
                    </a:p>
                  </a:txBody>
                  <a:tcPr/>
                </a:tc>
                <a:tc>
                  <a:txBody>
                    <a:bodyPr/>
                    <a:lstStyle/>
                    <a:p>
                      <a:r>
                        <a:rPr lang="en-GB" sz="1900"/>
                        <a:t>1536</a:t>
                      </a:r>
                      <a:endParaRPr lang="en-GB" sz="1900" dirty="0"/>
                    </a:p>
                  </a:txBody>
                  <a:tcPr/>
                </a:tc>
                <a:tc>
                  <a:txBody>
                    <a:bodyPr/>
                    <a:lstStyle/>
                    <a:p>
                      <a:r>
                        <a:rPr lang="pl-PL" sz="1900" dirty="0"/>
                        <a:t>8</a:t>
                      </a:r>
                      <a:endParaRPr lang="en-GB" sz="1900" dirty="0"/>
                    </a:p>
                  </a:txBody>
                  <a:tcPr/>
                </a:tc>
                <a:extLst>
                  <a:ext uri="{0D108BD9-81ED-4DB2-BD59-A6C34878D82A}">
                    <a16:rowId xmlns:a16="http://schemas.microsoft.com/office/drawing/2014/main" val="3997340320"/>
                  </a:ext>
                </a:extLst>
              </a:tr>
            </a:tbl>
          </a:graphicData>
        </a:graphic>
      </p:graphicFrame>
      <p:graphicFrame>
        <p:nvGraphicFramePr>
          <p:cNvPr id="74" name="Table 19">
            <a:extLst>
              <a:ext uri="{FF2B5EF4-FFF2-40B4-BE49-F238E27FC236}">
                <a16:creationId xmlns:a16="http://schemas.microsoft.com/office/drawing/2014/main" id="{54CF30AB-625F-4F88-A399-D8505CB7B599}"/>
              </a:ext>
            </a:extLst>
          </p:cNvPr>
          <p:cNvGraphicFramePr>
            <a:graphicFrameLocks/>
          </p:cNvGraphicFramePr>
          <p:nvPr>
            <p:extLst>
              <p:ext uri="{D42A27DB-BD31-4B8C-83A1-F6EECF244321}">
                <p14:modId xmlns:p14="http://schemas.microsoft.com/office/powerpoint/2010/main" val="3134050633"/>
              </p:ext>
            </p:extLst>
          </p:nvPr>
        </p:nvGraphicFramePr>
        <p:xfrm>
          <a:off x="947738" y="4044950"/>
          <a:ext cx="4625032" cy="1905000"/>
        </p:xfrm>
        <a:graphic>
          <a:graphicData uri="http://schemas.openxmlformats.org/drawingml/2006/table">
            <a:tbl>
              <a:tblPr firstRow="1" bandRow="1">
                <a:tableStyleId>{5C22544A-7EE6-4342-B048-85BDC9FD1C3A}</a:tableStyleId>
              </a:tblPr>
              <a:tblGrid>
                <a:gridCol w="1808376">
                  <a:extLst>
                    <a:ext uri="{9D8B030D-6E8A-4147-A177-3AD203B41FA5}">
                      <a16:colId xmlns:a16="http://schemas.microsoft.com/office/drawing/2014/main" val="721353400"/>
                    </a:ext>
                  </a:extLst>
                </a:gridCol>
                <a:gridCol w="1236835">
                  <a:extLst>
                    <a:ext uri="{9D8B030D-6E8A-4147-A177-3AD203B41FA5}">
                      <a16:colId xmlns:a16="http://schemas.microsoft.com/office/drawing/2014/main" val="2592928883"/>
                    </a:ext>
                  </a:extLst>
                </a:gridCol>
                <a:gridCol w="1579821">
                  <a:extLst>
                    <a:ext uri="{9D8B030D-6E8A-4147-A177-3AD203B41FA5}">
                      <a16:colId xmlns:a16="http://schemas.microsoft.com/office/drawing/2014/main" val="1039702904"/>
                    </a:ext>
                  </a:extLst>
                </a:gridCol>
              </a:tblGrid>
              <a:tr h="375920">
                <a:tc>
                  <a:txBody>
                    <a:bodyPr/>
                    <a:lstStyle/>
                    <a:p>
                      <a:endParaRPr lang="en-GB" sz="1900" dirty="0"/>
                    </a:p>
                  </a:txBody>
                  <a:tcPr/>
                </a:tc>
                <a:tc>
                  <a:txBody>
                    <a:bodyPr/>
                    <a:lstStyle/>
                    <a:p>
                      <a:pPr algn="ctr"/>
                      <a:r>
                        <a:rPr lang="pl-PL" sz="1900" dirty="0">
                          <a:solidFill>
                            <a:schemeClr val="tx1"/>
                          </a:solidFill>
                        </a:rPr>
                        <a:t>Baseline</a:t>
                      </a:r>
                      <a:endParaRPr lang="en-GB" sz="1900" dirty="0">
                        <a:solidFill>
                          <a:schemeClr val="tx1"/>
                        </a:solidFill>
                      </a:endParaRPr>
                    </a:p>
                  </a:txBody>
                  <a:tcPr anchor="ctr"/>
                </a:tc>
                <a:tc>
                  <a:txBody>
                    <a:bodyPr/>
                    <a:lstStyle/>
                    <a:p>
                      <a:pPr algn="ctr"/>
                      <a:r>
                        <a:rPr lang="pl-PL" sz="1900" dirty="0">
                          <a:solidFill>
                            <a:schemeClr val="tx1"/>
                          </a:solidFill>
                        </a:rPr>
                        <a:t>Pruned</a:t>
                      </a:r>
                      <a:endParaRPr lang="en-GB" sz="1900" dirty="0">
                        <a:solidFill>
                          <a:schemeClr val="tx1"/>
                        </a:solidFill>
                      </a:endParaRPr>
                    </a:p>
                  </a:txBody>
                  <a:tcPr anchor="ctr"/>
                </a:tc>
                <a:extLst>
                  <a:ext uri="{0D108BD9-81ED-4DB2-BD59-A6C34878D82A}">
                    <a16:rowId xmlns:a16="http://schemas.microsoft.com/office/drawing/2014/main" val="2867625916"/>
                  </a:ext>
                </a:extLst>
              </a:tr>
              <a:tr h="375920">
                <a:tc>
                  <a:txBody>
                    <a:bodyPr/>
                    <a:lstStyle/>
                    <a:p>
                      <a:r>
                        <a:rPr lang="pl-PL" sz="1900" dirty="0"/>
                        <a:t>BLEU</a:t>
                      </a:r>
                      <a:endParaRPr lang="en-GB" sz="1900" dirty="0"/>
                    </a:p>
                  </a:txBody>
                  <a:tcPr>
                    <a:solidFill>
                      <a:schemeClr val="accent2">
                        <a:lumMod val="40000"/>
                        <a:lumOff val="60000"/>
                      </a:schemeClr>
                    </a:solidFill>
                  </a:tcPr>
                </a:tc>
                <a:tc>
                  <a:txBody>
                    <a:bodyPr/>
                    <a:lstStyle/>
                    <a:p>
                      <a:pPr algn="r"/>
                      <a:r>
                        <a:rPr lang="pl-PL" sz="1900" dirty="0"/>
                        <a:t>38.2</a:t>
                      </a:r>
                      <a:endParaRPr lang="en-GB" sz="1900" dirty="0"/>
                    </a:p>
                  </a:txBody>
                  <a:tcPr>
                    <a:solidFill>
                      <a:schemeClr val="accent2">
                        <a:lumMod val="40000"/>
                        <a:lumOff val="60000"/>
                      </a:schemeClr>
                    </a:solidFill>
                  </a:tcPr>
                </a:tc>
                <a:tc>
                  <a:txBody>
                    <a:bodyPr/>
                    <a:lstStyle/>
                    <a:p>
                      <a:pPr algn="r"/>
                      <a:r>
                        <a:rPr lang="pl-PL" sz="1900" dirty="0"/>
                        <a:t>38.3</a:t>
                      </a:r>
                      <a:endParaRPr lang="en-GB" sz="1900" dirty="0"/>
                    </a:p>
                  </a:txBody>
                  <a:tcPr>
                    <a:solidFill>
                      <a:schemeClr val="accent2">
                        <a:lumMod val="40000"/>
                        <a:lumOff val="60000"/>
                      </a:schemeClr>
                    </a:solidFill>
                  </a:tcPr>
                </a:tc>
                <a:extLst>
                  <a:ext uri="{0D108BD9-81ED-4DB2-BD59-A6C34878D82A}">
                    <a16:rowId xmlns:a16="http://schemas.microsoft.com/office/drawing/2014/main" val="3815618772"/>
                  </a:ext>
                </a:extLst>
              </a:tr>
              <a:tr h="375920">
                <a:tc>
                  <a:txBody>
                    <a:bodyPr/>
                    <a:lstStyle/>
                    <a:p>
                      <a:r>
                        <a:rPr lang="pl-PL" sz="1900" dirty="0"/>
                        <a:t>COMET</a:t>
                      </a:r>
                      <a:endParaRPr lang="en-GB" sz="1900" dirty="0"/>
                    </a:p>
                  </a:txBody>
                  <a:tcPr>
                    <a:solidFill>
                      <a:schemeClr val="bg1">
                        <a:lumMod val="95000"/>
                      </a:schemeClr>
                    </a:solidFill>
                  </a:tcPr>
                </a:tc>
                <a:tc>
                  <a:txBody>
                    <a:bodyPr/>
                    <a:lstStyle/>
                    <a:p>
                      <a:pPr algn="r"/>
                      <a:r>
                        <a:rPr lang="pl-PL" sz="1900" dirty="0"/>
                        <a:t>49.5</a:t>
                      </a:r>
                      <a:endParaRPr lang="en-GB" sz="1900" dirty="0"/>
                    </a:p>
                  </a:txBody>
                  <a:tcPr>
                    <a:solidFill>
                      <a:schemeClr val="bg1">
                        <a:lumMod val="95000"/>
                      </a:schemeClr>
                    </a:solidFill>
                  </a:tcPr>
                </a:tc>
                <a:tc>
                  <a:txBody>
                    <a:bodyPr/>
                    <a:lstStyle/>
                    <a:p>
                      <a:pPr algn="r"/>
                      <a:r>
                        <a:rPr lang="pl-PL" sz="1900" dirty="0"/>
                        <a:t>50.2</a:t>
                      </a:r>
                      <a:endParaRPr lang="en-GB" sz="1900" dirty="0"/>
                    </a:p>
                  </a:txBody>
                  <a:tcPr>
                    <a:solidFill>
                      <a:schemeClr val="bg1">
                        <a:lumMod val="95000"/>
                      </a:schemeClr>
                    </a:solidFill>
                  </a:tcPr>
                </a:tc>
                <a:extLst>
                  <a:ext uri="{0D108BD9-81ED-4DB2-BD59-A6C34878D82A}">
                    <a16:rowId xmlns:a16="http://schemas.microsoft.com/office/drawing/2014/main" val="2616402032"/>
                  </a:ext>
                </a:extLst>
              </a:tr>
              <a:tr h="375920">
                <a:tc>
                  <a:txBody>
                    <a:bodyPr/>
                    <a:lstStyle/>
                    <a:p>
                      <a:r>
                        <a:rPr lang="pl-PL" sz="1900" dirty="0"/>
                        <a:t>WPS</a:t>
                      </a:r>
                      <a:endParaRPr lang="en-GB" sz="1900" dirty="0"/>
                    </a:p>
                  </a:txBody>
                  <a:tcPr/>
                </a:tc>
                <a:tc>
                  <a:txBody>
                    <a:bodyPr/>
                    <a:lstStyle/>
                    <a:p>
                      <a:pPr algn="r"/>
                      <a:r>
                        <a:rPr lang="pl-PL" sz="1900" dirty="0"/>
                        <a:t>2111</a:t>
                      </a:r>
                      <a:endParaRPr lang="en-GB" sz="1900" dirty="0"/>
                    </a:p>
                  </a:txBody>
                  <a:tcPr/>
                </a:tc>
                <a:tc>
                  <a:txBody>
                    <a:bodyPr/>
                    <a:lstStyle/>
                    <a:p>
                      <a:pPr algn="r"/>
                      <a:r>
                        <a:rPr lang="pl-PL" sz="1900" dirty="0"/>
                        <a:t>3054</a:t>
                      </a:r>
                      <a:endParaRPr lang="en-GB" sz="1900" dirty="0"/>
                    </a:p>
                  </a:txBody>
                  <a:tcPr/>
                </a:tc>
                <a:extLst>
                  <a:ext uri="{0D108BD9-81ED-4DB2-BD59-A6C34878D82A}">
                    <a16:rowId xmlns:a16="http://schemas.microsoft.com/office/drawing/2014/main" val="3238604868"/>
                  </a:ext>
                </a:extLst>
              </a:tr>
              <a:tr h="375920">
                <a:tc>
                  <a:txBody>
                    <a:bodyPr/>
                    <a:lstStyle/>
                    <a:p>
                      <a:r>
                        <a:rPr lang="pl-PL" sz="1900" dirty="0"/>
                        <a:t>Speed-up</a:t>
                      </a:r>
                      <a:endParaRPr lang="en-GB" sz="1900" dirty="0"/>
                    </a:p>
                  </a:txBody>
                  <a:tcPr>
                    <a:solidFill>
                      <a:schemeClr val="accent2">
                        <a:lumMod val="40000"/>
                        <a:lumOff val="60000"/>
                      </a:schemeClr>
                    </a:solidFill>
                  </a:tcPr>
                </a:tc>
                <a:tc>
                  <a:txBody>
                    <a:bodyPr/>
                    <a:lstStyle/>
                    <a:p>
                      <a:pPr algn="r"/>
                      <a:r>
                        <a:rPr lang="pl-PL" sz="1900" dirty="0"/>
                        <a:t>1.00</a:t>
                      </a:r>
                      <a:endParaRPr lang="en-GB" sz="1900" dirty="0"/>
                    </a:p>
                  </a:txBody>
                  <a:tcPr>
                    <a:solidFill>
                      <a:schemeClr val="accent2">
                        <a:lumMod val="40000"/>
                        <a:lumOff val="60000"/>
                      </a:schemeClr>
                    </a:solidFill>
                  </a:tcPr>
                </a:tc>
                <a:tc>
                  <a:txBody>
                    <a:bodyPr/>
                    <a:lstStyle/>
                    <a:p>
                      <a:pPr algn="r"/>
                      <a:r>
                        <a:rPr lang="pl-PL" sz="1900" dirty="0"/>
                        <a:t>1.45</a:t>
                      </a:r>
                      <a:endParaRPr lang="en-GB" sz="1900" dirty="0"/>
                    </a:p>
                  </a:txBody>
                  <a:tcPr>
                    <a:solidFill>
                      <a:schemeClr val="accent2">
                        <a:lumMod val="40000"/>
                        <a:lumOff val="60000"/>
                      </a:schemeClr>
                    </a:solidFill>
                  </a:tcPr>
                </a:tc>
                <a:extLst>
                  <a:ext uri="{0D108BD9-81ED-4DB2-BD59-A6C34878D82A}">
                    <a16:rowId xmlns:a16="http://schemas.microsoft.com/office/drawing/2014/main" val="2668475839"/>
                  </a:ext>
                </a:extLst>
              </a:tr>
            </a:tbl>
          </a:graphicData>
        </a:graphic>
      </p:graphicFrame>
      <p:sp>
        <p:nvSpPr>
          <p:cNvPr id="84" name="Text Placeholder 16">
            <a:extLst>
              <a:ext uri="{FF2B5EF4-FFF2-40B4-BE49-F238E27FC236}">
                <a16:creationId xmlns:a16="http://schemas.microsoft.com/office/drawing/2014/main" id="{E9789D30-2078-4909-9C0C-B416F26ABDCC}"/>
              </a:ext>
            </a:extLst>
          </p:cNvPr>
          <p:cNvSpPr txBox="1">
            <a:spLocks/>
          </p:cNvSpPr>
          <p:nvPr/>
        </p:nvSpPr>
        <p:spPr>
          <a:xfrm>
            <a:off x="597989" y="2158861"/>
            <a:ext cx="5431971" cy="74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endParaRPr lang="en-US" sz="1600" dirty="0"/>
          </a:p>
        </p:txBody>
      </p:sp>
      <p:sp>
        <p:nvSpPr>
          <p:cNvPr id="86" name="TextBox 85">
            <a:extLst>
              <a:ext uri="{FF2B5EF4-FFF2-40B4-BE49-F238E27FC236}">
                <a16:creationId xmlns:a16="http://schemas.microsoft.com/office/drawing/2014/main" id="{24C0F230-1351-435E-B5B7-1A52E58C80A2}"/>
              </a:ext>
            </a:extLst>
          </p:cNvPr>
          <p:cNvSpPr txBox="1"/>
          <p:nvPr/>
        </p:nvSpPr>
        <p:spPr>
          <a:xfrm>
            <a:off x="686817" y="1804416"/>
            <a:ext cx="5543233" cy="1558568"/>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pl-PL" sz="2200" dirty="0"/>
              <a:t>Reduce encoder depth from 12 to 7.</a:t>
            </a:r>
          </a:p>
          <a:p>
            <a:pPr marL="285744" indent="-285744">
              <a:lnSpc>
                <a:spcPct val="150000"/>
              </a:lnSpc>
              <a:buFont typeface="Arial" panose="020B0604020202020204" pitchFamily="34" charset="0"/>
              <a:buChar char="•"/>
            </a:pPr>
            <a:r>
              <a:rPr lang="pl-PL" sz="2200" dirty="0"/>
              <a:t>Recovers back to the baseline quality.</a:t>
            </a:r>
          </a:p>
          <a:p>
            <a:pPr marL="285744" indent="-285744">
              <a:lnSpc>
                <a:spcPct val="150000"/>
              </a:lnSpc>
              <a:buFont typeface="Arial" panose="020B0604020202020204" pitchFamily="34" charset="0"/>
              <a:buChar char="•"/>
            </a:pPr>
            <a:r>
              <a:rPr lang="pl-PL" sz="2200" dirty="0"/>
              <a:t>Reduced depth still makes a model faster.</a:t>
            </a:r>
            <a:endParaRPr lang="en-GB" sz="2200" dirty="0"/>
          </a:p>
        </p:txBody>
      </p:sp>
    </p:spTree>
    <p:extLst>
      <p:ext uri="{BB962C8B-B14F-4D97-AF65-F5344CB8AC3E}">
        <p14:creationId xmlns:p14="http://schemas.microsoft.com/office/powerpoint/2010/main" val="4143965303"/>
      </p:ext>
    </p:extLst>
  </p:cSld>
  <p:clrMapOvr>
    <a:masterClrMapping/>
  </p:clrMapOvr>
  <mc:AlternateContent xmlns:mc="http://schemas.openxmlformats.org/markup-compatibility/2006" xmlns:p14="http://schemas.microsoft.com/office/powerpoint/2010/main">
    <mc:Choice Requires="p14">
      <p:transition spd="slow" p14:dur="2000" advTm="114821"/>
    </mc:Choice>
    <mc:Fallback xmlns="">
      <p:transition spd="slow" advTm="11482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16BB-ACB9-401B-B3F9-56718ECB63B6}"/>
              </a:ext>
            </a:extLst>
          </p:cNvPr>
          <p:cNvSpPr>
            <a:spLocks noGrp="1"/>
          </p:cNvSpPr>
          <p:nvPr>
            <p:ph type="title"/>
          </p:nvPr>
        </p:nvSpPr>
        <p:spPr/>
        <p:txBody>
          <a:bodyPr/>
          <a:lstStyle/>
          <a:p>
            <a:r>
              <a:rPr lang="pl-PL" dirty="0"/>
              <a:t>Conclusions</a:t>
            </a:r>
            <a:endParaRPr lang="en-GB" dirty="0"/>
          </a:p>
        </p:txBody>
      </p:sp>
      <p:graphicFrame>
        <p:nvGraphicFramePr>
          <p:cNvPr id="8" name="SmartArt Placeholder 7">
            <a:extLst>
              <a:ext uri="{FF2B5EF4-FFF2-40B4-BE49-F238E27FC236}">
                <a16:creationId xmlns:a16="http://schemas.microsoft.com/office/drawing/2014/main" id="{A6F723D1-D732-4C00-AFC4-15EB36B1E499}"/>
              </a:ext>
            </a:extLst>
          </p:cNvPr>
          <p:cNvGraphicFramePr>
            <a:graphicFrameLocks noGrp="1"/>
          </p:cNvGraphicFramePr>
          <p:nvPr>
            <p:ph type="dgm" sz="quarter" idx="15"/>
            <p:extLst>
              <p:ext uri="{D42A27DB-BD31-4B8C-83A1-F6EECF244321}">
                <p14:modId xmlns:p14="http://schemas.microsoft.com/office/powerpoint/2010/main" val="2204346566"/>
              </p:ext>
            </p:extLst>
          </p:nvPr>
        </p:nvGraphicFramePr>
        <p:xfrm>
          <a:off x="838200" y="2138363"/>
          <a:ext cx="10515600" cy="369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C876038D-E1F8-46F9-A6E0-B228BDE839E1}"/>
              </a:ext>
            </a:extLst>
          </p:cNvPr>
          <p:cNvSpPr>
            <a:spLocks noGrp="1"/>
          </p:cNvSpPr>
          <p:nvPr>
            <p:ph type="dt" sz="half" idx="10"/>
          </p:nvPr>
        </p:nvSpPr>
        <p:spPr/>
        <p:txBody>
          <a:bodyPr/>
          <a:lstStyle/>
          <a:p>
            <a:r>
              <a:rPr lang="en-US" dirty="0"/>
              <a:t>20</a:t>
            </a:r>
            <a:r>
              <a:rPr lang="pl-PL" dirty="0"/>
              <a:t>22</a:t>
            </a:r>
            <a:endParaRPr lang="en-US" dirty="0"/>
          </a:p>
        </p:txBody>
      </p:sp>
      <p:sp>
        <p:nvSpPr>
          <p:cNvPr id="5" name="Footer Placeholder 4">
            <a:extLst>
              <a:ext uri="{FF2B5EF4-FFF2-40B4-BE49-F238E27FC236}">
                <a16:creationId xmlns:a16="http://schemas.microsoft.com/office/drawing/2014/main" id="{306190D4-4EC7-42EB-9B21-9E226527A25A}"/>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F20A6181-F295-462A-BC80-6188B1CC0EB1}"/>
              </a:ext>
            </a:extLst>
          </p:cNvPr>
          <p:cNvSpPr>
            <a:spLocks noGrp="1"/>
          </p:cNvSpPr>
          <p:nvPr>
            <p:ph type="sldNum" sz="quarter" idx="12"/>
          </p:nvPr>
        </p:nvSpPr>
        <p:spPr/>
        <p:txBody>
          <a:bodyPr/>
          <a:lstStyle/>
          <a:p>
            <a:fld id="{B5CEABB6-07DC-46E8-9B57-56EC44A396E5}" type="slidenum">
              <a:rPr lang="en-US" smtClean="0"/>
              <a:t>33</a:t>
            </a:fld>
            <a:endParaRPr lang="en-US" dirty="0"/>
          </a:p>
        </p:txBody>
      </p:sp>
    </p:spTree>
    <p:extLst>
      <p:ext uri="{BB962C8B-B14F-4D97-AF65-F5344CB8AC3E}">
        <p14:creationId xmlns:p14="http://schemas.microsoft.com/office/powerpoint/2010/main" val="2919845575"/>
      </p:ext>
    </p:extLst>
  </p:cSld>
  <p:clrMapOvr>
    <a:masterClrMapping/>
  </p:clrMapOvr>
  <mc:AlternateContent xmlns:mc="http://schemas.openxmlformats.org/markup-compatibility/2006" xmlns:p14="http://schemas.microsoft.com/office/powerpoint/2010/main">
    <mc:Choice Requires="p14">
      <p:transition spd="slow" p14:dur="2000" advTm="92109"/>
    </mc:Choice>
    <mc:Fallback xmlns="">
      <p:transition spd="slow" advTm="92109"/>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1" cy="1204912"/>
          </a:xfrm>
        </p:spPr>
        <p:txBody>
          <a:bodyPr/>
          <a:lstStyle/>
          <a:p>
            <a:r>
              <a:rPr lang="pl-PL" dirty="0"/>
              <a:t>Conclusions</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44218" y="3543300"/>
            <a:ext cx="6345446" cy="2400300"/>
          </a:xfrm>
        </p:spPr>
        <p:txBody>
          <a:bodyPr vert="horz" lIns="91440" tIns="45720" rIns="91440" bIns="45720" rtlCol="0" anchor="b">
            <a:noAutofit/>
          </a:bodyPr>
          <a:lstStyle/>
          <a:p>
            <a:r>
              <a:rPr lang="pl-PL" sz="2400" dirty="0"/>
              <a:t>Filled the gap on fast sparsity in NMT.</a:t>
            </a:r>
          </a:p>
          <a:p>
            <a:r>
              <a:rPr lang="pl-PL" sz="2400" dirty="0"/>
              <a:t>Structural pruning is easily achievable and boosts inference speed at no quality cost.</a:t>
            </a:r>
          </a:p>
          <a:p>
            <a:r>
              <a:rPr lang="pl-PL" sz="2400" dirty="0"/>
              <a:t>Pushed the state-of-the-art Pareto frontier.</a:t>
            </a:r>
          </a:p>
          <a:p>
            <a:endParaRPr lang="en-US" sz="2000" dirty="0"/>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1"/>
            <a:ext cx="2743200" cy="365125"/>
          </a:xfrm>
        </p:spPr>
        <p:txBody>
          <a:bodyPr/>
          <a:lstStyle/>
          <a:p>
            <a:r>
              <a:rPr lang="en-US" dirty="0"/>
              <a:t>20</a:t>
            </a:r>
            <a:r>
              <a:rPr lang="pl-PL" dirty="0"/>
              <a:t>22</a:t>
            </a:r>
            <a:endParaRPr lang="en-US" dirty="0"/>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1"/>
            <a:ext cx="4114800" cy="365125"/>
          </a:xfrm>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pPr/>
              <a:t>34</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4="http://schemas.microsoft.com/office/powerpoint/2010/main">
    <mc:Choice Requires="p14">
      <p:transition spd="slow" p14:dur="2000" advTm="80080"/>
    </mc:Choice>
    <mc:Fallback xmlns="">
      <p:transition spd="slow" advTm="8008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8"/>
            <a:ext cx="4179571" cy="1524735"/>
          </a:xfrm>
        </p:spPr>
        <p:txBody>
          <a:bodyPr/>
          <a:lstStyle/>
          <a:p>
            <a:r>
              <a:rPr lang="en-US" sz="5400" dirty="0"/>
              <a:t>THANK YOU</a:t>
            </a:r>
            <a:r>
              <a:rPr lang="pl-PL" sz="5400" dirty="0"/>
              <a:t>!</a:t>
            </a:r>
            <a:endParaRPr lang="en-US" sz="5400" dirty="0"/>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5"/>
            <a:ext cx="5949696" cy="2004161"/>
          </a:xfrm>
        </p:spPr>
        <p:txBody>
          <a:bodyPr>
            <a:noAutofit/>
          </a:bodyPr>
          <a:lstStyle/>
          <a:p>
            <a:r>
              <a:rPr lang="pl-PL" sz="2400" dirty="0"/>
              <a:t>Maximiliana Behnke</a:t>
            </a:r>
            <a:endParaRPr lang="en-US" sz="2400" dirty="0"/>
          </a:p>
          <a:p>
            <a:r>
              <a:rPr lang="pl-PL" sz="2400" dirty="0"/>
              <a:t>maximiliana.behnke@ed.ac.uk</a:t>
            </a:r>
            <a:endParaRPr lang="en-US" sz="2400"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1" y="6356351"/>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2" y="6356351"/>
            <a:ext cx="2661557" cy="365125"/>
          </a:xfrm>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9" y="6356351"/>
            <a:ext cx="1774371" cy="365125"/>
          </a:xfrm>
        </p:spPr>
        <p:txBody>
          <a:bodyPr/>
          <a:lstStyle/>
          <a:p>
            <a:fld id="{B5CEABB6-07DC-46E8-9B57-56EC44A396E5}" type="slidenum">
              <a:rPr lang="en-US" smtClean="0"/>
              <a:pPr/>
              <a:t>35</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slow" p14:dur="2000" advTm="43946"/>
    </mc:Choice>
    <mc:Fallback xmlns="">
      <p:transition spd="slow" advTm="4394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3331-CEAA-4B06-B5FA-83D17C04EA40}"/>
              </a:ext>
            </a:extLst>
          </p:cNvPr>
          <p:cNvSpPr>
            <a:spLocks noGrp="1"/>
          </p:cNvSpPr>
          <p:nvPr>
            <p:ph type="title"/>
          </p:nvPr>
        </p:nvSpPr>
        <p:spPr/>
        <p:txBody>
          <a:bodyPr/>
          <a:lstStyle/>
          <a:p>
            <a:r>
              <a:rPr lang="pl-PL" dirty="0"/>
              <a:t>Thesis statement</a:t>
            </a:r>
            <a:endParaRPr lang="en-GB" dirty="0"/>
          </a:p>
        </p:txBody>
      </p:sp>
      <p:sp>
        <p:nvSpPr>
          <p:cNvPr id="3" name="Text Placeholder 2">
            <a:extLst>
              <a:ext uri="{FF2B5EF4-FFF2-40B4-BE49-F238E27FC236}">
                <a16:creationId xmlns:a16="http://schemas.microsoft.com/office/drawing/2014/main" id="{11EC5499-75AA-4D94-8760-FEF777F484D5}"/>
              </a:ext>
            </a:extLst>
          </p:cNvPr>
          <p:cNvSpPr>
            <a:spLocks noGrp="1"/>
          </p:cNvSpPr>
          <p:nvPr>
            <p:ph type="body" idx="1"/>
          </p:nvPr>
        </p:nvSpPr>
        <p:spPr>
          <a:xfrm>
            <a:off x="1362075" y="3660775"/>
            <a:ext cx="5902883" cy="1525588"/>
          </a:xfrm>
        </p:spPr>
        <p:txBody>
          <a:bodyPr>
            <a:noAutofit/>
          </a:bodyPr>
          <a:lstStyle/>
          <a:p>
            <a:r>
              <a:rPr lang="pl-PL" sz="2000" dirty="0"/>
              <a:t>Make NMT models </a:t>
            </a:r>
            <a:r>
              <a:rPr lang="pl-PL" sz="2000" b="1" u="sng" dirty="0"/>
              <a:t>faster</a:t>
            </a:r>
            <a:r>
              <a:rPr lang="pl-PL" sz="2000" dirty="0"/>
              <a:t> by exploring structural pruning methods.</a:t>
            </a:r>
          </a:p>
          <a:p>
            <a:r>
              <a:rPr lang="pl-PL" sz="2000" dirty="0"/>
              <a:t>Advance the state-of-the-art with </a:t>
            </a:r>
            <a:r>
              <a:rPr lang="pl-PL" sz="2000" b="1" u="sng" dirty="0"/>
              <a:t>simple</a:t>
            </a:r>
            <a:r>
              <a:rPr lang="pl-PL" sz="2000" dirty="0"/>
              <a:t> pruning methods that result in </a:t>
            </a:r>
            <a:r>
              <a:rPr lang="pl-PL" sz="2000" b="1" u="sng" dirty="0"/>
              <a:t>smaller</a:t>
            </a:r>
            <a:r>
              <a:rPr lang="pl-PL" sz="2000" dirty="0"/>
              <a:t> but still </a:t>
            </a:r>
            <a:r>
              <a:rPr lang="pl-PL" sz="2000" b="1" u="sng" dirty="0"/>
              <a:t>dense</a:t>
            </a:r>
            <a:r>
              <a:rPr lang="pl-PL" sz="2000" dirty="0"/>
              <a:t> architectures.</a:t>
            </a:r>
            <a:endParaRPr lang="en-GB" sz="2000" dirty="0"/>
          </a:p>
        </p:txBody>
      </p:sp>
      <p:sp>
        <p:nvSpPr>
          <p:cNvPr id="4" name="Date Placeholder 3">
            <a:extLst>
              <a:ext uri="{FF2B5EF4-FFF2-40B4-BE49-F238E27FC236}">
                <a16:creationId xmlns:a16="http://schemas.microsoft.com/office/drawing/2014/main" id="{1E87C86B-3018-4D5B-ACF8-E71CFDCFF493}"/>
              </a:ext>
            </a:extLst>
          </p:cNvPr>
          <p:cNvSpPr>
            <a:spLocks noGrp="1"/>
          </p:cNvSpPr>
          <p:nvPr>
            <p:ph type="dt" sz="half" idx="10"/>
          </p:nvPr>
        </p:nvSpPr>
        <p:spPr/>
        <p:txBody>
          <a:bodyPr/>
          <a:lstStyle/>
          <a:p>
            <a:r>
              <a:rPr lang="pl-PL" dirty="0"/>
              <a:t>2022</a:t>
            </a:r>
          </a:p>
        </p:txBody>
      </p:sp>
      <p:sp>
        <p:nvSpPr>
          <p:cNvPr id="5" name="Footer Placeholder 4">
            <a:extLst>
              <a:ext uri="{FF2B5EF4-FFF2-40B4-BE49-F238E27FC236}">
                <a16:creationId xmlns:a16="http://schemas.microsoft.com/office/drawing/2014/main" id="{FBC38908-C0B7-47AB-A28A-8D9506B3C46E}"/>
              </a:ext>
            </a:extLst>
          </p:cNvPr>
          <p:cNvSpPr>
            <a:spLocks noGrp="1"/>
          </p:cNvSpPr>
          <p:nvPr>
            <p:ph type="ftr" sz="quarter" idx="11"/>
          </p:nvPr>
        </p:nvSpPr>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E8A1B79A-C488-4C15-B7A3-080D2E92E1BC}"/>
              </a:ext>
            </a:extLst>
          </p:cNvPr>
          <p:cNvSpPr>
            <a:spLocks noGrp="1"/>
          </p:cNvSpPr>
          <p:nvPr>
            <p:ph type="sldNum" sz="quarter" idx="12"/>
          </p:nvPr>
        </p:nvSpPr>
        <p:spPr/>
        <p:txBody>
          <a:bodyPr/>
          <a:lstStyle/>
          <a:p>
            <a:fld id="{B5CEABB6-07DC-46E8-9B57-56EC44A396E5}" type="slidenum">
              <a:rPr lang="en-US" smtClean="0"/>
              <a:t>4</a:t>
            </a:fld>
            <a:endParaRPr lang="en-US" dirty="0"/>
          </a:p>
        </p:txBody>
      </p:sp>
    </p:spTree>
    <p:extLst>
      <p:ext uri="{BB962C8B-B14F-4D97-AF65-F5344CB8AC3E}">
        <p14:creationId xmlns:p14="http://schemas.microsoft.com/office/powerpoint/2010/main" val="1986996721"/>
      </p:ext>
    </p:extLst>
  </p:cSld>
  <p:clrMapOvr>
    <a:masterClrMapping/>
  </p:clrMapOvr>
  <mc:AlternateContent xmlns:mc="http://schemas.openxmlformats.org/markup-compatibility/2006" xmlns:p14="http://schemas.microsoft.com/office/powerpoint/2010/main">
    <mc:Choice Requires="p14">
      <p:transition spd="slow" p14:dur="2000" advTm="64961"/>
    </mc:Choice>
    <mc:Fallback xmlns="">
      <p:transition spd="slow" advTm="649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64202" y="4427728"/>
            <a:ext cx="5111751" cy="1204912"/>
          </a:xfrm>
        </p:spPr>
        <p:txBody>
          <a:bodyPr/>
          <a:lstStyle/>
          <a:p>
            <a:r>
              <a:rPr lang="pl-PL" dirty="0"/>
              <a:t>PARETO TRADE-oFF</a:t>
            </a:r>
            <a:endParaRPr lang="en-US"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538954" y="3393101"/>
            <a:ext cx="3214134" cy="2158323"/>
          </a:xfrm>
        </p:spPr>
        <p:txBody>
          <a:bodyPr vert="horz" lIns="91440" tIns="45720" rIns="91440" bIns="45720" rtlCol="0" anchor="t">
            <a:normAutofit/>
          </a:bodyPr>
          <a:lstStyle/>
          <a:p>
            <a:pPr algn="r"/>
            <a:r>
              <a:rPr lang="pl-PL" sz="2400" dirty="0"/>
              <a:t>Pruning pushes the state-of-the-art forward.</a:t>
            </a:r>
            <a:endParaRPr lang="en-ZA" sz="24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1"/>
            <a:ext cx="2743200" cy="365125"/>
          </a:xfrm>
        </p:spPr>
        <p:txBody>
          <a:bodyPr/>
          <a:lstStyle/>
          <a:p>
            <a:r>
              <a:rPr lang="en-US" dirty="0"/>
              <a:t>20</a:t>
            </a:r>
            <a:r>
              <a:rPr lang="pl-PL" dirty="0"/>
              <a:t>22</a:t>
            </a:r>
            <a:endParaRPr lang="en-US" dirty="0"/>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4" y="6356351"/>
            <a:ext cx="1743075" cy="365125"/>
          </a:xfrm>
        </p:spPr>
        <p:txBody>
          <a:bodyPr/>
          <a:lstStyle/>
          <a:p>
            <a:r>
              <a:rPr lang="pl-PL" dirty="0"/>
              <a:t>Viva Presentation</a:t>
            </a:r>
            <a:endParaRPr lang="en-US"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pPr/>
              <a:t>5</a:t>
            </a:fld>
            <a:endParaRPr lang="en-US" dirty="0"/>
          </a:p>
        </p:txBody>
      </p:sp>
      <p:pic>
        <p:nvPicPr>
          <p:cNvPr id="9" name="Picture 8">
            <a:extLst>
              <a:ext uri="{FF2B5EF4-FFF2-40B4-BE49-F238E27FC236}">
                <a16:creationId xmlns:a16="http://schemas.microsoft.com/office/drawing/2014/main" id="{DEF4201E-0E19-450D-9E76-BF8F9706062F}"/>
              </a:ext>
            </a:extLst>
          </p:cNvPr>
          <p:cNvPicPr>
            <a:picLocks noChangeAspect="1"/>
          </p:cNvPicPr>
          <p:nvPr/>
        </p:nvPicPr>
        <p:blipFill>
          <a:blip r:embed="rId3"/>
          <a:stretch>
            <a:fillRect/>
          </a:stretch>
        </p:blipFill>
        <p:spPr>
          <a:xfrm>
            <a:off x="525464" y="714894"/>
            <a:ext cx="5548181" cy="5366485"/>
          </a:xfrm>
          <a:prstGeom prst="rect">
            <a:avLst/>
          </a:prstGeom>
        </p:spPr>
      </p:pic>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6A67AB1E-84FA-46B6-A206-78FFD37CCAA2}"/>
                  </a:ext>
                </a:extLst>
              </p14:cNvPr>
              <p14:cNvContentPartPr/>
              <p14:nvPr/>
            </p14:nvContentPartPr>
            <p14:xfrm>
              <a:off x="2900080" y="999720"/>
              <a:ext cx="1829160" cy="1895400"/>
            </p14:xfrm>
          </p:contentPart>
        </mc:Choice>
        <mc:Fallback xmlns="">
          <p:pic>
            <p:nvPicPr>
              <p:cNvPr id="26" name="Ink 25">
                <a:extLst>
                  <a:ext uri="{FF2B5EF4-FFF2-40B4-BE49-F238E27FC236}">
                    <a16:creationId xmlns:a16="http://schemas.microsoft.com/office/drawing/2014/main" id="{6A67AB1E-84FA-46B6-A206-78FFD37CCAA2}"/>
                  </a:ext>
                </a:extLst>
              </p:cNvPr>
              <p:cNvPicPr/>
              <p:nvPr/>
            </p:nvPicPr>
            <p:blipFill>
              <a:blip r:embed="rId7"/>
              <a:stretch>
                <a:fillRect/>
              </a:stretch>
            </p:blipFill>
            <p:spPr>
              <a:xfrm>
                <a:off x="2828440" y="856080"/>
                <a:ext cx="1972800" cy="218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411D0CA3-56C5-417A-86EF-DD78CE3B912E}"/>
                  </a:ext>
                </a:extLst>
              </p14:cNvPr>
              <p14:cNvContentPartPr/>
              <p14:nvPr/>
            </p14:nvContentPartPr>
            <p14:xfrm>
              <a:off x="4944160" y="3749160"/>
              <a:ext cx="506160" cy="403200"/>
            </p14:xfrm>
          </p:contentPart>
        </mc:Choice>
        <mc:Fallback xmlns="">
          <p:pic>
            <p:nvPicPr>
              <p:cNvPr id="27" name="Ink 26">
                <a:extLst>
                  <a:ext uri="{FF2B5EF4-FFF2-40B4-BE49-F238E27FC236}">
                    <a16:creationId xmlns:a16="http://schemas.microsoft.com/office/drawing/2014/main" id="{411D0CA3-56C5-417A-86EF-DD78CE3B912E}"/>
                  </a:ext>
                </a:extLst>
              </p:cNvPr>
              <p:cNvPicPr/>
              <p:nvPr/>
            </p:nvPicPr>
            <p:blipFill>
              <a:blip r:embed="rId9"/>
              <a:stretch>
                <a:fillRect/>
              </a:stretch>
            </p:blipFill>
            <p:spPr>
              <a:xfrm>
                <a:off x="4872160" y="3605160"/>
                <a:ext cx="649800" cy="690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4B6FBE6B-C813-488A-B6B9-AF9C8B5D7119}"/>
                  </a:ext>
                </a:extLst>
              </p14:cNvPr>
              <p14:cNvContentPartPr/>
              <p14:nvPr/>
            </p14:nvContentPartPr>
            <p14:xfrm>
              <a:off x="5259160" y="4825920"/>
              <a:ext cx="124560" cy="270360"/>
            </p14:xfrm>
          </p:contentPart>
        </mc:Choice>
        <mc:Fallback xmlns="">
          <p:pic>
            <p:nvPicPr>
              <p:cNvPr id="28" name="Ink 27">
                <a:extLst>
                  <a:ext uri="{FF2B5EF4-FFF2-40B4-BE49-F238E27FC236}">
                    <a16:creationId xmlns:a16="http://schemas.microsoft.com/office/drawing/2014/main" id="{4B6FBE6B-C813-488A-B6B9-AF9C8B5D7119}"/>
                  </a:ext>
                </a:extLst>
              </p:cNvPr>
              <p:cNvPicPr/>
              <p:nvPr/>
            </p:nvPicPr>
            <p:blipFill>
              <a:blip r:embed="rId11"/>
              <a:stretch>
                <a:fillRect/>
              </a:stretch>
            </p:blipFill>
            <p:spPr>
              <a:xfrm>
                <a:off x="5187160" y="4681920"/>
                <a:ext cx="26820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AFFF15A6-CA61-4FCD-A8BD-9B5DC0F02A26}"/>
                  </a:ext>
                </a:extLst>
              </p14:cNvPr>
              <p14:cNvContentPartPr/>
              <p14:nvPr/>
            </p14:nvContentPartPr>
            <p14:xfrm>
              <a:off x="2894680" y="1417080"/>
              <a:ext cx="387000" cy="391680"/>
            </p14:xfrm>
          </p:contentPart>
        </mc:Choice>
        <mc:Fallback xmlns="">
          <p:pic>
            <p:nvPicPr>
              <p:cNvPr id="32" name="Ink 31">
                <a:extLst>
                  <a:ext uri="{FF2B5EF4-FFF2-40B4-BE49-F238E27FC236}">
                    <a16:creationId xmlns:a16="http://schemas.microsoft.com/office/drawing/2014/main" id="{AFFF15A6-CA61-4FCD-A8BD-9B5DC0F02A26}"/>
                  </a:ext>
                </a:extLst>
              </p:cNvPr>
              <p:cNvPicPr/>
              <p:nvPr/>
            </p:nvPicPr>
            <p:blipFill>
              <a:blip r:embed="rId13"/>
              <a:stretch>
                <a:fillRect/>
              </a:stretch>
            </p:blipFill>
            <p:spPr>
              <a:xfrm>
                <a:off x="2823040" y="1273440"/>
                <a:ext cx="53064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FA16AEF9-A8CB-47C2-A62E-4BFF53DE5982}"/>
                  </a:ext>
                </a:extLst>
              </p14:cNvPr>
              <p14:cNvContentPartPr/>
              <p14:nvPr/>
            </p14:nvContentPartPr>
            <p14:xfrm>
              <a:off x="3514600" y="2066160"/>
              <a:ext cx="949680" cy="1145520"/>
            </p14:xfrm>
          </p:contentPart>
        </mc:Choice>
        <mc:Fallback xmlns="">
          <p:pic>
            <p:nvPicPr>
              <p:cNvPr id="33" name="Ink 32">
                <a:extLst>
                  <a:ext uri="{FF2B5EF4-FFF2-40B4-BE49-F238E27FC236}">
                    <a16:creationId xmlns:a16="http://schemas.microsoft.com/office/drawing/2014/main" id="{FA16AEF9-A8CB-47C2-A62E-4BFF53DE5982}"/>
                  </a:ext>
                </a:extLst>
              </p:cNvPr>
              <p:cNvPicPr/>
              <p:nvPr/>
            </p:nvPicPr>
            <p:blipFill>
              <a:blip r:embed="rId15"/>
              <a:stretch>
                <a:fillRect/>
              </a:stretch>
            </p:blipFill>
            <p:spPr>
              <a:xfrm>
                <a:off x="3442600" y="1922520"/>
                <a:ext cx="1093320" cy="1433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97A648FC-69A4-4C2F-B8C1-B684FDC0419F}"/>
                  </a:ext>
                </a:extLst>
              </p14:cNvPr>
              <p14:cNvContentPartPr/>
              <p14:nvPr/>
            </p14:nvContentPartPr>
            <p14:xfrm>
              <a:off x="4950640" y="4885560"/>
              <a:ext cx="128160" cy="79560"/>
            </p14:xfrm>
          </p:contentPart>
        </mc:Choice>
        <mc:Fallback xmlns="">
          <p:pic>
            <p:nvPicPr>
              <p:cNvPr id="35" name="Ink 34">
                <a:extLst>
                  <a:ext uri="{FF2B5EF4-FFF2-40B4-BE49-F238E27FC236}">
                    <a16:creationId xmlns:a16="http://schemas.microsoft.com/office/drawing/2014/main" id="{97A648FC-69A4-4C2F-B8C1-B684FDC0419F}"/>
                  </a:ext>
                </a:extLst>
              </p:cNvPr>
              <p:cNvPicPr/>
              <p:nvPr/>
            </p:nvPicPr>
            <p:blipFill>
              <a:blip r:embed="rId17"/>
              <a:stretch>
                <a:fillRect/>
              </a:stretch>
            </p:blipFill>
            <p:spPr>
              <a:xfrm>
                <a:off x="4878640" y="4741920"/>
                <a:ext cx="271800" cy="367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5">
                <a:extLst>
                  <a:ext uri="{FF2B5EF4-FFF2-40B4-BE49-F238E27FC236}">
                    <a16:creationId xmlns:a16="http://schemas.microsoft.com/office/drawing/2014/main" id="{D8C82A19-9EF4-44A1-B0C0-FFAFC8E97A10}"/>
                  </a:ext>
                </a:extLst>
              </p14:cNvPr>
              <p14:cNvContentPartPr/>
              <p14:nvPr/>
            </p14:nvContentPartPr>
            <p14:xfrm>
              <a:off x="5125600" y="5242680"/>
              <a:ext cx="139320" cy="164520"/>
            </p14:xfrm>
          </p:contentPart>
        </mc:Choice>
        <mc:Fallback xmlns="">
          <p:pic>
            <p:nvPicPr>
              <p:cNvPr id="36" name="Ink 35">
                <a:extLst>
                  <a:ext uri="{FF2B5EF4-FFF2-40B4-BE49-F238E27FC236}">
                    <a16:creationId xmlns:a16="http://schemas.microsoft.com/office/drawing/2014/main" id="{D8C82A19-9EF4-44A1-B0C0-FFAFC8E97A10}"/>
                  </a:ext>
                </a:extLst>
              </p:cNvPr>
              <p:cNvPicPr/>
              <p:nvPr/>
            </p:nvPicPr>
            <p:blipFill>
              <a:blip r:embed="rId19"/>
              <a:stretch>
                <a:fillRect/>
              </a:stretch>
            </p:blipFill>
            <p:spPr>
              <a:xfrm>
                <a:off x="5053600" y="5098680"/>
                <a:ext cx="282960" cy="452160"/>
              </a:xfrm>
              <a:prstGeom prst="rect">
                <a:avLst/>
              </a:prstGeom>
            </p:spPr>
          </p:pic>
        </mc:Fallback>
      </mc:AlternateContent>
      <p:sp>
        <p:nvSpPr>
          <p:cNvPr id="37" name="TextBox 36">
            <a:extLst>
              <a:ext uri="{FF2B5EF4-FFF2-40B4-BE49-F238E27FC236}">
                <a16:creationId xmlns:a16="http://schemas.microsoft.com/office/drawing/2014/main" id="{F2C3EC31-F351-440A-9D88-A3CE2692AC22}"/>
              </a:ext>
            </a:extLst>
          </p:cNvPr>
          <p:cNvSpPr txBox="1"/>
          <p:nvPr/>
        </p:nvSpPr>
        <p:spPr>
          <a:xfrm>
            <a:off x="1341120" y="2569083"/>
            <a:ext cx="3035808" cy="707886"/>
          </a:xfrm>
          <a:prstGeom prst="rect">
            <a:avLst/>
          </a:prstGeom>
          <a:noFill/>
        </p:spPr>
        <p:txBody>
          <a:bodyPr wrap="square" rtlCol="0">
            <a:spAutoFit/>
          </a:bodyPr>
          <a:lstStyle/>
          <a:p>
            <a:r>
              <a:rPr lang="pl-PL" sz="2000" dirty="0"/>
              <a:t>Baselines &amp; </a:t>
            </a:r>
          </a:p>
          <a:p>
            <a:r>
              <a:rPr lang="pl-PL" sz="2000" dirty="0"/>
              <a:t>Trained from scratch </a:t>
            </a:r>
            <a:r>
              <a:rPr lang="pl-PL" sz="1400" dirty="0">
                <a:sym typeface="Wingdings" panose="05000000000000000000" pitchFamily="2" charset="2"/>
              </a:rPr>
              <a:t></a:t>
            </a:r>
            <a:endParaRPr lang="en-GB" sz="1400" dirty="0"/>
          </a:p>
        </p:txBody>
      </p:sp>
      <p:sp>
        <p:nvSpPr>
          <p:cNvPr id="38" name="TextBox 37">
            <a:extLst>
              <a:ext uri="{FF2B5EF4-FFF2-40B4-BE49-F238E27FC236}">
                <a16:creationId xmlns:a16="http://schemas.microsoft.com/office/drawing/2014/main" id="{E3D9F62A-1340-455D-9AE2-FCEECBEC7861}"/>
              </a:ext>
            </a:extLst>
          </p:cNvPr>
          <p:cNvSpPr txBox="1"/>
          <p:nvPr/>
        </p:nvSpPr>
        <p:spPr>
          <a:xfrm>
            <a:off x="4409440" y="1671320"/>
            <a:ext cx="1207703" cy="400110"/>
          </a:xfrm>
          <a:prstGeom prst="rect">
            <a:avLst/>
          </a:prstGeom>
          <a:noFill/>
        </p:spPr>
        <p:txBody>
          <a:bodyPr wrap="none" rtlCol="0">
            <a:spAutoFit/>
          </a:bodyPr>
          <a:lstStyle/>
          <a:p>
            <a:r>
              <a:rPr lang="pl-PL" sz="2000" dirty="0">
                <a:sym typeface="Wingdings" panose="05000000000000000000" pitchFamily="2" charset="2"/>
              </a:rPr>
              <a:t>Pruned</a:t>
            </a:r>
            <a:endParaRPr lang="en-GB" sz="2000" dirty="0"/>
          </a:p>
        </p:txBody>
      </p:sp>
      <mc:AlternateContent xmlns:mc="http://schemas.openxmlformats.org/markup-compatibility/2006" xmlns:p14="http://schemas.microsoft.com/office/powerpoint/2010/main">
        <mc:Choice Requires="p14">
          <p:contentPart p14:bwMode="auto" r:id="rId20">
            <p14:nvContentPartPr>
              <p14:cNvPr id="39" name="Ink 38">
                <a:extLst>
                  <a:ext uri="{FF2B5EF4-FFF2-40B4-BE49-F238E27FC236}">
                    <a16:creationId xmlns:a16="http://schemas.microsoft.com/office/drawing/2014/main" id="{500222A9-5FC4-49B5-B1E6-54CAB97CCD5D}"/>
                  </a:ext>
                </a:extLst>
              </p14:cNvPr>
              <p14:cNvContentPartPr/>
              <p14:nvPr/>
            </p14:nvContentPartPr>
            <p14:xfrm>
              <a:off x="4695400" y="3794520"/>
              <a:ext cx="166320" cy="150120"/>
            </p14:xfrm>
          </p:contentPart>
        </mc:Choice>
        <mc:Fallback xmlns="">
          <p:pic>
            <p:nvPicPr>
              <p:cNvPr id="39" name="Ink 38">
                <a:extLst>
                  <a:ext uri="{FF2B5EF4-FFF2-40B4-BE49-F238E27FC236}">
                    <a16:creationId xmlns:a16="http://schemas.microsoft.com/office/drawing/2014/main" id="{500222A9-5FC4-49B5-B1E6-54CAB97CCD5D}"/>
                  </a:ext>
                </a:extLst>
              </p:cNvPr>
              <p:cNvPicPr/>
              <p:nvPr/>
            </p:nvPicPr>
            <p:blipFill>
              <a:blip r:embed="rId21"/>
              <a:stretch>
                <a:fillRect/>
              </a:stretch>
            </p:blipFill>
            <p:spPr>
              <a:xfrm>
                <a:off x="4623400" y="3650880"/>
                <a:ext cx="309960" cy="437760"/>
              </a:xfrm>
              <a:prstGeom prst="rect">
                <a:avLst/>
              </a:prstGeom>
            </p:spPr>
          </p:pic>
        </mc:Fallback>
      </mc:AlternateContent>
      <p:pic>
        <p:nvPicPr>
          <p:cNvPr id="8" name="Graphic 7" descr="Smiling face outline outline">
            <a:extLst>
              <a:ext uri="{FF2B5EF4-FFF2-40B4-BE49-F238E27FC236}">
                <a16:creationId xmlns:a16="http://schemas.microsoft.com/office/drawing/2014/main" id="{E5CAAB65-C2C1-57C8-34CF-40B551D2116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4931664" y="813816"/>
            <a:ext cx="914400" cy="914400"/>
          </a:xfrm>
          <a:prstGeom prst="rect">
            <a:avLst/>
          </a:prstGeom>
        </p:spPr>
      </p:pic>
    </p:spTree>
    <p:extLst>
      <p:ext uri="{BB962C8B-B14F-4D97-AF65-F5344CB8AC3E}">
        <p14:creationId xmlns:p14="http://schemas.microsoft.com/office/powerpoint/2010/main" val="3773179591"/>
      </p:ext>
    </p:extLst>
  </p:cSld>
  <p:clrMapOvr>
    <a:masterClrMapping/>
  </p:clrMapOvr>
  <mc:AlternateContent xmlns:mc="http://schemas.openxmlformats.org/markup-compatibility/2006" xmlns:p14="http://schemas.microsoft.com/office/powerpoint/2010/main">
    <mc:Choice Requires="p14">
      <p:transition spd="slow" p14:dur="2000" advTm="68185"/>
    </mc:Choice>
    <mc:Fallback xmlns="">
      <p:transition spd="slow" advTm="681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D66B-261B-47EB-8F8D-A1B62878FA5D}"/>
              </a:ext>
            </a:extLst>
          </p:cNvPr>
          <p:cNvSpPr>
            <a:spLocks noGrp="1"/>
          </p:cNvSpPr>
          <p:nvPr>
            <p:ph type="title"/>
          </p:nvPr>
        </p:nvSpPr>
        <p:spPr/>
        <p:txBody>
          <a:bodyPr/>
          <a:lstStyle/>
          <a:p>
            <a:r>
              <a:rPr lang="pl-PL" dirty="0"/>
              <a:t>OVERVIEW</a:t>
            </a:r>
            <a:endParaRPr lang="en-GB" dirty="0"/>
          </a:p>
        </p:txBody>
      </p:sp>
      <p:sp>
        <p:nvSpPr>
          <p:cNvPr id="3" name="Text Placeholder 2">
            <a:extLst>
              <a:ext uri="{FF2B5EF4-FFF2-40B4-BE49-F238E27FC236}">
                <a16:creationId xmlns:a16="http://schemas.microsoft.com/office/drawing/2014/main" id="{79189EE6-1B59-4841-8C61-BD190370EF62}"/>
              </a:ext>
            </a:extLst>
          </p:cNvPr>
          <p:cNvSpPr>
            <a:spLocks noGrp="1"/>
          </p:cNvSpPr>
          <p:nvPr>
            <p:ph type="body" idx="1"/>
          </p:nvPr>
        </p:nvSpPr>
        <p:spPr/>
        <p:txBody>
          <a:bodyPr/>
          <a:lstStyle/>
          <a:p>
            <a:r>
              <a:rPr lang="pl-PL" dirty="0"/>
              <a:t>LTH</a:t>
            </a:r>
            <a:endParaRPr lang="en-GB" dirty="0"/>
          </a:p>
        </p:txBody>
      </p:sp>
      <p:sp>
        <p:nvSpPr>
          <p:cNvPr id="4" name="Text Placeholder 3">
            <a:extLst>
              <a:ext uri="{FF2B5EF4-FFF2-40B4-BE49-F238E27FC236}">
                <a16:creationId xmlns:a16="http://schemas.microsoft.com/office/drawing/2014/main" id="{43817626-A0AA-405D-B9F2-C5E0B3CBD015}"/>
              </a:ext>
            </a:extLst>
          </p:cNvPr>
          <p:cNvSpPr>
            <a:spLocks noGrp="1"/>
          </p:cNvSpPr>
          <p:nvPr>
            <p:ph type="body" idx="15"/>
          </p:nvPr>
        </p:nvSpPr>
        <p:spPr/>
        <p:txBody>
          <a:bodyPr/>
          <a:lstStyle/>
          <a:p>
            <a:r>
              <a:rPr lang="pl-PL" dirty="0"/>
              <a:t>GL</a:t>
            </a:r>
            <a:endParaRPr lang="en-GB" dirty="0"/>
          </a:p>
        </p:txBody>
      </p:sp>
      <p:sp>
        <p:nvSpPr>
          <p:cNvPr id="5" name="Text Placeholder 4">
            <a:extLst>
              <a:ext uri="{FF2B5EF4-FFF2-40B4-BE49-F238E27FC236}">
                <a16:creationId xmlns:a16="http://schemas.microsoft.com/office/drawing/2014/main" id="{70B55FB3-1BCA-4407-9D87-C153ABF5B788}"/>
              </a:ext>
            </a:extLst>
          </p:cNvPr>
          <p:cNvSpPr>
            <a:spLocks noGrp="1"/>
          </p:cNvSpPr>
          <p:nvPr>
            <p:ph type="body" idx="16"/>
          </p:nvPr>
        </p:nvSpPr>
        <p:spPr/>
        <p:txBody>
          <a:bodyPr/>
          <a:lstStyle/>
          <a:p>
            <a:r>
              <a:rPr lang="pl-PL" dirty="0"/>
              <a:t>AR</a:t>
            </a:r>
            <a:endParaRPr lang="en-GB" dirty="0"/>
          </a:p>
        </p:txBody>
      </p:sp>
      <p:sp>
        <p:nvSpPr>
          <p:cNvPr id="6" name="Content Placeholder 5">
            <a:extLst>
              <a:ext uri="{FF2B5EF4-FFF2-40B4-BE49-F238E27FC236}">
                <a16:creationId xmlns:a16="http://schemas.microsoft.com/office/drawing/2014/main" id="{1FBAE52E-82F9-4ADB-8666-6F10D81841C7}"/>
              </a:ext>
            </a:extLst>
          </p:cNvPr>
          <p:cNvSpPr>
            <a:spLocks noGrp="1"/>
          </p:cNvSpPr>
          <p:nvPr>
            <p:ph sz="half" idx="2"/>
          </p:nvPr>
        </p:nvSpPr>
        <p:spPr>
          <a:xfrm>
            <a:off x="865415" y="4824190"/>
            <a:ext cx="3739243" cy="462927"/>
          </a:xfrm>
        </p:spPr>
        <p:txBody>
          <a:bodyPr/>
          <a:lstStyle/>
          <a:p>
            <a:r>
              <a:rPr lang="pl-PL" sz="2400" dirty="0"/>
              <a:t>Lottery Ticket hypothesis</a:t>
            </a:r>
            <a:endParaRPr lang="en-GB" sz="2400" dirty="0"/>
          </a:p>
        </p:txBody>
      </p:sp>
      <p:sp>
        <p:nvSpPr>
          <p:cNvPr id="8" name="Content Placeholder 7">
            <a:extLst>
              <a:ext uri="{FF2B5EF4-FFF2-40B4-BE49-F238E27FC236}">
                <a16:creationId xmlns:a16="http://schemas.microsoft.com/office/drawing/2014/main" id="{26DF6B6D-90D3-49F9-82B4-AE05236996D3}"/>
              </a:ext>
            </a:extLst>
          </p:cNvPr>
          <p:cNvSpPr>
            <a:spLocks noGrp="1"/>
          </p:cNvSpPr>
          <p:nvPr>
            <p:ph sz="quarter" idx="4"/>
          </p:nvPr>
        </p:nvSpPr>
        <p:spPr/>
        <p:txBody>
          <a:bodyPr>
            <a:normAutofit/>
          </a:bodyPr>
          <a:lstStyle/>
          <a:p>
            <a:r>
              <a:rPr lang="pl-PL" sz="2400" dirty="0"/>
              <a:t>GROUP LASSO</a:t>
            </a:r>
            <a:endParaRPr lang="en-GB" sz="2400" dirty="0"/>
          </a:p>
        </p:txBody>
      </p:sp>
      <p:sp>
        <p:nvSpPr>
          <p:cNvPr id="10" name="Content Placeholder 9">
            <a:extLst>
              <a:ext uri="{FF2B5EF4-FFF2-40B4-BE49-F238E27FC236}">
                <a16:creationId xmlns:a16="http://schemas.microsoft.com/office/drawing/2014/main" id="{3FAFA815-C037-413B-A93B-CB83330BF305}"/>
              </a:ext>
            </a:extLst>
          </p:cNvPr>
          <p:cNvSpPr>
            <a:spLocks noGrp="1"/>
          </p:cNvSpPr>
          <p:nvPr>
            <p:ph sz="half" idx="14"/>
          </p:nvPr>
        </p:nvSpPr>
        <p:spPr/>
        <p:txBody>
          <a:bodyPr/>
          <a:lstStyle/>
          <a:p>
            <a:r>
              <a:rPr lang="pl-PL" sz="2400" dirty="0"/>
              <a:t>AIDED REGULARISATION</a:t>
            </a:r>
            <a:endParaRPr lang="en-GB" sz="2400" dirty="0"/>
          </a:p>
        </p:txBody>
      </p:sp>
      <p:sp>
        <p:nvSpPr>
          <p:cNvPr id="12" name="Date Placeholder 11">
            <a:extLst>
              <a:ext uri="{FF2B5EF4-FFF2-40B4-BE49-F238E27FC236}">
                <a16:creationId xmlns:a16="http://schemas.microsoft.com/office/drawing/2014/main" id="{A44FB1C1-95E6-4961-B100-BE2256FDAF70}"/>
              </a:ext>
            </a:extLst>
          </p:cNvPr>
          <p:cNvSpPr>
            <a:spLocks noGrp="1"/>
          </p:cNvSpPr>
          <p:nvPr>
            <p:ph type="dt" sz="half" idx="10"/>
          </p:nvPr>
        </p:nvSpPr>
        <p:spPr/>
        <p:txBody>
          <a:bodyPr/>
          <a:lstStyle/>
          <a:p>
            <a:r>
              <a:rPr lang="pl-PL" dirty="0"/>
              <a:t>2022</a:t>
            </a:r>
          </a:p>
        </p:txBody>
      </p:sp>
      <p:sp>
        <p:nvSpPr>
          <p:cNvPr id="13" name="Footer Placeholder 12">
            <a:extLst>
              <a:ext uri="{FF2B5EF4-FFF2-40B4-BE49-F238E27FC236}">
                <a16:creationId xmlns:a16="http://schemas.microsoft.com/office/drawing/2014/main" id="{BD0548EC-6743-42BF-8F00-FE36ACA3F121}"/>
              </a:ext>
            </a:extLst>
          </p:cNvPr>
          <p:cNvSpPr>
            <a:spLocks noGrp="1"/>
          </p:cNvSpPr>
          <p:nvPr>
            <p:ph type="ftr" sz="quarter" idx="11"/>
          </p:nvPr>
        </p:nvSpPr>
        <p:spPr/>
        <p:txBody>
          <a:bodyPr/>
          <a:lstStyle/>
          <a:p>
            <a:r>
              <a:rPr lang="pl-PL" dirty="0"/>
              <a:t>Viva Presentation</a:t>
            </a:r>
            <a:endParaRPr lang="en-US" dirty="0"/>
          </a:p>
        </p:txBody>
      </p:sp>
      <p:sp>
        <p:nvSpPr>
          <p:cNvPr id="14" name="Slide Number Placeholder 13">
            <a:extLst>
              <a:ext uri="{FF2B5EF4-FFF2-40B4-BE49-F238E27FC236}">
                <a16:creationId xmlns:a16="http://schemas.microsoft.com/office/drawing/2014/main" id="{566D9880-0986-4840-AD5C-D178D054E59A}"/>
              </a:ext>
            </a:extLst>
          </p:cNvPr>
          <p:cNvSpPr>
            <a:spLocks noGrp="1"/>
          </p:cNvSpPr>
          <p:nvPr>
            <p:ph type="sldNum" sz="quarter" idx="12"/>
          </p:nvPr>
        </p:nvSpPr>
        <p:spPr/>
        <p:txBody>
          <a:bodyPr/>
          <a:lstStyle/>
          <a:p>
            <a:fld id="{B5CEABB6-07DC-46E8-9B57-56EC44A396E5}" type="slidenum">
              <a:rPr lang="en-US" smtClean="0"/>
              <a:t>6</a:t>
            </a:fld>
            <a:endParaRPr lang="en-US" dirty="0"/>
          </a:p>
        </p:txBody>
      </p:sp>
    </p:spTree>
    <p:extLst>
      <p:ext uri="{BB962C8B-B14F-4D97-AF65-F5344CB8AC3E}">
        <p14:creationId xmlns:p14="http://schemas.microsoft.com/office/powerpoint/2010/main" val="916862495"/>
      </p:ext>
    </p:extLst>
  </p:cSld>
  <p:clrMapOvr>
    <a:masterClrMapping/>
  </p:clrMapOvr>
  <mc:AlternateContent xmlns:mc="http://schemas.openxmlformats.org/markup-compatibility/2006" xmlns:p14="http://schemas.microsoft.com/office/powerpoint/2010/main">
    <mc:Choice Requires="p14">
      <p:transition spd="slow" p14:dur="2000" advTm="80080"/>
    </mc:Choice>
    <mc:Fallback xmlns="">
      <p:transition spd="slow" advTm="800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B760C0D-8DAE-BE02-C9D1-8E8938942B74}"/>
              </a:ext>
            </a:extLst>
          </p:cNvPr>
          <p:cNvSpPr>
            <a:spLocks noGrp="1"/>
          </p:cNvSpPr>
          <p:nvPr>
            <p:ph type="dt" sz="half" idx="20"/>
          </p:nvPr>
        </p:nvSpPr>
        <p:spPr/>
        <p:txBody>
          <a:bodyPr/>
          <a:lstStyle/>
          <a:p>
            <a:r>
              <a:rPr lang="pl-PL" dirty="0"/>
              <a:t>2022</a:t>
            </a:r>
            <a:endParaRPr lang="en-US" dirty="0"/>
          </a:p>
        </p:txBody>
      </p:sp>
      <p:sp>
        <p:nvSpPr>
          <p:cNvPr id="10" name="Footer Placeholder 9">
            <a:extLst>
              <a:ext uri="{FF2B5EF4-FFF2-40B4-BE49-F238E27FC236}">
                <a16:creationId xmlns:a16="http://schemas.microsoft.com/office/drawing/2014/main" id="{EE1EE863-F54B-CF79-F074-EA981AA38169}"/>
              </a:ext>
            </a:extLst>
          </p:cNvPr>
          <p:cNvSpPr>
            <a:spLocks noGrp="1"/>
          </p:cNvSpPr>
          <p:nvPr>
            <p:ph type="ftr" sz="quarter" idx="21"/>
          </p:nvPr>
        </p:nvSpPr>
        <p:spPr/>
        <p:txBody>
          <a:bodyPr/>
          <a:lstStyle/>
          <a:p>
            <a:r>
              <a:rPr lang="pl-PL" dirty="0"/>
              <a:t>Viva Presentation</a:t>
            </a:r>
          </a:p>
        </p:txBody>
      </p:sp>
      <p:sp>
        <p:nvSpPr>
          <p:cNvPr id="11" name="Slide Number Placeholder 10">
            <a:extLst>
              <a:ext uri="{FF2B5EF4-FFF2-40B4-BE49-F238E27FC236}">
                <a16:creationId xmlns:a16="http://schemas.microsoft.com/office/drawing/2014/main" id="{25199F97-6E2B-1B93-B94F-03FF171E088E}"/>
              </a:ext>
            </a:extLst>
          </p:cNvPr>
          <p:cNvSpPr>
            <a:spLocks noGrp="1"/>
          </p:cNvSpPr>
          <p:nvPr>
            <p:ph type="sldNum" sz="quarter" idx="22"/>
          </p:nvPr>
        </p:nvSpPr>
        <p:spPr/>
        <p:txBody>
          <a:bodyPr/>
          <a:lstStyle/>
          <a:p>
            <a:fld id="{B5CEABB6-07DC-46E8-9B57-56EC44A396E5}" type="slidenum">
              <a:rPr lang="en-US" smtClean="0"/>
              <a:pPr/>
              <a:t>7</a:t>
            </a:fld>
            <a:endParaRPr lang="en-US" dirty="0"/>
          </a:p>
        </p:txBody>
      </p:sp>
      <p:sp>
        <p:nvSpPr>
          <p:cNvPr id="12" name="Title 1">
            <a:extLst>
              <a:ext uri="{FF2B5EF4-FFF2-40B4-BE49-F238E27FC236}">
                <a16:creationId xmlns:a16="http://schemas.microsoft.com/office/drawing/2014/main" id="{FD00E30C-B41E-488E-EFAF-252F224A4414}"/>
              </a:ext>
            </a:extLst>
          </p:cNvPr>
          <p:cNvSpPr txBox="1">
            <a:spLocks/>
          </p:cNvSpPr>
          <p:nvPr/>
        </p:nvSpPr>
        <p:spPr>
          <a:xfrm>
            <a:off x="464249" y="854069"/>
            <a:ext cx="3376231" cy="3998347"/>
          </a:xfrm>
          <a:prstGeom prst="rect">
            <a:avLst/>
          </a:prstGeom>
        </p:spPr>
        <p:txBody>
          <a:bodyPr vert="horz" lIns="91440" tIns="45720" rIns="91440" bIns="45720" rtlCol="0" anchor="t">
            <a:normAutofit fontScale="97500"/>
          </a:bodyPr>
          <a:lstStyle>
            <a:lvl1pPr algn="l" defTabSz="914377" rtl="0" eaLnBrk="1" latinLnBrk="0" hangingPunct="1">
              <a:lnSpc>
                <a:spcPct val="90000"/>
              </a:lnSpc>
              <a:spcBef>
                <a:spcPct val="0"/>
              </a:spcBef>
              <a:buNone/>
              <a:defRPr lang="en-US" sz="2800" kern="1200" cap="all" spc="151" baseline="0" dirty="0">
                <a:solidFill>
                  <a:schemeClr val="tx1"/>
                </a:solidFill>
                <a:latin typeface="+mj-lt"/>
                <a:ea typeface="+mj-ea"/>
                <a:cs typeface="+mj-cs"/>
              </a:defRPr>
            </a:lvl1pPr>
          </a:lstStyle>
          <a:p>
            <a:r>
              <a:rPr lang="pl-PL" dirty="0"/>
              <a:t>Pruning a transformer architecture:</a:t>
            </a:r>
          </a:p>
          <a:p>
            <a:endParaRPr lang="pl-PL" dirty="0"/>
          </a:p>
          <a:p>
            <a:endParaRPr lang="pl-PL" dirty="0"/>
          </a:p>
          <a:p>
            <a:r>
              <a:rPr lang="pl-PL" dirty="0"/>
              <a:t>Feedforward</a:t>
            </a:r>
          </a:p>
          <a:p>
            <a:r>
              <a:rPr lang="pl-PL" dirty="0"/>
              <a:t>layers</a:t>
            </a:r>
            <a:endParaRPr lang="en-GB" dirty="0"/>
          </a:p>
        </p:txBody>
      </p:sp>
      <p:pic>
        <p:nvPicPr>
          <p:cNvPr id="5" name="Picture 4">
            <a:extLst>
              <a:ext uri="{FF2B5EF4-FFF2-40B4-BE49-F238E27FC236}">
                <a16:creationId xmlns:a16="http://schemas.microsoft.com/office/drawing/2014/main" id="{FD1AA072-196A-9E72-3629-D543A461437E}"/>
              </a:ext>
            </a:extLst>
          </p:cNvPr>
          <p:cNvPicPr>
            <a:picLocks noChangeAspect="1"/>
          </p:cNvPicPr>
          <p:nvPr/>
        </p:nvPicPr>
        <p:blipFill>
          <a:blip r:embed="rId2"/>
          <a:stretch>
            <a:fillRect/>
          </a:stretch>
        </p:blipFill>
        <p:spPr>
          <a:xfrm>
            <a:off x="4840224" y="1391239"/>
            <a:ext cx="7351776" cy="4477133"/>
          </a:xfrm>
          <a:prstGeom prst="rect">
            <a:avLst/>
          </a:prstGeom>
        </p:spPr>
      </p:pic>
    </p:spTree>
    <p:extLst>
      <p:ext uri="{BB962C8B-B14F-4D97-AF65-F5344CB8AC3E}">
        <p14:creationId xmlns:p14="http://schemas.microsoft.com/office/powerpoint/2010/main" val="262851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B760C0D-8DAE-BE02-C9D1-8E8938942B74}"/>
              </a:ext>
            </a:extLst>
          </p:cNvPr>
          <p:cNvSpPr>
            <a:spLocks noGrp="1"/>
          </p:cNvSpPr>
          <p:nvPr>
            <p:ph type="dt" sz="half" idx="20"/>
          </p:nvPr>
        </p:nvSpPr>
        <p:spPr/>
        <p:txBody>
          <a:bodyPr/>
          <a:lstStyle/>
          <a:p>
            <a:r>
              <a:rPr lang="pl-PL" dirty="0"/>
              <a:t>2022</a:t>
            </a:r>
            <a:endParaRPr lang="en-US" dirty="0"/>
          </a:p>
        </p:txBody>
      </p:sp>
      <p:sp>
        <p:nvSpPr>
          <p:cNvPr id="10" name="Footer Placeholder 9">
            <a:extLst>
              <a:ext uri="{FF2B5EF4-FFF2-40B4-BE49-F238E27FC236}">
                <a16:creationId xmlns:a16="http://schemas.microsoft.com/office/drawing/2014/main" id="{EE1EE863-F54B-CF79-F074-EA981AA38169}"/>
              </a:ext>
            </a:extLst>
          </p:cNvPr>
          <p:cNvSpPr>
            <a:spLocks noGrp="1"/>
          </p:cNvSpPr>
          <p:nvPr>
            <p:ph type="ftr" sz="quarter" idx="21"/>
          </p:nvPr>
        </p:nvSpPr>
        <p:spPr/>
        <p:txBody>
          <a:bodyPr/>
          <a:lstStyle/>
          <a:p>
            <a:r>
              <a:rPr lang="pl-PL" dirty="0"/>
              <a:t>Viva Presentation</a:t>
            </a:r>
          </a:p>
        </p:txBody>
      </p:sp>
      <p:sp>
        <p:nvSpPr>
          <p:cNvPr id="11" name="Slide Number Placeholder 10">
            <a:extLst>
              <a:ext uri="{FF2B5EF4-FFF2-40B4-BE49-F238E27FC236}">
                <a16:creationId xmlns:a16="http://schemas.microsoft.com/office/drawing/2014/main" id="{25199F97-6E2B-1B93-B94F-03FF171E088E}"/>
              </a:ext>
            </a:extLst>
          </p:cNvPr>
          <p:cNvSpPr>
            <a:spLocks noGrp="1"/>
          </p:cNvSpPr>
          <p:nvPr>
            <p:ph type="sldNum" sz="quarter" idx="22"/>
          </p:nvPr>
        </p:nvSpPr>
        <p:spPr/>
        <p:txBody>
          <a:bodyPr/>
          <a:lstStyle/>
          <a:p>
            <a:fld id="{B5CEABB6-07DC-46E8-9B57-56EC44A396E5}" type="slidenum">
              <a:rPr lang="en-US" smtClean="0"/>
              <a:pPr/>
              <a:t>8</a:t>
            </a:fld>
            <a:endParaRPr lang="en-US" dirty="0"/>
          </a:p>
        </p:txBody>
      </p:sp>
      <p:sp>
        <p:nvSpPr>
          <p:cNvPr id="12" name="Title 1">
            <a:extLst>
              <a:ext uri="{FF2B5EF4-FFF2-40B4-BE49-F238E27FC236}">
                <a16:creationId xmlns:a16="http://schemas.microsoft.com/office/drawing/2014/main" id="{FD00E30C-B41E-488E-EFAF-252F224A4414}"/>
              </a:ext>
            </a:extLst>
          </p:cNvPr>
          <p:cNvSpPr txBox="1">
            <a:spLocks/>
          </p:cNvSpPr>
          <p:nvPr/>
        </p:nvSpPr>
        <p:spPr>
          <a:xfrm>
            <a:off x="464249" y="854069"/>
            <a:ext cx="3376231" cy="3998347"/>
          </a:xfrm>
          <a:prstGeom prst="rect">
            <a:avLst/>
          </a:prstGeom>
        </p:spPr>
        <p:txBody>
          <a:bodyPr vert="horz" lIns="91440" tIns="45720" rIns="91440" bIns="45720" rtlCol="0" anchor="t">
            <a:normAutofit fontScale="97500"/>
          </a:bodyPr>
          <a:lstStyle>
            <a:lvl1pPr algn="l" defTabSz="914377" rtl="0" eaLnBrk="1" latinLnBrk="0" hangingPunct="1">
              <a:lnSpc>
                <a:spcPct val="90000"/>
              </a:lnSpc>
              <a:spcBef>
                <a:spcPct val="0"/>
              </a:spcBef>
              <a:buNone/>
              <a:defRPr lang="en-US" sz="2800" kern="1200" cap="all" spc="151" baseline="0" dirty="0">
                <a:solidFill>
                  <a:schemeClr val="tx1"/>
                </a:solidFill>
                <a:latin typeface="+mj-lt"/>
                <a:ea typeface="+mj-ea"/>
                <a:cs typeface="+mj-cs"/>
              </a:defRPr>
            </a:lvl1pPr>
          </a:lstStyle>
          <a:p>
            <a:r>
              <a:rPr lang="pl-PL" dirty="0"/>
              <a:t>Pruning a transformer architecture:</a:t>
            </a:r>
          </a:p>
          <a:p>
            <a:endParaRPr lang="pl-PL" dirty="0"/>
          </a:p>
          <a:p>
            <a:endParaRPr lang="pl-PL" dirty="0"/>
          </a:p>
          <a:p>
            <a:r>
              <a:rPr lang="pl-PL" dirty="0"/>
              <a:t>Feedforward</a:t>
            </a:r>
          </a:p>
          <a:p>
            <a:r>
              <a:rPr lang="pl-PL" dirty="0"/>
              <a:t>layers</a:t>
            </a:r>
            <a:endParaRPr lang="en-GB" dirty="0"/>
          </a:p>
        </p:txBody>
      </p:sp>
      <p:pic>
        <p:nvPicPr>
          <p:cNvPr id="3" name="Picture 2">
            <a:extLst>
              <a:ext uri="{FF2B5EF4-FFF2-40B4-BE49-F238E27FC236}">
                <a16:creationId xmlns:a16="http://schemas.microsoft.com/office/drawing/2014/main" id="{C2245097-A366-BA96-C6A0-9F0CE7DAC42D}"/>
              </a:ext>
            </a:extLst>
          </p:cNvPr>
          <p:cNvPicPr>
            <a:picLocks noChangeAspect="1"/>
          </p:cNvPicPr>
          <p:nvPr/>
        </p:nvPicPr>
        <p:blipFill rotWithShape="1">
          <a:blip r:embed="rId2"/>
          <a:srcRect l="3505" t="7129"/>
          <a:stretch/>
        </p:blipFill>
        <p:spPr>
          <a:xfrm>
            <a:off x="4913376" y="1584960"/>
            <a:ext cx="7278624" cy="3653212"/>
          </a:xfrm>
          <a:prstGeom prst="rect">
            <a:avLst/>
          </a:prstGeom>
        </p:spPr>
      </p:pic>
    </p:spTree>
    <p:extLst>
      <p:ext uri="{BB962C8B-B14F-4D97-AF65-F5344CB8AC3E}">
        <p14:creationId xmlns:p14="http://schemas.microsoft.com/office/powerpoint/2010/main" val="335826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2B760C0D-8DAE-BE02-C9D1-8E8938942B74}"/>
              </a:ext>
            </a:extLst>
          </p:cNvPr>
          <p:cNvSpPr>
            <a:spLocks noGrp="1"/>
          </p:cNvSpPr>
          <p:nvPr>
            <p:ph type="dt" sz="half" idx="20"/>
          </p:nvPr>
        </p:nvSpPr>
        <p:spPr/>
        <p:txBody>
          <a:bodyPr/>
          <a:lstStyle/>
          <a:p>
            <a:r>
              <a:rPr lang="pl-PL" dirty="0"/>
              <a:t>2022</a:t>
            </a:r>
            <a:endParaRPr lang="en-US" dirty="0"/>
          </a:p>
        </p:txBody>
      </p:sp>
      <p:sp>
        <p:nvSpPr>
          <p:cNvPr id="10" name="Footer Placeholder 9">
            <a:extLst>
              <a:ext uri="{FF2B5EF4-FFF2-40B4-BE49-F238E27FC236}">
                <a16:creationId xmlns:a16="http://schemas.microsoft.com/office/drawing/2014/main" id="{EE1EE863-F54B-CF79-F074-EA981AA38169}"/>
              </a:ext>
            </a:extLst>
          </p:cNvPr>
          <p:cNvSpPr>
            <a:spLocks noGrp="1"/>
          </p:cNvSpPr>
          <p:nvPr>
            <p:ph type="ftr" sz="quarter" idx="21"/>
          </p:nvPr>
        </p:nvSpPr>
        <p:spPr/>
        <p:txBody>
          <a:bodyPr/>
          <a:lstStyle/>
          <a:p>
            <a:r>
              <a:rPr lang="pl-PL" dirty="0"/>
              <a:t>Viva Presentation</a:t>
            </a:r>
          </a:p>
        </p:txBody>
      </p:sp>
      <p:sp>
        <p:nvSpPr>
          <p:cNvPr id="11" name="Slide Number Placeholder 10">
            <a:extLst>
              <a:ext uri="{FF2B5EF4-FFF2-40B4-BE49-F238E27FC236}">
                <a16:creationId xmlns:a16="http://schemas.microsoft.com/office/drawing/2014/main" id="{25199F97-6E2B-1B93-B94F-03FF171E088E}"/>
              </a:ext>
            </a:extLst>
          </p:cNvPr>
          <p:cNvSpPr>
            <a:spLocks noGrp="1"/>
          </p:cNvSpPr>
          <p:nvPr>
            <p:ph type="sldNum" sz="quarter" idx="22"/>
          </p:nvPr>
        </p:nvSpPr>
        <p:spPr/>
        <p:txBody>
          <a:bodyPr/>
          <a:lstStyle/>
          <a:p>
            <a:fld id="{B5CEABB6-07DC-46E8-9B57-56EC44A396E5}" type="slidenum">
              <a:rPr lang="en-US" smtClean="0"/>
              <a:pPr/>
              <a:t>9</a:t>
            </a:fld>
            <a:endParaRPr lang="en-US" dirty="0"/>
          </a:p>
        </p:txBody>
      </p:sp>
      <p:sp>
        <p:nvSpPr>
          <p:cNvPr id="12" name="Title 1">
            <a:extLst>
              <a:ext uri="{FF2B5EF4-FFF2-40B4-BE49-F238E27FC236}">
                <a16:creationId xmlns:a16="http://schemas.microsoft.com/office/drawing/2014/main" id="{FD00E30C-B41E-488E-EFAF-252F224A4414}"/>
              </a:ext>
            </a:extLst>
          </p:cNvPr>
          <p:cNvSpPr txBox="1">
            <a:spLocks/>
          </p:cNvSpPr>
          <p:nvPr/>
        </p:nvSpPr>
        <p:spPr>
          <a:xfrm>
            <a:off x="464249" y="854069"/>
            <a:ext cx="3376231" cy="3998347"/>
          </a:xfrm>
          <a:prstGeom prst="rect">
            <a:avLst/>
          </a:prstGeom>
        </p:spPr>
        <p:txBody>
          <a:bodyPr vert="horz" lIns="91440" tIns="45720" rIns="91440" bIns="45720" rtlCol="0" anchor="t">
            <a:normAutofit fontScale="97500"/>
          </a:bodyPr>
          <a:lstStyle>
            <a:lvl1pPr algn="l" defTabSz="914377" rtl="0" eaLnBrk="1" latinLnBrk="0" hangingPunct="1">
              <a:lnSpc>
                <a:spcPct val="90000"/>
              </a:lnSpc>
              <a:spcBef>
                <a:spcPct val="0"/>
              </a:spcBef>
              <a:buNone/>
              <a:defRPr lang="en-US" sz="2800" kern="1200" cap="all" spc="151" baseline="0" dirty="0">
                <a:solidFill>
                  <a:schemeClr val="tx1"/>
                </a:solidFill>
                <a:latin typeface="+mj-lt"/>
                <a:ea typeface="+mj-ea"/>
                <a:cs typeface="+mj-cs"/>
              </a:defRPr>
            </a:lvl1pPr>
          </a:lstStyle>
          <a:p>
            <a:r>
              <a:rPr lang="pl-PL" dirty="0"/>
              <a:t>Pruning a transformer architecture:</a:t>
            </a:r>
          </a:p>
          <a:p>
            <a:endParaRPr lang="pl-PL" dirty="0"/>
          </a:p>
          <a:p>
            <a:endParaRPr lang="pl-PL" dirty="0"/>
          </a:p>
          <a:p>
            <a:r>
              <a:rPr lang="pl-PL" dirty="0"/>
              <a:t>Attention</a:t>
            </a:r>
          </a:p>
          <a:p>
            <a:r>
              <a:rPr lang="pl-PL" dirty="0"/>
              <a:t>heads</a:t>
            </a:r>
            <a:endParaRPr lang="en-GB" dirty="0"/>
          </a:p>
        </p:txBody>
      </p:sp>
      <p:pic>
        <p:nvPicPr>
          <p:cNvPr id="14" name="Picture 13">
            <a:extLst>
              <a:ext uri="{FF2B5EF4-FFF2-40B4-BE49-F238E27FC236}">
                <a16:creationId xmlns:a16="http://schemas.microsoft.com/office/drawing/2014/main" id="{E387A5E4-987A-7A4A-BBAE-EA2E6FECC6FF}"/>
              </a:ext>
            </a:extLst>
          </p:cNvPr>
          <p:cNvPicPr>
            <a:picLocks noChangeAspect="1"/>
          </p:cNvPicPr>
          <p:nvPr/>
        </p:nvPicPr>
        <p:blipFill>
          <a:blip r:embed="rId2"/>
          <a:stretch>
            <a:fillRect/>
          </a:stretch>
        </p:blipFill>
        <p:spPr>
          <a:xfrm>
            <a:off x="7216036" y="437477"/>
            <a:ext cx="2220571" cy="5670715"/>
          </a:xfrm>
          <a:prstGeom prst="rect">
            <a:avLst/>
          </a:prstGeom>
        </p:spPr>
      </p:pic>
      <p:pic>
        <p:nvPicPr>
          <p:cNvPr id="18" name="Picture 17">
            <a:extLst>
              <a:ext uri="{FF2B5EF4-FFF2-40B4-BE49-F238E27FC236}">
                <a16:creationId xmlns:a16="http://schemas.microsoft.com/office/drawing/2014/main" id="{6F579A42-4D4C-6116-26E0-EFE4FDE8070D}"/>
              </a:ext>
            </a:extLst>
          </p:cNvPr>
          <p:cNvPicPr>
            <a:picLocks noChangeAspect="1"/>
          </p:cNvPicPr>
          <p:nvPr/>
        </p:nvPicPr>
        <p:blipFill>
          <a:blip r:embed="rId2"/>
          <a:stretch>
            <a:fillRect/>
          </a:stretch>
        </p:blipFill>
        <p:spPr>
          <a:xfrm>
            <a:off x="7216036" y="437477"/>
            <a:ext cx="2220571" cy="5670715"/>
          </a:xfrm>
          <a:prstGeom prst="rect">
            <a:avLst/>
          </a:prstGeom>
        </p:spPr>
      </p:pic>
    </p:spTree>
    <p:extLst>
      <p:ext uri="{BB962C8B-B14F-4D97-AF65-F5344CB8AC3E}">
        <p14:creationId xmlns:p14="http://schemas.microsoft.com/office/powerpoint/2010/main" val="2554164957"/>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purl.org/dc/dcmitype/"/>
    <ds:schemaRef ds:uri="http://schemas.microsoft.com/office/2006/metadata/properties"/>
    <ds:schemaRef ds:uri="71af3243-3dd4-4a8d-8c0d-dd76da1f02a5"/>
    <ds:schemaRef ds:uri="http://schemas.microsoft.com/office/infopath/2007/PartnerControls"/>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sharepoint/v3"/>
    <ds:schemaRef ds:uri="230e9df3-be65-4c73-a93b-d1236ebd677e"/>
    <ds:schemaRef ds:uri="16c05727-aa75-4e4a-9b5f-8a80a1165891"/>
    <ds:schemaRef ds:uri="http://purl.org/dc/terms/"/>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4599</Words>
  <Application>Microsoft Office PowerPoint</Application>
  <PresentationFormat>Widescreen</PresentationFormat>
  <Paragraphs>844</Paragraphs>
  <Slides>35</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apple color emoji</vt:lpstr>
      <vt:lpstr>Arial</vt:lpstr>
      <vt:lpstr>Calibri</vt:lpstr>
      <vt:lpstr>Tenorite</vt:lpstr>
      <vt:lpstr>Wingdings</vt:lpstr>
      <vt:lpstr>Monoline</vt:lpstr>
      <vt:lpstr>Viva presentation</vt:lpstr>
      <vt:lpstr>PROBLEM</vt:lpstr>
      <vt:lpstr>Parameter Pruning</vt:lpstr>
      <vt:lpstr>Thesis statement</vt:lpstr>
      <vt:lpstr>PARETO TRADE-oFF</vt:lpstr>
      <vt:lpstr>OVERVIEW</vt:lpstr>
      <vt:lpstr>PowerPoint Presentation</vt:lpstr>
      <vt:lpstr>PowerPoint Presentation</vt:lpstr>
      <vt:lpstr>PowerPoint Presentation</vt:lpstr>
      <vt:lpstr>PowerPoint Presentation</vt:lpstr>
      <vt:lpstr>Lottery ticket hypothesis</vt:lpstr>
      <vt:lpstr>Attention pruning</vt:lpstr>
      <vt:lpstr>Lottery ticket hypothesis  (Frankle et al., 2019)  coefficient-wise STRUCTURAL pruning</vt:lpstr>
      <vt:lpstr>Pruning criterion</vt:lpstr>
      <vt:lpstr>ITERATIVE pruning of attention heads</vt:lpstr>
      <vt:lpstr>WNGT2020 EFFICIENCY SHARED TASK</vt:lpstr>
      <vt:lpstr>Attention distribution</vt:lpstr>
      <vt:lpstr>Conclusions</vt:lpstr>
      <vt:lpstr>GROUP LASSO</vt:lpstr>
      <vt:lpstr>GROUP LASSO  (Yuan &amp; Lin, 2006)</vt:lpstr>
      <vt:lpstr>PRUNING schedule  </vt:lpstr>
      <vt:lpstr>Group lasso in action!  DARK AREAS ARE PRUNED.</vt:lpstr>
      <vt:lpstr>PRUNING BOTH ATTENTION AND FFN LAYERS</vt:lpstr>
      <vt:lpstr>Pruning is better than training from scratch</vt:lpstr>
      <vt:lpstr>WNGT2021 EFFICIENCY SHARED TASK</vt:lpstr>
      <vt:lpstr>Conclusions</vt:lpstr>
      <vt:lpstr>AIDED REGULARISATION</vt:lpstr>
      <vt:lpstr>All layers are penalised the same way...</vt:lpstr>
      <vt:lpstr>AIDED  REGULARISATION  IDEA: SCALE PENALTIES PER LAYER! </vt:lpstr>
      <vt:lpstr>Gradient-aided regularisation</vt:lpstr>
      <vt:lpstr>RESULTS</vt:lpstr>
      <vt:lpstr>SNIP AND REJUVENATE</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Alvis Hamilton</dc:creator>
  <cp:lastModifiedBy>Alvis Hamilton</cp:lastModifiedBy>
  <cp:revision>28</cp:revision>
  <cp:lastPrinted>2022-05-16T12:55:42Z</cp:lastPrinted>
  <dcterms:created xsi:type="dcterms:W3CDTF">2022-04-19T15:25:07Z</dcterms:created>
  <dcterms:modified xsi:type="dcterms:W3CDTF">2022-08-12T14:30:09Z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