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321" r:id="rId2"/>
    <p:sldId id="296" r:id="rId3"/>
    <p:sldId id="272" r:id="rId4"/>
    <p:sldId id="275" r:id="rId5"/>
    <p:sldId id="298" r:id="rId6"/>
    <p:sldId id="299" r:id="rId7"/>
    <p:sldId id="300" r:id="rId8"/>
    <p:sldId id="323" r:id="rId9"/>
    <p:sldId id="322" r:id="rId10"/>
    <p:sldId id="304" r:id="rId11"/>
    <p:sldId id="324" r:id="rId12"/>
    <p:sldId id="334" r:id="rId13"/>
    <p:sldId id="335" r:id="rId14"/>
    <p:sldId id="336" r:id="rId15"/>
    <p:sldId id="305" r:id="rId16"/>
    <p:sldId id="306" r:id="rId17"/>
    <p:sldId id="320" r:id="rId18"/>
    <p:sldId id="325" r:id="rId19"/>
    <p:sldId id="326" r:id="rId20"/>
    <p:sldId id="327" r:id="rId21"/>
    <p:sldId id="328" r:id="rId22"/>
    <p:sldId id="329" r:id="rId23"/>
    <p:sldId id="330" r:id="rId24"/>
    <p:sldId id="331" r:id="rId25"/>
    <p:sldId id="332" r:id="rId26"/>
    <p:sldId id="333"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1" autoAdjust="0"/>
    <p:restoredTop sz="92791" autoAdjust="0"/>
  </p:normalViewPr>
  <p:slideViewPr>
    <p:cSldViewPr>
      <p:cViewPr>
        <p:scale>
          <a:sx n="68" d="100"/>
          <a:sy n="68" d="100"/>
        </p:scale>
        <p:origin x="-1458" y="-46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A6DA2D-4AD7-4F8E-9F8B-DB03ABB17F52}" type="doc">
      <dgm:prSet loTypeId="urn:microsoft.com/office/officeart/2005/8/layout/cycle3" loCatId="cycle" qsTypeId="urn:microsoft.com/office/officeart/2005/8/quickstyle/simple3" qsCatId="simple" csTypeId="urn:microsoft.com/office/officeart/2005/8/colors/accent3_3" csCatId="accent3" phldr="1"/>
      <dgm:spPr/>
      <dgm:t>
        <a:bodyPr/>
        <a:lstStyle/>
        <a:p>
          <a:endParaRPr lang="en-US"/>
        </a:p>
      </dgm:t>
    </dgm:pt>
    <dgm:pt modelId="{ED683B00-C154-45CC-B93C-BFF1C7A079C5}">
      <dgm:prSet phldrT="[Text]" custT="1"/>
      <dgm:spPr/>
      <dgm:t>
        <a:bodyPr/>
        <a:lstStyle/>
        <a:p>
          <a:r>
            <a:rPr lang="en-US" sz="1400" b="0" i="0" dirty="0" err="1" smtClean="0"/>
            <a:t>Memahami</a:t>
          </a:r>
          <a:r>
            <a:rPr lang="en-US" sz="1400" b="0" i="0" dirty="0" smtClean="0"/>
            <a:t> </a:t>
          </a:r>
          <a:r>
            <a:rPr lang="en-US" sz="1400" b="0" i="0" dirty="0" err="1" smtClean="0"/>
            <a:t>Bacaan</a:t>
          </a:r>
          <a:r>
            <a:rPr lang="en-US" sz="1400" b="0" i="0" dirty="0" smtClean="0"/>
            <a:t> Al-Qur’an</a:t>
          </a:r>
          <a:br>
            <a:rPr lang="en-US" sz="1400" b="0" i="0" dirty="0" smtClean="0"/>
          </a:br>
          <a:r>
            <a:rPr lang="en-US" sz="1400" b="0" i="0" dirty="0" smtClean="0"/>
            <a:t>surah Ali ‘Imran/3 </a:t>
          </a:r>
          <a:r>
            <a:rPr lang="en-US" sz="1400" b="0" i="0" dirty="0" err="1" smtClean="0"/>
            <a:t>ayat</a:t>
          </a:r>
          <a:r>
            <a:rPr lang="en-US" sz="1400" b="0" i="0" dirty="0" smtClean="0"/>
            <a:t> 190-191 </a:t>
          </a:r>
          <a:r>
            <a:rPr lang="en-US" sz="1400" b="0" i="0" dirty="0" err="1" smtClean="0"/>
            <a:t>dan</a:t>
          </a:r>
          <a:r>
            <a:rPr lang="en-US" sz="1400" b="0" i="0" dirty="0" smtClean="0"/>
            <a:t> 159 </a:t>
          </a:r>
          <a:r>
            <a:rPr lang="en-US" sz="1400" b="0" i="0" dirty="0" err="1" smtClean="0"/>
            <a:t>serta</a:t>
          </a:r>
          <a:r>
            <a:rPr lang="en-US" sz="1400" b="0" i="0" dirty="0" smtClean="0"/>
            <a:t> </a:t>
          </a:r>
          <a:r>
            <a:rPr lang="en-US" sz="1400" b="0" i="0" dirty="0" err="1" smtClean="0"/>
            <a:t>hadits</a:t>
          </a:r>
          <a:r>
            <a:rPr lang="en-US" sz="1400" b="0" i="0" dirty="0" smtClean="0"/>
            <a:t> </a:t>
          </a:r>
          <a:r>
            <a:rPr lang="en-US" sz="1400" b="0" i="0" dirty="0" err="1" smtClean="0"/>
            <a:t>tentang</a:t>
          </a:r>
          <a:r>
            <a:rPr lang="en-US" sz="1400" b="0" i="0" dirty="0" smtClean="0"/>
            <a:t/>
          </a:r>
          <a:br>
            <a:rPr lang="en-US" sz="1400" b="0" i="0" dirty="0" smtClean="0"/>
          </a:br>
          <a:r>
            <a:rPr lang="en-US" sz="1400" b="0" i="0" dirty="0" err="1" smtClean="0"/>
            <a:t>berpikir</a:t>
          </a:r>
          <a:r>
            <a:rPr lang="en-US" sz="1400" b="0" i="0" dirty="0" smtClean="0"/>
            <a:t> </a:t>
          </a:r>
          <a:r>
            <a:rPr lang="en-US" sz="1400" b="0" i="0" dirty="0" err="1" smtClean="0"/>
            <a:t>kritis</a:t>
          </a:r>
          <a:r>
            <a:rPr lang="en-US" sz="1400" b="0" i="0" dirty="0" smtClean="0"/>
            <a:t> </a:t>
          </a:r>
          <a:r>
            <a:rPr lang="en-US" sz="1400" b="0" i="0" dirty="0" err="1" smtClean="0"/>
            <a:t>dan</a:t>
          </a:r>
          <a:r>
            <a:rPr lang="en-US" sz="1400" b="0" i="0" dirty="0" smtClean="0"/>
            <a:t> </a:t>
          </a:r>
          <a:r>
            <a:rPr lang="en-US" sz="1400" b="0" i="0" dirty="0" err="1" smtClean="0"/>
            <a:t>demokratis</a:t>
          </a:r>
          <a:endParaRPr lang="en-US" sz="1400" b="0" dirty="0"/>
        </a:p>
      </dgm:t>
    </dgm:pt>
    <dgm:pt modelId="{E541AC36-250F-4DC8-B8FB-73220628AE1E}" type="parTrans" cxnId="{FE6AC0D5-003F-48FC-B8A3-C4EFBDA05E54}">
      <dgm:prSet/>
      <dgm:spPr/>
      <dgm:t>
        <a:bodyPr/>
        <a:lstStyle/>
        <a:p>
          <a:endParaRPr lang="en-US" sz="2000"/>
        </a:p>
      </dgm:t>
    </dgm:pt>
    <dgm:pt modelId="{6E9BECA8-E3E5-4693-9672-58B6E1E07007}" type="sibTrans" cxnId="{FE6AC0D5-003F-48FC-B8A3-C4EFBDA05E54}">
      <dgm:prSet/>
      <dgm:spPr/>
      <dgm:t>
        <a:bodyPr/>
        <a:lstStyle/>
        <a:p>
          <a:endParaRPr lang="en-US" sz="2000"/>
        </a:p>
      </dgm:t>
    </dgm:pt>
    <dgm:pt modelId="{1310FFD3-F945-4B1E-8961-5A5BF26B9BFA}">
      <dgm:prSet phldrT="[Text]" custT="1"/>
      <dgm:spPr/>
      <dgm:t>
        <a:bodyPr/>
        <a:lstStyle/>
        <a:p>
          <a:r>
            <a:rPr lang="en-US" sz="1400" b="0" i="0" dirty="0" err="1" smtClean="0"/>
            <a:t>Hikmah</a:t>
          </a:r>
          <a:r>
            <a:rPr lang="en-US" sz="1400" b="0" i="0" dirty="0" smtClean="0"/>
            <a:t> </a:t>
          </a:r>
          <a:r>
            <a:rPr lang="en-US" sz="1400" b="0" i="0" dirty="0" err="1" smtClean="0"/>
            <a:t>mempelajari</a:t>
          </a:r>
          <a:r>
            <a:rPr lang="en-US" sz="1400" b="0" i="0" dirty="0" smtClean="0"/>
            <a:t> surah Ali ‘Imran/3 </a:t>
          </a:r>
          <a:r>
            <a:rPr lang="en-US" sz="1400" b="0" i="0" dirty="0" err="1" smtClean="0"/>
            <a:t>ayat</a:t>
          </a:r>
          <a:r>
            <a:rPr lang="en-US" sz="1400" b="0" i="0" dirty="0" smtClean="0"/>
            <a:t> 190-191 </a:t>
          </a:r>
          <a:r>
            <a:rPr lang="en-US" sz="1400" b="0" i="0" dirty="0" err="1" smtClean="0"/>
            <a:t>dan</a:t>
          </a:r>
          <a:r>
            <a:rPr lang="en-US" sz="1400" b="0" i="0" dirty="0" smtClean="0"/>
            <a:t> 159 </a:t>
          </a:r>
          <a:r>
            <a:rPr lang="en-US" sz="1400" b="0" i="0" dirty="0" err="1" smtClean="0"/>
            <a:t>serta</a:t>
          </a:r>
          <a:r>
            <a:rPr lang="en-US" sz="1400" b="0" i="0" dirty="0" smtClean="0"/>
            <a:t> </a:t>
          </a:r>
          <a:r>
            <a:rPr lang="en-US" sz="1400" b="0" i="0" dirty="0" err="1" smtClean="0"/>
            <a:t>hadits</a:t>
          </a:r>
          <a:r>
            <a:rPr lang="en-US" sz="1400" b="0" i="0" dirty="0" smtClean="0"/>
            <a:t> </a:t>
          </a:r>
          <a:r>
            <a:rPr lang="en-US" sz="1400" b="0" i="0" dirty="0" err="1" smtClean="0"/>
            <a:t>tentang</a:t>
          </a:r>
          <a:r>
            <a:rPr lang="en-US" sz="1400" b="0" i="0" dirty="0" smtClean="0"/>
            <a:t> </a:t>
          </a:r>
          <a:r>
            <a:rPr lang="en-US" sz="1400" b="0" i="0" dirty="0" err="1" smtClean="0"/>
            <a:t>berpikir</a:t>
          </a:r>
          <a:r>
            <a:rPr lang="en-US" sz="1400" b="0" i="0" dirty="0" smtClean="0"/>
            <a:t> </a:t>
          </a:r>
          <a:r>
            <a:rPr lang="en-US" sz="1400" b="0" i="0" dirty="0" err="1" smtClean="0"/>
            <a:t>kritis</a:t>
          </a:r>
          <a:r>
            <a:rPr lang="en-US" sz="1400" b="0" i="0" dirty="0" smtClean="0"/>
            <a:t> </a:t>
          </a:r>
          <a:r>
            <a:rPr lang="en-US" sz="1400" b="0" i="0" dirty="0" err="1" smtClean="0"/>
            <a:t>dan</a:t>
          </a:r>
          <a:r>
            <a:rPr lang="en-US" sz="1400" b="0" i="0" dirty="0" smtClean="0"/>
            <a:t> </a:t>
          </a:r>
          <a:r>
            <a:rPr lang="en-US" sz="1400" b="0" i="0" dirty="0" err="1" smtClean="0"/>
            <a:t>demokratis</a:t>
          </a:r>
          <a:r>
            <a:rPr lang="id-ID" sz="1600" dirty="0" smtClean="0"/>
            <a:t> </a:t>
          </a:r>
          <a:endParaRPr lang="en-US" sz="1600" dirty="0"/>
        </a:p>
      </dgm:t>
    </dgm:pt>
    <dgm:pt modelId="{AB945DDD-473C-496B-B93F-E649977E87F3}" type="parTrans" cxnId="{1B4678F6-1452-499F-9DB7-C1181CDFB923}">
      <dgm:prSet/>
      <dgm:spPr/>
      <dgm:t>
        <a:bodyPr/>
        <a:lstStyle/>
        <a:p>
          <a:endParaRPr lang="en-US" sz="2000"/>
        </a:p>
      </dgm:t>
    </dgm:pt>
    <dgm:pt modelId="{29D1E274-4F4B-447A-A1A5-C7F34F1340C3}" type="sibTrans" cxnId="{1B4678F6-1452-499F-9DB7-C1181CDFB923}">
      <dgm:prSet/>
      <dgm:spPr/>
      <dgm:t>
        <a:bodyPr/>
        <a:lstStyle/>
        <a:p>
          <a:endParaRPr lang="en-US" sz="2000"/>
        </a:p>
      </dgm:t>
    </dgm:pt>
    <dgm:pt modelId="{E5CE0528-9662-44EC-8337-425D32DFA1DD}">
      <dgm:prSet phldrT="[Text]" custT="1"/>
      <dgm:spPr/>
      <dgm:t>
        <a:bodyPr/>
        <a:lstStyle/>
        <a:p>
          <a:r>
            <a:rPr lang="en-US" sz="1400" b="0" i="0" dirty="0" err="1" smtClean="0"/>
            <a:t>Mendemonstrasikan</a:t>
          </a:r>
          <a:r>
            <a:rPr lang="en-US" sz="1400" b="0" i="0" dirty="0" smtClean="0"/>
            <a:t> </a:t>
          </a:r>
          <a:r>
            <a:rPr lang="en-US" sz="1400" b="0" i="0" dirty="0" err="1" smtClean="0"/>
            <a:t>hafalan</a:t>
          </a:r>
          <a:r>
            <a:rPr lang="en-US" sz="1400" b="0" i="0" dirty="0" smtClean="0"/>
            <a:t> surah Ali ‘Imran/3 </a:t>
          </a:r>
          <a:r>
            <a:rPr lang="en-US" sz="1400" b="0" i="0" dirty="0" err="1" smtClean="0"/>
            <a:t>ayat</a:t>
          </a:r>
          <a:r>
            <a:rPr lang="en-US" sz="1400" b="0" i="0" dirty="0" smtClean="0"/>
            <a:t> 190-191 </a:t>
          </a:r>
          <a:r>
            <a:rPr lang="en-US" sz="1400" b="0" i="0" dirty="0" err="1" smtClean="0"/>
            <a:t>dan</a:t>
          </a:r>
          <a:r>
            <a:rPr lang="en-US" sz="1400" b="0" i="0" dirty="0" smtClean="0"/>
            <a:t> 159 </a:t>
          </a:r>
          <a:r>
            <a:rPr lang="en-US" sz="1400" b="0" i="0" dirty="0" err="1" smtClean="0"/>
            <a:t>serta</a:t>
          </a:r>
          <a:r>
            <a:rPr lang="en-US" sz="1400" b="0" i="0" dirty="0" smtClean="0"/>
            <a:t/>
          </a:r>
          <a:br>
            <a:rPr lang="en-US" sz="1400" b="0" i="0" dirty="0" smtClean="0"/>
          </a:br>
          <a:r>
            <a:rPr lang="en-US" sz="1400" b="0" i="0" dirty="0" err="1" smtClean="0"/>
            <a:t>hadits</a:t>
          </a:r>
          <a:r>
            <a:rPr lang="en-US" sz="1400" b="0" i="0" dirty="0" smtClean="0"/>
            <a:t> </a:t>
          </a:r>
          <a:r>
            <a:rPr lang="en-US" sz="1400" b="0" i="0" dirty="0" err="1" smtClean="0"/>
            <a:t>tentang</a:t>
          </a:r>
          <a:r>
            <a:rPr lang="en-US" sz="1400" b="0" i="0" dirty="0" smtClean="0"/>
            <a:t> </a:t>
          </a:r>
          <a:r>
            <a:rPr lang="en-US" sz="1400" b="0" i="0" dirty="0" err="1" smtClean="0"/>
            <a:t>berpikir</a:t>
          </a:r>
          <a:r>
            <a:rPr lang="en-US" sz="1400" b="0" i="0" dirty="0" smtClean="0"/>
            <a:t/>
          </a:r>
          <a:br>
            <a:rPr lang="en-US" sz="1400" b="0" i="0" dirty="0" smtClean="0"/>
          </a:br>
          <a:r>
            <a:rPr lang="en-US" sz="1400" b="0" i="0" dirty="0" err="1" smtClean="0"/>
            <a:t>kritis</a:t>
          </a:r>
          <a:r>
            <a:rPr lang="en-US" sz="1400" b="0" i="0" dirty="0" smtClean="0"/>
            <a:t> </a:t>
          </a:r>
          <a:r>
            <a:rPr lang="en-US" sz="1400" b="0" i="0" err="1" smtClean="0"/>
            <a:t>dan</a:t>
          </a:r>
          <a:r>
            <a:rPr lang="en-US" sz="1400" b="0" i="0" smtClean="0"/>
            <a:t> demokratis</a:t>
          </a:r>
          <a:endParaRPr lang="en-US" sz="1400" b="0" dirty="0"/>
        </a:p>
      </dgm:t>
    </dgm:pt>
    <dgm:pt modelId="{AC671AD2-3091-49A7-BBA1-B5FD847B9317}" type="parTrans" cxnId="{FBE9D0EB-8C82-4736-94D6-EFFEFC29333F}">
      <dgm:prSet/>
      <dgm:spPr/>
      <dgm:t>
        <a:bodyPr/>
        <a:lstStyle/>
        <a:p>
          <a:endParaRPr lang="en-US" sz="2000"/>
        </a:p>
      </dgm:t>
    </dgm:pt>
    <dgm:pt modelId="{89ED472A-CC25-453B-B4C1-D85BCF9047FB}" type="sibTrans" cxnId="{FBE9D0EB-8C82-4736-94D6-EFFEFC29333F}">
      <dgm:prSet/>
      <dgm:spPr/>
      <dgm:t>
        <a:bodyPr/>
        <a:lstStyle/>
        <a:p>
          <a:endParaRPr lang="en-US" sz="2000"/>
        </a:p>
      </dgm:t>
    </dgm:pt>
    <dgm:pt modelId="{F4530EC8-4BC3-4278-A86B-A722E850BB67}">
      <dgm:prSet phldrT="[Text]" custT="1"/>
      <dgm:spPr/>
      <dgm:t>
        <a:bodyPr/>
        <a:lstStyle/>
        <a:p>
          <a:r>
            <a:rPr lang="en-US" sz="1400" dirty="0" err="1" smtClean="0"/>
            <a:t>Menjelaskan</a:t>
          </a:r>
          <a:r>
            <a:rPr lang="en-US" sz="1400" dirty="0" smtClean="0"/>
            <a:t> </a:t>
          </a:r>
          <a:r>
            <a:rPr lang="en-US" sz="1400" dirty="0" err="1" smtClean="0"/>
            <a:t>prilaku</a:t>
          </a:r>
          <a:r>
            <a:rPr lang="en-US" sz="1400" dirty="0" smtClean="0"/>
            <a:t> yang </a:t>
          </a:r>
          <a:r>
            <a:rPr lang="en-US" sz="1400" dirty="0" err="1" smtClean="0"/>
            <a:t>mencerminkan</a:t>
          </a:r>
          <a:r>
            <a:rPr lang="en-US" sz="1400" dirty="0" smtClean="0"/>
            <a:t> </a:t>
          </a:r>
          <a:r>
            <a:rPr lang="en-US" sz="1400" dirty="0" err="1" smtClean="0"/>
            <a:t>isi</a:t>
          </a:r>
          <a:r>
            <a:rPr lang="en-US" sz="1400" dirty="0" smtClean="0"/>
            <a:t> </a:t>
          </a:r>
          <a:r>
            <a:rPr lang="it-IT" sz="1400" dirty="0" smtClean="0"/>
            <a:t>kandungan surah Ali ‘Imran/3 </a:t>
          </a:r>
          <a:r>
            <a:rPr lang="en-US" sz="1400" dirty="0" err="1" smtClean="0"/>
            <a:t>ayat</a:t>
          </a:r>
          <a:r>
            <a:rPr lang="en-US" sz="1400" dirty="0" smtClean="0"/>
            <a:t> 190-191 </a:t>
          </a:r>
          <a:r>
            <a:rPr lang="en-US" sz="1400" dirty="0" err="1" smtClean="0"/>
            <a:t>dan</a:t>
          </a:r>
          <a:r>
            <a:rPr lang="en-US" sz="1400" dirty="0" smtClean="0"/>
            <a:t> 159 </a:t>
          </a:r>
          <a:r>
            <a:rPr lang="en-US" sz="1400" dirty="0" err="1" smtClean="0"/>
            <a:t>serta</a:t>
          </a:r>
          <a:r>
            <a:rPr lang="en-US" sz="1400" dirty="0" smtClean="0"/>
            <a:t> </a:t>
          </a:r>
          <a:r>
            <a:rPr lang="en-US" sz="1400" dirty="0" err="1" smtClean="0"/>
            <a:t>hadits</a:t>
          </a:r>
          <a:r>
            <a:rPr lang="en-US" sz="1400" dirty="0" smtClean="0"/>
            <a:t> </a:t>
          </a:r>
          <a:r>
            <a:rPr lang="en-US" sz="1400" dirty="0" err="1" smtClean="0"/>
            <a:t>tentang</a:t>
          </a:r>
          <a:r>
            <a:rPr lang="en-US" sz="1400" dirty="0" smtClean="0"/>
            <a:t> </a:t>
          </a:r>
          <a:r>
            <a:rPr lang="en-US" sz="1400" dirty="0" err="1" smtClean="0"/>
            <a:t>berpikir</a:t>
          </a:r>
          <a:r>
            <a:rPr lang="en-US" sz="1400" dirty="0" smtClean="0"/>
            <a:t> </a:t>
          </a:r>
          <a:r>
            <a:rPr lang="en-US" sz="1400" dirty="0" err="1" smtClean="0"/>
            <a:t>kritis</a:t>
          </a:r>
          <a:r>
            <a:rPr lang="en-US" sz="1400" dirty="0" smtClean="0"/>
            <a:t> </a:t>
          </a:r>
          <a:r>
            <a:rPr lang="en-US" sz="1400" dirty="0" err="1" smtClean="0"/>
            <a:t>dan</a:t>
          </a:r>
          <a:r>
            <a:rPr lang="en-US" sz="1400" dirty="0" smtClean="0"/>
            <a:t> </a:t>
          </a:r>
          <a:r>
            <a:rPr lang="en-US" sz="1400" dirty="0" err="1" smtClean="0"/>
            <a:t>demokratis</a:t>
          </a:r>
          <a:endParaRPr lang="en-US" sz="1400" dirty="0"/>
        </a:p>
      </dgm:t>
    </dgm:pt>
    <dgm:pt modelId="{4A02988C-5072-48CB-B7D5-E0ECBA754391}" type="parTrans" cxnId="{55CD3B8A-74AD-430D-9D9C-580FF36BDA9A}">
      <dgm:prSet/>
      <dgm:spPr/>
      <dgm:t>
        <a:bodyPr/>
        <a:lstStyle/>
        <a:p>
          <a:endParaRPr lang="en-US" sz="2000"/>
        </a:p>
      </dgm:t>
    </dgm:pt>
    <dgm:pt modelId="{EA9BB4DC-9DAE-48E6-8000-F3FF77F16174}" type="sibTrans" cxnId="{55CD3B8A-74AD-430D-9D9C-580FF36BDA9A}">
      <dgm:prSet/>
      <dgm:spPr/>
      <dgm:t>
        <a:bodyPr/>
        <a:lstStyle/>
        <a:p>
          <a:endParaRPr lang="en-US" sz="2000"/>
        </a:p>
      </dgm:t>
    </dgm:pt>
    <dgm:pt modelId="{CCDD3E2B-A54A-4416-9E2F-4A3AE4E0B23C}">
      <dgm:prSet phldrT="[Text]" custT="1"/>
      <dgm:spPr/>
      <dgm:t>
        <a:bodyPr/>
        <a:lstStyle/>
        <a:p>
          <a:r>
            <a:rPr lang="en-US" sz="1400" b="0" i="0" dirty="0" err="1" smtClean="0">
              <a:effectLst/>
            </a:rPr>
            <a:t>Menganalisis</a:t>
          </a:r>
          <a:r>
            <a:rPr lang="en-US" sz="1400" b="0" i="0" dirty="0" smtClean="0">
              <a:effectLst/>
            </a:rPr>
            <a:t> </a:t>
          </a:r>
          <a:r>
            <a:rPr lang="en-US" sz="1400" b="0" i="0" dirty="0" err="1" smtClean="0">
              <a:effectLst/>
            </a:rPr>
            <a:t>isi</a:t>
          </a:r>
          <a:r>
            <a:rPr lang="en-US" sz="1400" b="0" i="0" dirty="0" smtClean="0">
              <a:effectLst/>
            </a:rPr>
            <a:t> </a:t>
          </a:r>
          <a:r>
            <a:rPr lang="en-US" sz="1400" b="0" i="0" dirty="0" err="1" smtClean="0">
              <a:effectLst/>
            </a:rPr>
            <a:t>kandungan</a:t>
          </a:r>
          <a:r>
            <a:rPr lang="en-US" sz="1400" b="0" i="0" dirty="0" smtClean="0">
              <a:effectLst/>
            </a:rPr>
            <a:t> surah Ali ‘Imran/3 </a:t>
          </a:r>
          <a:r>
            <a:rPr lang="en-US" sz="1400" b="0" i="0" dirty="0" err="1" smtClean="0">
              <a:effectLst/>
            </a:rPr>
            <a:t>ayat</a:t>
          </a:r>
          <a:r>
            <a:rPr lang="en-US" sz="1400" b="0" i="0" dirty="0" smtClean="0">
              <a:effectLst/>
            </a:rPr>
            <a:t> 190-191 </a:t>
          </a:r>
          <a:r>
            <a:rPr lang="en-US" sz="1400" b="0" i="0" dirty="0" err="1" smtClean="0">
              <a:effectLst/>
            </a:rPr>
            <a:t>dan</a:t>
          </a:r>
          <a:r>
            <a:rPr lang="en-US" sz="1400" b="0" i="0" dirty="0" smtClean="0">
              <a:effectLst/>
            </a:rPr>
            <a:t> 159 </a:t>
          </a:r>
          <a:r>
            <a:rPr lang="en-US" sz="1400" b="0" i="0" dirty="0" err="1" smtClean="0">
              <a:effectLst/>
            </a:rPr>
            <a:t>serta</a:t>
          </a:r>
          <a:r>
            <a:rPr lang="en-US" sz="1400" b="0" i="0" dirty="0" smtClean="0">
              <a:effectLst/>
            </a:rPr>
            <a:t> </a:t>
          </a:r>
          <a:r>
            <a:rPr lang="en-US" sz="1400" b="0" i="0" dirty="0" err="1" smtClean="0">
              <a:effectLst/>
            </a:rPr>
            <a:t>hadits</a:t>
          </a:r>
          <a:r>
            <a:rPr lang="en-US" sz="1400" b="0" i="0" dirty="0" smtClean="0">
              <a:effectLst/>
            </a:rPr>
            <a:t> </a:t>
          </a:r>
          <a:r>
            <a:rPr lang="en-US" sz="1400" b="0" i="0" dirty="0" err="1" smtClean="0">
              <a:effectLst/>
            </a:rPr>
            <a:t>tentang</a:t>
          </a:r>
          <a:r>
            <a:rPr lang="en-US" sz="1400" b="0" i="0" dirty="0" smtClean="0">
              <a:effectLst/>
            </a:rPr>
            <a:t> </a:t>
          </a:r>
          <a:r>
            <a:rPr lang="en-US" sz="1400" b="0" i="0" dirty="0" err="1" smtClean="0">
              <a:effectLst/>
            </a:rPr>
            <a:t>berpikir</a:t>
          </a:r>
          <a:r>
            <a:rPr lang="en-US" sz="1400" b="0" i="0" dirty="0" smtClean="0">
              <a:effectLst/>
            </a:rPr>
            <a:t> </a:t>
          </a:r>
          <a:r>
            <a:rPr lang="en-US" sz="1400" b="0" i="0" dirty="0" err="1" smtClean="0">
              <a:effectLst/>
            </a:rPr>
            <a:t>kritis</a:t>
          </a:r>
          <a:r>
            <a:rPr lang="en-US" sz="1400" b="0" i="0" dirty="0" smtClean="0">
              <a:effectLst/>
            </a:rPr>
            <a:t> </a:t>
          </a:r>
          <a:r>
            <a:rPr lang="en-US" sz="1400" b="0" i="0" dirty="0" err="1" smtClean="0">
              <a:effectLst/>
            </a:rPr>
            <a:t>dan</a:t>
          </a:r>
          <a:r>
            <a:rPr lang="en-US" sz="1400" b="0" i="0" dirty="0" smtClean="0">
              <a:effectLst/>
            </a:rPr>
            <a:t> </a:t>
          </a:r>
          <a:r>
            <a:rPr lang="en-US" sz="1400" b="0" i="0" dirty="0" err="1" smtClean="0">
              <a:effectLst/>
            </a:rPr>
            <a:t>demokratis</a:t>
          </a:r>
          <a:r>
            <a:rPr lang="id-ID" sz="1400" b="0" dirty="0" smtClean="0">
              <a:effectLst/>
            </a:rPr>
            <a:t> </a:t>
          </a:r>
          <a:endParaRPr lang="en-US" sz="1400" b="0" dirty="0">
            <a:effectLst/>
          </a:endParaRPr>
        </a:p>
      </dgm:t>
    </dgm:pt>
    <dgm:pt modelId="{0ECBA624-8143-401E-92E3-687CFDC7888E}" type="parTrans" cxnId="{0FFCA208-25CD-4D99-A7EA-5598E2682DE1}">
      <dgm:prSet/>
      <dgm:spPr/>
      <dgm:t>
        <a:bodyPr/>
        <a:lstStyle/>
        <a:p>
          <a:endParaRPr lang="en-US" sz="2000"/>
        </a:p>
      </dgm:t>
    </dgm:pt>
    <dgm:pt modelId="{938F4EBA-A6DB-4585-B191-4FFECAF0D125}" type="sibTrans" cxnId="{0FFCA208-25CD-4D99-A7EA-5598E2682DE1}">
      <dgm:prSet/>
      <dgm:spPr/>
      <dgm:t>
        <a:bodyPr/>
        <a:lstStyle/>
        <a:p>
          <a:endParaRPr lang="en-US" sz="2000"/>
        </a:p>
      </dgm:t>
    </dgm:pt>
    <dgm:pt modelId="{3EA4DF19-F633-4280-92A0-F0F37A1DC1A6}" type="pres">
      <dgm:prSet presAssocID="{E0A6DA2D-4AD7-4F8E-9F8B-DB03ABB17F52}" presName="Name0" presStyleCnt="0">
        <dgm:presLayoutVars>
          <dgm:dir/>
          <dgm:resizeHandles val="exact"/>
        </dgm:presLayoutVars>
      </dgm:prSet>
      <dgm:spPr/>
      <dgm:t>
        <a:bodyPr/>
        <a:lstStyle/>
        <a:p>
          <a:endParaRPr lang="en-US"/>
        </a:p>
      </dgm:t>
    </dgm:pt>
    <dgm:pt modelId="{AF45144A-53D5-4869-94DA-5279D7D672BA}" type="pres">
      <dgm:prSet presAssocID="{E0A6DA2D-4AD7-4F8E-9F8B-DB03ABB17F52}" presName="cycle" presStyleCnt="0"/>
      <dgm:spPr/>
      <dgm:t>
        <a:bodyPr/>
        <a:lstStyle/>
        <a:p>
          <a:endParaRPr lang="en-US"/>
        </a:p>
      </dgm:t>
    </dgm:pt>
    <dgm:pt modelId="{27217FD2-656F-4E60-A0E5-1D175A10A190}" type="pres">
      <dgm:prSet presAssocID="{ED683B00-C154-45CC-B93C-BFF1C7A079C5}" presName="nodeFirstNode" presStyleLbl="node1" presStyleIdx="0" presStyleCnt="5" custScaleX="188062" custScaleY="85243" custRadScaleRad="76161" custRadScaleInc="-56156">
        <dgm:presLayoutVars>
          <dgm:bulletEnabled val="1"/>
        </dgm:presLayoutVars>
      </dgm:prSet>
      <dgm:spPr/>
      <dgm:t>
        <a:bodyPr/>
        <a:lstStyle/>
        <a:p>
          <a:endParaRPr lang="en-US"/>
        </a:p>
      </dgm:t>
    </dgm:pt>
    <dgm:pt modelId="{588E907F-DB21-4341-9432-550B3689B7B6}" type="pres">
      <dgm:prSet presAssocID="{6E9BECA8-E3E5-4693-9672-58B6E1E07007}" presName="sibTransFirstNode" presStyleLbl="bgShp" presStyleIdx="0" presStyleCnt="1" custFlipVert="1" custFlipHor="1" custScaleX="2200" custScaleY="21937" custLinFactX="34541" custLinFactNeighborX="100000" custLinFactNeighborY="-10684"/>
      <dgm:spPr/>
      <dgm:t>
        <a:bodyPr/>
        <a:lstStyle/>
        <a:p>
          <a:endParaRPr lang="en-US"/>
        </a:p>
      </dgm:t>
    </dgm:pt>
    <dgm:pt modelId="{8312D7AC-D0AA-4436-9F6C-2605BAF7CA2F}" type="pres">
      <dgm:prSet presAssocID="{1310FFD3-F945-4B1E-8961-5A5BF26B9BFA}" presName="nodeFollowingNodes" presStyleLbl="node1" presStyleIdx="1" presStyleCnt="5" custScaleX="181884" custRadScaleRad="92160" custRadScaleInc="26223">
        <dgm:presLayoutVars>
          <dgm:bulletEnabled val="1"/>
        </dgm:presLayoutVars>
      </dgm:prSet>
      <dgm:spPr/>
      <dgm:t>
        <a:bodyPr/>
        <a:lstStyle/>
        <a:p>
          <a:endParaRPr lang="en-US"/>
        </a:p>
      </dgm:t>
    </dgm:pt>
    <dgm:pt modelId="{C623CE3F-7654-4D39-85FF-95A7C7DAB55D}" type="pres">
      <dgm:prSet presAssocID="{E5CE0528-9662-44EC-8337-425D32DFA1DD}" presName="nodeFollowingNodes" presStyleLbl="node1" presStyleIdx="2" presStyleCnt="5" custScaleX="185525" custScaleY="118500" custRadScaleRad="107071" custRadScaleInc="-28701">
        <dgm:presLayoutVars>
          <dgm:bulletEnabled val="1"/>
        </dgm:presLayoutVars>
      </dgm:prSet>
      <dgm:spPr/>
      <dgm:t>
        <a:bodyPr/>
        <a:lstStyle/>
        <a:p>
          <a:endParaRPr lang="en-US"/>
        </a:p>
      </dgm:t>
    </dgm:pt>
    <dgm:pt modelId="{91EFC83B-0CD3-4DC7-9A5A-F7C8ADA596E6}" type="pres">
      <dgm:prSet presAssocID="{F4530EC8-4BC3-4278-A86B-A722E850BB67}" presName="nodeFollowingNodes" presStyleLbl="node1" presStyleIdx="3" presStyleCnt="5" custScaleX="167322" custScaleY="118500" custRadScaleRad="168411" custRadScaleInc="50135">
        <dgm:presLayoutVars>
          <dgm:bulletEnabled val="1"/>
        </dgm:presLayoutVars>
      </dgm:prSet>
      <dgm:spPr/>
      <dgm:t>
        <a:bodyPr/>
        <a:lstStyle/>
        <a:p>
          <a:endParaRPr lang="en-US"/>
        </a:p>
      </dgm:t>
    </dgm:pt>
    <dgm:pt modelId="{47B62D16-7EE5-4D54-9D46-8DB74D7E665E}" type="pres">
      <dgm:prSet presAssocID="{CCDD3E2B-A54A-4416-9E2F-4A3AE4E0B23C}" presName="nodeFollowingNodes" presStyleLbl="node1" presStyleIdx="4" presStyleCnt="5" custScaleX="183492" custRadScaleRad="157546" custRadScaleInc="-27791">
        <dgm:presLayoutVars>
          <dgm:bulletEnabled val="1"/>
        </dgm:presLayoutVars>
      </dgm:prSet>
      <dgm:spPr/>
      <dgm:t>
        <a:bodyPr/>
        <a:lstStyle/>
        <a:p>
          <a:endParaRPr lang="en-US"/>
        </a:p>
      </dgm:t>
    </dgm:pt>
  </dgm:ptLst>
  <dgm:cxnLst>
    <dgm:cxn modelId="{3C942B12-A06E-4A0D-B13D-EB1454BFE9B0}" type="presOf" srcId="{ED683B00-C154-45CC-B93C-BFF1C7A079C5}" destId="{27217FD2-656F-4E60-A0E5-1D175A10A190}" srcOrd="0" destOrd="0" presId="urn:microsoft.com/office/officeart/2005/8/layout/cycle3"/>
    <dgm:cxn modelId="{FBE9D0EB-8C82-4736-94D6-EFFEFC29333F}" srcId="{E0A6DA2D-4AD7-4F8E-9F8B-DB03ABB17F52}" destId="{E5CE0528-9662-44EC-8337-425D32DFA1DD}" srcOrd="2" destOrd="0" parTransId="{AC671AD2-3091-49A7-BBA1-B5FD847B9317}" sibTransId="{89ED472A-CC25-453B-B4C1-D85BCF9047FB}"/>
    <dgm:cxn modelId="{FFC84EBA-5FC7-4D5E-957D-2EFDE3683ADD}" type="presOf" srcId="{F4530EC8-4BC3-4278-A86B-A722E850BB67}" destId="{91EFC83B-0CD3-4DC7-9A5A-F7C8ADA596E6}" srcOrd="0" destOrd="0" presId="urn:microsoft.com/office/officeart/2005/8/layout/cycle3"/>
    <dgm:cxn modelId="{AF049E82-BF34-4FA7-A4D0-16377BB3DAF4}" type="presOf" srcId="{1310FFD3-F945-4B1E-8961-5A5BF26B9BFA}" destId="{8312D7AC-D0AA-4436-9F6C-2605BAF7CA2F}" srcOrd="0" destOrd="0" presId="urn:microsoft.com/office/officeart/2005/8/layout/cycle3"/>
    <dgm:cxn modelId="{27547598-F2A8-4C2E-B5A6-A05EDD5A4344}" type="presOf" srcId="{E5CE0528-9662-44EC-8337-425D32DFA1DD}" destId="{C623CE3F-7654-4D39-85FF-95A7C7DAB55D}" srcOrd="0" destOrd="0" presId="urn:microsoft.com/office/officeart/2005/8/layout/cycle3"/>
    <dgm:cxn modelId="{16979C75-D772-4831-A6D1-84B508EE2D83}" type="presOf" srcId="{CCDD3E2B-A54A-4416-9E2F-4A3AE4E0B23C}" destId="{47B62D16-7EE5-4D54-9D46-8DB74D7E665E}" srcOrd="0" destOrd="0" presId="urn:microsoft.com/office/officeart/2005/8/layout/cycle3"/>
    <dgm:cxn modelId="{CEF3E449-CBE9-4553-A58B-76EFA2897691}" type="presOf" srcId="{E0A6DA2D-4AD7-4F8E-9F8B-DB03ABB17F52}" destId="{3EA4DF19-F633-4280-92A0-F0F37A1DC1A6}" srcOrd="0" destOrd="0" presId="urn:microsoft.com/office/officeart/2005/8/layout/cycle3"/>
    <dgm:cxn modelId="{1B4678F6-1452-499F-9DB7-C1181CDFB923}" srcId="{E0A6DA2D-4AD7-4F8E-9F8B-DB03ABB17F52}" destId="{1310FFD3-F945-4B1E-8961-5A5BF26B9BFA}" srcOrd="1" destOrd="0" parTransId="{AB945DDD-473C-496B-B93F-E649977E87F3}" sibTransId="{29D1E274-4F4B-447A-A1A5-C7F34F1340C3}"/>
    <dgm:cxn modelId="{FE6AC0D5-003F-48FC-B8A3-C4EFBDA05E54}" srcId="{E0A6DA2D-4AD7-4F8E-9F8B-DB03ABB17F52}" destId="{ED683B00-C154-45CC-B93C-BFF1C7A079C5}" srcOrd="0" destOrd="0" parTransId="{E541AC36-250F-4DC8-B8FB-73220628AE1E}" sibTransId="{6E9BECA8-E3E5-4693-9672-58B6E1E07007}"/>
    <dgm:cxn modelId="{021F6491-BE23-425C-BA05-86BF874FD5A4}" type="presOf" srcId="{6E9BECA8-E3E5-4693-9672-58B6E1E07007}" destId="{588E907F-DB21-4341-9432-550B3689B7B6}" srcOrd="0" destOrd="0" presId="urn:microsoft.com/office/officeart/2005/8/layout/cycle3"/>
    <dgm:cxn modelId="{55CD3B8A-74AD-430D-9D9C-580FF36BDA9A}" srcId="{E0A6DA2D-4AD7-4F8E-9F8B-DB03ABB17F52}" destId="{F4530EC8-4BC3-4278-A86B-A722E850BB67}" srcOrd="3" destOrd="0" parTransId="{4A02988C-5072-48CB-B7D5-E0ECBA754391}" sibTransId="{EA9BB4DC-9DAE-48E6-8000-F3FF77F16174}"/>
    <dgm:cxn modelId="{0FFCA208-25CD-4D99-A7EA-5598E2682DE1}" srcId="{E0A6DA2D-4AD7-4F8E-9F8B-DB03ABB17F52}" destId="{CCDD3E2B-A54A-4416-9E2F-4A3AE4E0B23C}" srcOrd="4" destOrd="0" parTransId="{0ECBA624-8143-401E-92E3-687CFDC7888E}" sibTransId="{938F4EBA-A6DB-4585-B191-4FFECAF0D125}"/>
    <dgm:cxn modelId="{BA4B4912-D9B7-430A-A7F3-2480BB9A7AF5}" type="presParOf" srcId="{3EA4DF19-F633-4280-92A0-F0F37A1DC1A6}" destId="{AF45144A-53D5-4869-94DA-5279D7D672BA}" srcOrd="0" destOrd="0" presId="urn:microsoft.com/office/officeart/2005/8/layout/cycle3"/>
    <dgm:cxn modelId="{32457745-B53B-485A-AC13-361094D6078D}" type="presParOf" srcId="{AF45144A-53D5-4869-94DA-5279D7D672BA}" destId="{27217FD2-656F-4E60-A0E5-1D175A10A190}" srcOrd="0" destOrd="0" presId="urn:microsoft.com/office/officeart/2005/8/layout/cycle3"/>
    <dgm:cxn modelId="{A77CB398-9486-438A-A230-930CD7DEC390}" type="presParOf" srcId="{AF45144A-53D5-4869-94DA-5279D7D672BA}" destId="{588E907F-DB21-4341-9432-550B3689B7B6}" srcOrd="1" destOrd="0" presId="urn:microsoft.com/office/officeart/2005/8/layout/cycle3"/>
    <dgm:cxn modelId="{69E0B3CA-1AA7-4804-81CB-71FBBC1C2C19}" type="presParOf" srcId="{AF45144A-53D5-4869-94DA-5279D7D672BA}" destId="{8312D7AC-D0AA-4436-9F6C-2605BAF7CA2F}" srcOrd="2" destOrd="0" presId="urn:microsoft.com/office/officeart/2005/8/layout/cycle3"/>
    <dgm:cxn modelId="{0565CCA3-8FFA-49FE-B9BB-0FCFAB5B35D4}" type="presParOf" srcId="{AF45144A-53D5-4869-94DA-5279D7D672BA}" destId="{C623CE3F-7654-4D39-85FF-95A7C7DAB55D}" srcOrd="3" destOrd="0" presId="urn:microsoft.com/office/officeart/2005/8/layout/cycle3"/>
    <dgm:cxn modelId="{3B233890-C860-4790-AF7C-001127723C6A}" type="presParOf" srcId="{AF45144A-53D5-4869-94DA-5279D7D672BA}" destId="{91EFC83B-0CD3-4DC7-9A5A-F7C8ADA596E6}" srcOrd="4" destOrd="0" presId="urn:microsoft.com/office/officeart/2005/8/layout/cycle3"/>
    <dgm:cxn modelId="{C040EA5C-D355-4361-A9EB-527F1F849CEB}" type="presParOf" srcId="{AF45144A-53D5-4869-94DA-5279D7D672BA}" destId="{47B62D16-7EE5-4D54-9D46-8DB74D7E665E}"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8E907F-DB21-4341-9432-550B3689B7B6}">
      <dsp:nvSpPr>
        <dsp:cNvPr id="0" name=""/>
        <dsp:cNvSpPr/>
      </dsp:nvSpPr>
      <dsp:spPr>
        <a:xfrm flipH="1" flipV="1">
          <a:off x="9098457" y="157400"/>
          <a:ext cx="91084" cy="908237"/>
        </a:xfrm>
        <a:prstGeom prst="leftCircularArrow">
          <a:avLst>
            <a:gd name="adj1" fmla="val 5529"/>
            <a:gd name="adj2" fmla="val 329720"/>
            <a:gd name="adj3" fmla="val 10126506"/>
            <a:gd name="adj4" fmla="val -1375099"/>
            <a:gd name="adj5" fmla="val 5742"/>
          </a:avLst>
        </a:prstGeom>
        <a:solidFill>
          <a:schemeClr val="accent3">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27217FD2-656F-4E60-A0E5-1D175A10A190}">
      <dsp:nvSpPr>
        <dsp:cNvPr id="0" name=""/>
        <dsp:cNvSpPr/>
      </dsp:nvSpPr>
      <dsp:spPr>
        <a:xfrm>
          <a:off x="1999049" y="637582"/>
          <a:ext cx="3673545" cy="832555"/>
        </a:xfrm>
        <a:prstGeom prst="roundRect">
          <a:avLst/>
        </a:prstGeom>
        <a:gradFill rotWithShape="0">
          <a:gsLst>
            <a:gs pos="0">
              <a:schemeClr val="accent3">
                <a:shade val="80000"/>
                <a:hueOff val="0"/>
                <a:satOff val="0"/>
                <a:lumOff val="0"/>
                <a:alphaOff val="0"/>
                <a:tint val="50000"/>
                <a:satMod val="300000"/>
              </a:schemeClr>
            </a:gs>
            <a:gs pos="35000">
              <a:schemeClr val="accent3">
                <a:shade val="80000"/>
                <a:hueOff val="0"/>
                <a:satOff val="0"/>
                <a:lumOff val="0"/>
                <a:alphaOff val="0"/>
                <a:tint val="37000"/>
                <a:satMod val="300000"/>
              </a:schemeClr>
            </a:gs>
            <a:gs pos="100000">
              <a:schemeClr val="accent3">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0" i="0" kern="1200" dirty="0" err="1" smtClean="0"/>
            <a:t>Memahami</a:t>
          </a:r>
          <a:r>
            <a:rPr lang="en-US" sz="1400" b="0" i="0" kern="1200" dirty="0" smtClean="0"/>
            <a:t> </a:t>
          </a:r>
          <a:r>
            <a:rPr lang="en-US" sz="1400" b="0" i="0" kern="1200" dirty="0" err="1" smtClean="0"/>
            <a:t>Bacaan</a:t>
          </a:r>
          <a:r>
            <a:rPr lang="en-US" sz="1400" b="0" i="0" kern="1200" dirty="0" smtClean="0"/>
            <a:t> Al-Qur’an</a:t>
          </a:r>
          <a:br>
            <a:rPr lang="en-US" sz="1400" b="0" i="0" kern="1200" dirty="0" smtClean="0"/>
          </a:br>
          <a:r>
            <a:rPr lang="en-US" sz="1400" b="0" i="0" kern="1200" dirty="0" smtClean="0"/>
            <a:t>surah Ali ‘Imran/3 </a:t>
          </a:r>
          <a:r>
            <a:rPr lang="en-US" sz="1400" b="0" i="0" kern="1200" dirty="0" err="1" smtClean="0"/>
            <a:t>ayat</a:t>
          </a:r>
          <a:r>
            <a:rPr lang="en-US" sz="1400" b="0" i="0" kern="1200" dirty="0" smtClean="0"/>
            <a:t> 190-191 </a:t>
          </a:r>
          <a:r>
            <a:rPr lang="en-US" sz="1400" b="0" i="0" kern="1200" dirty="0" err="1" smtClean="0"/>
            <a:t>dan</a:t>
          </a:r>
          <a:r>
            <a:rPr lang="en-US" sz="1400" b="0" i="0" kern="1200" dirty="0" smtClean="0"/>
            <a:t> 159 </a:t>
          </a:r>
          <a:r>
            <a:rPr lang="en-US" sz="1400" b="0" i="0" kern="1200" dirty="0" err="1" smtClean="0"/>
            <a:t>serta</a:t>
          </a:r>
          <a:r>
            <a:rPr lang="en-US" sz="1400" b="0" i="0" kern="1200" dirty="0" smtClean="0"/>
            <a:t> </a:t>
          </a:r>
          <a:r>
            <a:rPr lang="en-US" sz="1400" b="0" i="0" kern="1200" dirty="0" err="1" smtClean="0"/>
            <a:t>hadits</a:t>
          </a:r>
          <a:r>
            <a:rPr lang="en-US" sz="1400" b="0" i="0" kern="1200" dirty="0" smtClean="0"/>
            <a:t> </a:t>
          </a:r>
          <a:r>
            <a:rPr lang="en-US" sz="1400" b="0" i="0" kern="1200" dirty="0" err="1" smtClean="0"/>
            <a:t>tentang</a:t>
          </a:r>
          <a:r>
            <a:rPr lang="en-US" sz="1400" b="0" i="0" kern="1200" dirty="0" smtClean="0"/>
            <a:t/>
          </a:r>
          <a:br>
            <a:rPr lang="en-US" sz="1400" b="0" i="0" kern="1200" dirty="0" smtClean="0"/>
          </a:br>
          <a:r>
            <a:rPr lang="en-US" sz="1400" b="0" i="0" kern="1200" dirty="0" err="1" smtClean="0"/>
            <a:t>berpikir</a:t>
          </a:r>
          <a:r>
            <a:rPr lang="en-US" sz="1400" b="0" i="0" kern="1200" dirty="0" smtClean="0"/>
            <a:t> </a:t>
          </a:r>
          <a:r>
            <a:rPr lang="en-US" sz="1400" b="0" i="0" kern="1200" dirty="0" err="1" smtClean="0"/>
            <a:t>kritis</a:t>
          </a:r>
          <a:r>
            <a:rPr lang="en-US" sz="1400" b="0" i="0" kern="1200" dirty="0" smtClean="0"/>
            <a:t> </a:t>
          </a:r>
          <a:r>
            <a:rPr lang="en-US" sz="1400" b="0" i="0" kern="1200" dirty="0" err="1" smtClean="0"/>
            <a:t>dan</a:t>
          </a:r>
          <a:r>
            <a:rPr lang="en-US" sz="1400" b="0" i="0" kern="1200" dirty="0" smtClean="0"/>
            <a:t> </a:t>
          </a:r>
          <a:r>
            <a:rPr lang="en-US" sz="1400" b="0" i="0" kern="1200" dirty="0" err="1" smtClean="0"/>
            <a:t>demokratis</a:t>
          </a:r>
          <a:endParaRPr lang="en-US" sz="1400" b="0" kern="1200" dirty="0"/>
        </a:p>
      </dsp:txBody>
      <dsp:txXfrm>
        <a:off x="2039691" y="678224"/>
        <a:ext cx="3592261" cy="751271"/>
      </dsp:txXfrm>
    </dsp:sp>
    <dsp:sp modelId="{8312D7AC-D0AA-4436-9F6C-2605BAF7CA2F}">
      <dsp:nvSpPr>
        <dsp:cNvPr id="0" name=""/>
        <dsp:cNvSpPr/>
      </dsp:nvSpPr>
      <dsp:spPr>
        <a:xfrm>
          <a:off x="4425089" y="1617239"/>
          <a:ext cx="3552865" cy="976684"/>
        </a:xfrm>
        <a:prstGeom prst="roundRect">
          <a:avLst/>
        </a:prstGeom>
        <a:gradFill rotWithShape="0">
          <a:gsLst>
            <a:gs pos="0">
              <a:schemeClr val="accent3">
                <a:shade val="80000"/>
                <a:hueOff val="54727"/>
                <a:satOff val="-358"/>
                <a:lumOff val="6139"/>
                <a:alphaOff val="0"/>
                <a:tint val="50000"/>
                <a:satMod val="300000"/>
              </a:schemeClr>
            </a:gs>
            <a:gs pos="35000">
              <a:schemeClr val="accent3">
                <a:shade val="80000"/>
                <a:hueOff val="54727"/>
                <a:satOff val="-358"/>
                <a:lumOff val="6139"/>
                <a:alphaOff val="0"/>
                <a:tint val="37000"/>
                <a:satMod val="300000"/>
              </a:schemeClr>
            </a:gs>
            <a:gs pos="100000">
              <a:schemeClr val="accent3">
                <a:shade val="80000"/>
                <a:hueOff val="54727"/>
                <a:satOff val="-358"/>
                <a:lumOff val="613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0" i="0" kern="1200" dirty="0" err="1" smtClean="0"/>
            <a:t>Hikmah</a:t>
          </a:r>
          <a:r>
            <a:rPr lang="en-US" sz="1400" b="0" i="0" kern="1200" dirty="0" smtClean="0"/>
            <a:t> </a:t>
          </a:r>
          <a:r>
            <a:rPr lang="en-US" sz="1400" b="0" i="0" kern="1200" dirty="0" err="1" smtClean="0"/>
            <a:t>mempelajari</a:t>
          </a:r>
          <a:r>
            <a:rPr lang="en-US" sz="1400" b="0" i="0" kern="1200" dirty="0" smtClean="0"/>
            <a:t> surah Ali ‘Imran/3 </a:t>
          </a:r>
          <a:r>
            <a:rPr lang="en-US" sz="1400" b="0" i="0" kern="1200" dirty="0" err="1" smtClean="0"/>
            <a:t>ayat</a:t>
          </a:r>
          <a:r>
            <a:rPr lang="en-US" sz="1400" b="0" i="0" kern="1200" dirty="0" smtClean="0"/>
            <a:t> 190-191 </a:t>
          </a:r>
          <a:r>
            <a:rPr lang="en-US" sz="1400" b="0" i="0" kern="1200" dirty="0" err="1" smtClean="0"/>
            <a:t>dan</a:t>
          </a:r>
          <a:r>
            <a:rPr lang="en-US" sz="1400" b="0" i="0" kern="1200" dirty="0" smtClean="0"/>
            <a:t> 159 </a:t>
          </a:r>
          <a:r>
            <a:rPr lang="en-US" sz="1400" b="0" i="0" kern="1200" dirty="0" err="1" smtClean="0"/>
            <a:t>serta</a:t>
          </a:r>
          <a:r>
            <a:rPr lang="en-US" sz="1400" b="0" i="0" kern="1200" dirty="0" smtClean="0"/>
            <a:t> </a:t>
          </a:r>
          <a:r>
            <a:rPr lang="en-US" sz="1400" b="0" i="0" kern="1200" dirty="0" err="1" smtClean="0"/>
            <a:t>hadits</a:t>
          </a:r>
          <a:r>
            <a:rPr lang="en-US" sz="1400" b="0" i="0" kern="1200" dirty="0" smtClean="0"/>
            <a:t> </a:t>
          </a:r>
          <a:r>
            <a:rPr lang="en-US" sz="1400" b="0" i="0" kern="1200" dirty="0" err="1" smtClean="0"/>
            <a:t>tentang</a:t>
          </a:r>
          <a:r>
            <a:rPr lang="en-US" sz="1400" b="0" i="0" kern="1200" dirty="0" smtClean="0"/>
            <a:t> </a:t>
          </a:r>
          <a:r>
            <a:rPr lang="en-US" sz="1400" b="0" i="0" kern="1200" dirty="0" err="1" smtClean="0"/>
            <a:t>berpikir</a:t>
          </a:r>
          <a:r>
            <a:rPr lang="en-US" sz="1400" b="0" i="0" kern="1200" dirty="0" smtClean="0"/>
            <a:t> </a:t>
          </a:r>
          <a:r>
            <a:rPr lang="en-US" sz="1400" b="0" i="0" kern="1200" dirty="0" err="1" smtClean="0"/>
            <a:t>kritis</a:t>
          </a:r>
          <a:r>
            <a:rPr lang="en-US" sz="1400" b="0" i="0" kern="1200" dirty="0" smtClean="0"/>
            <a:t> </a:t>
          </a:r>
          <a:r>
            <a:rPr lang="en-US" sz="1400" b="0" i="0" kern="1200" dirty="0" err="1" smtClean="0"/>
            <a:t>dan</a:t>
          </a:r>
          <a:r>
            <a:rPr lang="en-US" sz="1400" b="0" i="0" kern="1200" dirty="0" smtClean="0"/>
            <a:t> </a:t>
          </a:r>
          <a:r>
            <a:rPr lang="en-US" sz="1400" b="0" i="0" kern="1200" dirty="0" err="1" smtClean="0"/>
            <a:t>demokratis</a:t>
          </a:r>
          <a:r>
            <a:rPr lang="id-ID" sz="1600" kern="1200" dirty="0" smtClean="0"/>
            <a:t> </a:t>
          </a:r>
          <a:endParaRPr lang="en-US" sz="1600" kern="1200" dirty="0"/>
        </a:p>
      </dsp:txBody>
      <dsp:txXfrm>
        <a:off x="4472767" y="1664917"/>
        <a:ext cx="3457509" cy="881328"/>
      </dsp:txXfrm>
    </dsp:sp>
    <dsp:sp modelId="{C623CE3F-7654-4D39-85FF-95A7C7DAB55D}">
      <dsp:nvSpPr>
        <dsp:cNvPr id="0" name=""/>
        <dsp:cNvSpPr/>
      </dsp:nvSpPr>
      <dsp:spPr>
        <a:xfrm>
          <a:off x="4278061" y="2720000"/>
          <a:ext cx="3623988" cy="1157371"/>
        </a:xfrm>
        <a:prstGeom prst="roundRect">
          <a:avLst/>
        </a:prstGeom>
        <a:gradFill rotWithShape="0">
          <a:gsLst>
            <a:gs pos="0">
              <a:schemeClr val="accent3">
                <a:shade val="80000"/>
                <a:hueOff val="109454"/>
                <a:satOff val="-716"/>
                <a:lumOff val="12277"/>
                <a:alphaOff val="0"/>
                <a:tint val="50000"/>
                <a:satMod val="300000"/>
              </a:schemeClr>
            </a:gs>
            <a:gs pos="35000">
              <a:schemeClr val="accent3">
                <a:shade val="80000"/>
                <a:hueOff val="109454"/>
                <a:satOff val="-716"/>
                <a:lumOff val="12277"/>
                <a:alphaOff val="0"/>
                <a:tint val="37000"/>
                <a:satMod val="300000"/>
              </a:schemeClr>
            </a:gs>
            <a:gs pos="100000">
              <a:schemeClr val="accent3">
                <a:shade val="80000"/>
                <a:hueOff val="109454"/>
                <a:satOff val="-716"/>
                <a:lumOff val="1227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0" i="0" kern="1200" dirty="0" err="1" smtClean="0"/>
            <a:t>Mendemonstrasikan</a:t>
          </a:r>
          <a:r>
            <a:rPr lang="en-US" sz="1400" b="0" i="0" kern="1200" dirty="0" smtClean="0"/>
            <a:t> </a:t>
          </a:r>
          <a:r>
            <a:rPr lang="en-US" sz="1400" b="0" i="0" kern="1200" dirty="0" err="1" smtClean="0"/>
            <a:t>hafalan</a:t>
          </a:r>
          <a:r>
            <a:rPr lang="en-US" sz="1400" b="0" i="0" kern="1200" dirty="0" smtClean="0"/>
            <a:t> surah Ali ‘Imran/3 </a:t>
          </a:r>
          <a:r>
            <a:rPr lang="en-US" sz="1400" b="0" i="0" kern="1200" dirty="0" err="1" smtClean="0"/>
            <a:t>ayat</a:t>
          </a:r>
          <a:r>
            <a:rPr lang="en-US" sz="1400" b="0" i="0" kern="1200" dirty="0" smtClean="0"/>
            <a:t> 190-191 </a:t>
          </a:r>
          <a:r>
            <a:rPr lang="en-US" sz="1400" b="0" i="0" kern="1200" dirty="0" err="1" smtClean="0"/>
            <a:t>dan</a:t>
          </a:r>
          <a:r>
            <a:rPr lang="en-US" sz="1400" b="0" i="0" kern="1200" dirty="0" smtClean="0"/>
            <a:t> 159 </a:t>
          </a:r>
          <a:r>
            <a:rPr lang="en-US" sz="1400" b="0" i="0" kern="1200" dirty="0" err="1" smtClean="0"/>
            <a:t>serta</a:t>
          </a:r>
          <a:r>
            <a:rPr lang="en-US" sz="1400" b="0" i="0" kern="1200" dirty="0" smtClean="0"/>
            <a:t/>
          </a:r>
          <a:br>
            <a:rPr lang="en-US" sz="1400" b="0" i="0" kern="1200" dirty="0" smtClean="0"/>
          </a:br>
          <a:r>
            <a:rPr lang="en-US" sz="1400" b="0" i="0" kern="1200" dirty="0" err="1" smtClean="0"/>
            <a:t>hadits</a:t>
          </a:r>
          <a:r>
            <a:rPr lang="en-US" sz="1400" b="0" i="0" kern="1200" dirty="0" smtClean="0"/>
            <a:t> </a:t>
          </a:r>
          <a:r>
            <a:rPr lang="en-US" sz="1400" b="0" i="0" kern="1200" dirty="0" err="1" smtClean="0"/>
            <a:t>tentang</a:t>
          </a:r>
          <a:r>
            <a:rPr lang="en-US" sz="1400" b="0" i="0" kern="1200" dirty="0" smtClean="0"/>
            <a:t> </a:t>
          </a:r>
          <a:r>
            <a:rPr lang="en-US" sz="1400" b="0" i="0" kern="1200" dirty="0" err="1" smtClean="0"/>
            <a:t>berpikir</a:t>
          </a:r>
          <a:r>
            <a:rPr lang="en-US" sz="1400" b="0" i="0" kern="1200" dirty="0" smtClean="0"/>
            <a:t/>
          </a:r>
          <a:br>
            <a:rPr lang="en-US" sz="1400" b="0" i="0" kern="1200" dirty="0" smtClean="0"/>
          </a:br>
          <a:r>
            <a:rPr lang="en-US" sz="1400" b="0" i="0" kern="1200" dirty="0" err="1" smtClean="0"/>
            <a:t>kritis</a:t>
          </a:r>
          <a:r>
            <a:rPr lang="en-US" sz="1400" b="0" i="0" kern="1200" dirty="0" smtClean="0"/>
            <a:t> </a:t>
          </a:r>
          <a:r>
            <a:rPr lang="en-US" sz="1400" b="0" i="0" kern="1200" err="1" smtClean="0"/>
            <a:t>dan</a:t>
          </a:r>
          <a:r>
            <a:rPr lang="en-US" sz="1400" b="0" i="0" kern="1200" smtClean="0"/>
            <a:t> demokratis</a:t>
          </a:r>
          <a:endParaRPr lang="en-US" sz="1400" b="0" kern="1200" dirty="0"/>
        </a:p>
      </dsp:txBody>
      <dsp:txXfrm>
        <a:off x="4334559" y="2776498"/>
        <a:ext cx="3510992" cy="1044375"/>
      </dsp:txXfrm>
    </dsp:sp>
    <dsp:sp modelId="{91EFC83B-0CD3-4DC7-9A5A-F7C8ADA596E6}">
      <dsp:nvSpPr>
        <dsp:cNvPr id="0" name=""/>
        <dsp:cNvSpPr/>
      </dsp:nvSpPr>
      <dsp:spPr>
        <a:xfrm>
          <a:off x="234621" y="2793506"/>
          <a:ext cx="3268416" cy="1157371"/>
        </a:xfrm>
        <a:prstGeom prst="roundRect">
          <a:avLst/>
        </a:prstGeom>
        <a:gradFill rotWithShape="0">
          <a:gsLst>
            <a:gs pos="0">
              <a:schemeClr val="accent3">
                <a:shade val="80000"/>
                <a:hueOff val="164182"/>
                <a:satOff val="-1073"/>
                <a:lumOff val="18416"/>
                <a:alphaOff val="0"/>
                <a:tint val="50000"/>
                <a:satMod val="300000"/>
              </a:schemeClr>
            </a:gs>
            <a:gs pos="35000">
              <a:schemeClr val="accent3">
                <a:shade val="80000"/>
                <a:hueOff val="164182"/>
                <a:satOff val="-1073"/>
                <a:lumOff val="18416"/>
                <a:alphaOff val="0"/>
                <a:tint val="37000"/>
                <a:satMod val="300000"/>
              </a:schemeClr>
            </a:gs>
            <a:gs pos="100000">
              <a:schemeClr val="accent3">
                <a:shade val="80000"/>
                <a:hueOff val="164182"/>
                <a:satOff val="-1073"/>
                <a:lumOff val="1841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err="1" smtClean="0"/>
            <a:t>Menjelaskan</a:t>
          </a:r>
          <a:r>
            <a:rPr lang="en-US" sz="1400" kern="1200" dirty="0" smtClean="0"/>
            <a:t> </a:t>
          </a:r>
          <a:r>
            <a:rPr lang="en-US" sz="1400" kern="1200" dirty="0" err="1" smtClean="0"/>
            <a:t>prilaku</a:t>
          </a:r>
          <a:r>
            <a:rPr lang="en-US" sz="1400" kern="1200" dirty="0" smtClean="0"/>
            <a:t> yang </a:t>
          </a:r>
          <a:r>
            <a:rPr lang="en-US" sz="1400" kern="1200" dirty="0" err="1" smtClean="0"/>
            <a:t>mencerminkan</a:t>
          </a:r>
          <a:r>
            <a:rPr lang="en-US" sz="1400" kern="1200" dirty="0" smtClean="0"/>
            <a:t> </a:t>
          </a:r>
          <a:r>
            <a:rPr lang="en-US" sz="1400" kern="1200" dirty="0" err="1" smtClean="0"/>
            <a:t>isi</a:t>
          </a:r>
          <a:r>
            <a:rPr lang="en-US" sz="1400" kern="1200" dirty="0" smtClean="0"/>
            <a:t> </a:t>
          </a:r>
          <a:r>
            <a:rPr lang="it-IT" sz="1400" kern="1200" dirty="0" smtClean="0"/>
            <a:t>kandungan surah Ali ‘Imran/3 </a:t>
          </a:r>
          <a:r>
            <a:rPr lang="en-US" sz="1400" kern="1200" dirty="0" err="1" smtClean="0"/>
            <a:t>ayat</a:t>
          </a:r>
          <a:r>
            <a:rPr lang="en-US" sz="1400" kern="1200" dirty="0" smtClean="0"/>
            <a:t> 190-191 </a:t>
          </a:r>
          <a:r>
            <a:rPr lang="en-US" sz="1400" kern="1200" dirty="0" err="1" smtClean="0"/>
            <a:t>dan</a:t>
          </a:r>
          <a:r>
            <a:rPr lang="en-US" sz="1400" kern="1200" dirty="0" smtClean="0"/>
            <a:t> 159 </a:t>
          </a:r>
          <a:r>
            <a:rPr lang="en-US" sz="1400" kern="1200" dirty="0" err="1" smtClean="0"/>
            <a:t>serta</a:t>
          </a:r>
          <a:r>
            <a:rPr lang="en-US" sz="1400" kern="1200" dirty="0" smtClean="0"/>
            <a:t> </a:t>
          </a:r>
          <a:r>
            <a:rPr lang="en-US" sz="1400" kern="1200" dirty="0" err="1" smtClean="0"/>
            <a:t>hadits</a:t>
          </a:r>
          <a:r>
            <a:rPr lang="en-US" sz="1400" kern="1200" dirty="0" smtClean="0"/>
            <a:t> </a:t>
          </a:r>
          <a:r>
            <a:rPr lang="en-US" sz="1400" kern="1200" dirty="0" err="1" smtClean="0"/>
            <a:t>tentang</a:t>
          </a:r>
          <a:r>
            <a:rPr lang="en-US" sz="1400" kern="1200" dirty="0" smtClean="0"/>
            <a:t> </a:t>
          </a:r>
          <a:r>
            <a:rPr lang="en-US" sz="1400" kern="1200" dirty="0" err="1" smtClean="0"/>
            <a:t>berpikir</a:t>
          </a:r>
          <a:r>
            <a:rPr lang="en-US" sz="1400" kern="1200" dirty="0" smtClean="0"/>
            <a:t> </a:t>
          </a:r>
          <a:r>
            <a:rPr lang="en-US" sz="1400" kern="1200" dirty="0" err="1" smtClean="0"/>
            <a:t>kritis</a:t>
          </a:r>
          <a:r>
            <a:rPr lang="en-US" sz="1400" kern="1200" dirty="0" smtClean="0"/>
            <a:t> </a:t>
          </a:r>
          <a:r>
            <a:rPr lang="en-US" sz="1400" kern="1200" dirty="0" err="1" smtClean="0"/>
            <a:t>dan</a:t>
          </a:r>
          <a:r>
            <a:rPr lang="en-US" sz="1400" kern="1200" dirty="0" smtClean="0"/>
            <a:t> </a:t>
          </a:r>
          <a:r>
            <a:rPr lang="en-US" sz="1400" kern="1200" dirty="0" err="1" smtClean="0"/>
            <a:t>demokratis</a:t>
          </a:r>
          <a:endParaRPr lang="en-US" sz="1400" kern="1200" dirty="0"/>
        </a:p>
      </dsp:txBody>
      <dsp:txXfrm>
        <a:off x="291119" y="2850004"/>
        <a:ext cx="3155420" cy="1044375"/>
      </dsp:txXfrm>
    </dsp:sp>
    <dsp:sp modelId="{47B62D16-7EE5-4D54-9D46-8DB74D7E665E}">
      <dsp:nvSpPr>
        <dsp:cNvPr id="0" name=""/>
        <dsp:cNvSpPr/>
      </dsp:nvSpPr>
      <dsp:spPr>
        <a:xfrm>
          <a:off x="14068" y="1617241"/>
          <a:ext cx="3584276" cy="976684"/>
        </a:xfrm>
        <a:prstGeom prst="roundRect">
          <a:avLst/>
        </a:prstGeom>
        <a:gradFill rotWithShape="0">
          <a:gsLst>
            <a:gs pos="0">
              <a:schemeClr val="accent3">
                <a:shade val="80000"/>
                <a:hueOff val="218909"/>
                <a:satOff val="-1431"/>
                <a:lumOff val="24554"/>
                <a:alphaOff val="0"/>
                <a:tint val="50000"/>
                <a:satMod val="300000"/>
              </a:schemeClr>
            </a:gs>
            <a:gs pos="35000">
              <a:schemeClr val="accent3">
                <a:shade val="80000"/>
                <a:hueOff val="218909"/>
                <a:satOff val="-1431"/>
                <a:lumOff val="24554"/>
                <a:alphaOff val="0"/>
                <a:tint val="37000"/>
                <a:satMod val="300000"/>
              </a:schemeClr>
            </a:gs>
            <a:gs pos="100000">
              <a:schemeClr val="accent3">
                <a:shade val="80000"/>
                <a:hueOff val="218909"/>
                <a:satOff val="-1431"/>
                <a:lumOff val="2455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0" i="0" kern="1200" dirty="0" err="1" smtClean="0">
              <a:effectLst/>
            </a:rPr>
            <a:t>Menganalisis</a:t>
          </a:r>
          <a:r>
            <a:rPr lang="en-US" sz="1400" b="0" i="0" kern="1200" dirty="0" smtClean="0">
              <a:effectLst/>
            </a:rPr>
            <a:t> </a:t>
          </a:r>
          <a:r>
            <a:rPr lang="en-US" sz="1400" b="0" i="0" kern="1200" dirty="0" err="1" smtClean="0">
              <a:effectLst/>
            </a:rPr>
            <a:t>isi</a:t>
          </a:r>
          <a:r>
            <a:rPr lang="en-US" sz="1400" b="0" i="0" kern="1200" dirty="0" smtClean="0">
              <a:effectLst/>
            </a:rPr>
            <a:t> </a:t>
          </a:r>
          <a:r>
            <a:rPr lang="en-US" sz="1400" b="0" i="0" kern="1200" dirty="0" err="1" smtClean="0">
              <a:effectLst/>
            </a:rPr>
            <a:t>kandungan</a:t>
          </a:r>
          <a:r>
            <a:rPr lang="en-US" sz="1400" b="0" i="0" kern="1200" dirty="0" smtClean="0">
              <a:effectLst/>
            </a:rPr>
            <a:t> surah Ali ‘Imran/3 </a:t>
          </a:r>
          <a:r>
            <a:rPr lang="en-US" sz="1400" b="0" i="0" kern="1200" dirty="0" err="1" smtClean="0">
              <a:effectLst/>
            </a:rPr>
            <a:t>ayat</a:t>
          </a:r>
          <a:r>
            <a:rPr lang="en-US" sz="1400" b="0" i="0" kern="1200" dirty="0" smtClean="0">
              <a:effectLst/>
            </a:rPr>
            <a:t> 190-191 </a:t>
          </a:r>
          <a:r>
            <a:rPr lang="en-US" sz="1400" b="0" i="0" kern="1200" dirty="0" err="1" smtClean="0">
              <a:effectLst/>
            </a:rPr>
            <a:t>dan</a:t>
          </a:r>
          <a:r>
            <a:rPr lang="en-US" sz="1400" b="0" i="0" kern="1200" dirty="0" smtClean="0">
              <a:effectLst/>
            </a:rPr>
            <a:t> 159 </a:t>
          </a:r>
          <a:r>
            <a:rPr lang="en-US" sz="1400" b="0" i="0" kern="1200" dirty="0" err="1" smtClean="0">
              <a:effectLst/>
            </a:rPr>
            <a:t>serta</a:t>
          </a:r>
          <a:r>
            <a:rPr lang="en-US" sz="1400" b="0" i="0" kern="1200" dirty="0" smtClean="0">
              <a:effectLst/>
            </a:rPr>
            <a:t> </a:t>
          </a:r>
          <a:r>
            <a:rPr lang="en-US" sz="1400" b="0" i="0" kern="1200" dirty="0" err="1" smtClean="0">
              <a:effectLst/>
            </a:rPr>
            <a:t>hadits</a:t>
          </a:r>
          <a:r>
            <a:rPr lang="en-US" sz="1400" b="0" i="0" kern="1200" dirty="0" smtClean="0">
              <a:effectLst/>
            </a:rPr>
            <a:t> </a:t>
          </a:r>
          <a:r>
            <a:rPr lang="en-US" sz="1400" b="0" i="0" kern="1200" dirty="0" err="1" smtClean="0">
              <a:effectLst/>
            </a:rPr>
            <a:t>tentang</a:t>
          </a:r>
          <a:r>
            <a:rPr lang="en-US" sz="1400" b="0" i="0" kern="1200" dirty="0" smtClean="0">
              <a:effectLst/>
            </a:rPr>
            <a:t> </a:t>
          </a:r>
          <a:r>
            <a:rPr lang="en-US" sz="1400" b="0" i="0" kern="1200" dirty="0" err="1" smtClean="0">
              <a:effectLst/>
            </a:rPr>
            <a:t>berpikir</a:t>
          </a:r>
          <a:r>
            <a:rPr lang="en-US" sz="1400" b="0" i="0" kern="1200" dirty="0" smtClean="0">
              <a:effectLst/>
            </a:rPr>
            <a:t> </a:t>
          </a:r>
          <a:r>
            <a:rPr lang="en-US" sz="1400" b="0" i="0" kern="1200" dirty="0" err="1" smtClean="0">
              <a:effectLst/>
            </a:rPr>
            <a:t>kritis</a:t>
          </a:r>
          <a:r>
            <a:rPr lang="en-US" sz="1400" b="0" i="0" kern="1200" dirty="0" smtClean="0">
              <a:effectLst/>
            </a:rPr>
            <a:t> </a:t>
          </a:r>
          <a:r>
            <a:rPr lang="en-US" sz="1400" b="0" i="0" kern="1200" dirty="0" err="1" smtClean="0">
              <a:effectLst/>
            </a:rPr>
            <a:t>dan</a:t>
          </a:r>
          <a:r>
            <a:rPr lang="en-US" sz="1400" b="0" i="0" kern="1200" dirty="0" smtClean="0">
              <a:effectLst/>
            </a:rPr>
            <a:t> </a:t>
          </a:r>
          <a:r>
            <a:rPr lang="en-US" sz="1400" b="0" i="0" kern="1200" dirty="0" err="1" smtClean="0">
              <a:effectLst/>
            </a:rPr>
            <a:t>demokratis</a:t>
          </a:r>
          <a:r>
            <a:rPr lang="id-ID" sz="1400" b="0" kern="1200" dirty="0" smtClean="0">
              <a:effectLst/>
            </a:rPr>
            <a:t> </a:t>
          </a:r>
          <a:endParaRPr lang="en-US" sz="1400" b="0" kern="1200" dirty="0">
            <a:effectLst/>
          </a:endParaRPr>
        </a:p>
      </dsp:txBody>
      <dsp:txXfrm>
        <a:off x="61746" y="1664919"/>
        <a:ext cx="3488920" cy="881328"/>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26BF70-2C94-4C26-B9BE-D714DAA4C71B}" type="datetimeFigureOut">
              <a:rPr lang="en-US" smtClean="0"/>
              <a:pPr/>
              <a:t>7/13/2020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D0E11E-5BE0-4FC0-BAC1-3176DB5D52F6}" type="slidenum">
              <a:rPr lang="en-US" smtClean="0"/>
              <a:pPr/>
              <a:t>‹#›</a:t>
            </a:fld>
            <a:endParaRPr lang="en-US"/>
          </a:p>
        </p:txBody>
      </p:sp>
    </p:spTree>
    <p:extLst>
      <p:ext uri="{BB962C8B-B14F-4D97-AF65-F5344CB8AC3E}">
        <p14:creationId xmlns:p14="http://schemas.microsoft.com/office/powerpoint/2010/main" val="2531599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D0E11E-5BE0-4FC0-BAC1-3176DB5D52F6}"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7620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51499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E:\ELISA\ERLANGGA LISA\2017\TEMPLATE PPT\SMA Pendidikan Agama Islam dan Budi Pekerti  XI K13N Sadi dan M.Nasikin\SMA Pendidikan Agama Islam dan Budi Pekerti  XI K13N Sadi dan M.Nasikin bann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4521200"/>
            <a:ext cx="9144001" cy="62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678756"/>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pixabay.com/en/group-team-feedback-confirming-3354365/"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42131"/>
            <a:ext cx="8077200" cy="370205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Title 3"/>
          <p:cNvSpPr>
            <a:spLocks noGrp="1"/>
          </p:cNvSpPr>
          <p:nvPr/>
        </p:nvSpPr>
        <p:spPr>
          <a:xfrm>
            <a:off x="685800" y="3481388"/>
            <a:ext cx="7772400" cy="1020762"/>
          </a:xfrm>
          <a:prstGeom prst="rect">
            <a:avLst/>
          </a:prstGeom>
        </p:spPr>
        <p:txBody>
          <a:bodyPr>
            <a:norm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pPr fontAlgn="auto">
              <a:spcAft>
                <a:spcPts val="0"/>
              </a:spcAft>
              <a:tabLst>
                <a:tab pos="1260475" algn="l"/>
              </a:tabLst>
              <a:defRPr/>
            </a:pPr>
            <a:endParaRPr lang="en-US" sz="2800" b="0" dirty="0">
              <a:latin typeface="+mn-lt"/>
              <a:cs typeface="A_Nefel_Adeti" pitchFamily="2" charset="-78"/>
            </a:endParaRPr>
          </a:p>
        </p:txBody>
      </p:sp>
      <p:sp>
        <p:nvSpPr>
          <p:cNvPr id="4" name="Title 3"/>
          <p:cNvSpPr>
            <a:spLocks noGrp="1"/>
          </p:cNvSpPr>
          <p:nvPr/>
        </p:nvSpPr>
        <p:spPr>
          <a:xfrm>
            <a:off x="609600" y="3733800"/>
            <a:ext cx="7772400" cy="1020763"/>
          </a:xfrm>
          <a:prstGeom prst="rect">
            <a:avLst/>
          </a:prstGeom>
        </p:spPr>
        <p:txBody>
          <a:bodyPr>
            <a:norm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pPr fontAlgn="auto">
              <a:spcAft>
                <a:spcPts val="0"/>
              </a:spcAft>
              <a:defRPr/>
            </a:pPr>
            <a:endParaRPr lang="en-US" b="0" dirty="0">
              <a:latin typeface="Impact" pitchFamily="34" charset="0"/>
              <a:cs typeface="A_Nefel_Adeti" pitchFamily="2" charset="-78"/>
            </a:endParaRPr>
          </a:p>
        </p:txBody>
      </p:sp>
      <p:grpSp>
        <p:nvGrpSpPr>
          <p:cNvPr id="6" name="Group 10"/>
          <p:cNvGrpSpPr>
            <a:grpSpLocks/>
          </p:cNvGrpSpPr>
          <p:nvPr/>
        </p:nvGrpSpPr>
        <p:grpSpPr bwMode="auto">
          <a:xfrm>
            <a:off x="1202359" y="973931"/>
            <a:ext cx="2804386" cy="2838450"/>
            <a:chOff x="179512" y="1268760"/>
            <a:chExt cx="4392488" cy="4049573"/>
          </a:xfrm>
          <a:effectLst>
            <a:outerShdw blurRad="63500" sx="102000" sy="102000" algn="ctr" rotWithShape="0">
              <a:prstClr val="black">
                <a:alpha val="40000"/>
              </a:prstClr>
            </a:outerShdw>
          </a:effectLst>
        </p:grpSpPr>
        <p:sp>
          <p:nvSpPr>
            <p:cNvPr id="7" name="Rectangle 6"/>
            <p:cNvSpPr/>
            <p:nvPr/>
          </p:nvSpPr>
          <p:spPr>
            <a:xfrm>
              <a:off x="179512" y="1268760"/>
              <a:ext cx="4392488" cy="4049573"/>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8" name="TextBox 8"/>
            <p:cNvSpPr txBox="1">
              <a:spLocks noChangeArrowheads="1"/>
            </p:cNvSpPr>
            <p:nvPr/>
          </p:nvSpPr>
          <p:spPr bwMode="auto">
            <a:xfrm>
              <a:off x="250297" y="1700217"/>
              <a:ext cx="4219247" cy="3139565"/>
            </a:xfrm>
            <a:prstGeom prst="rect">
              <a:avLst/>
            </a:prstGeom>
            <a:noFill/>
            <a:ln w="9525">
              <a:noFill/>
              <a:miter lim="800000"/>
              <a:headEnd/>
              <a:tailEnd/>
            </a:ln>
          </p:spPr>
          <p:txBody>
            <a:bodyPr>
              <a:spAutoFit/>
            </a:bodyPr>
            <a:lstStyle/>
            <a:p>
              <a:pPr algn="ctr">
                <a:spcBef>
                  <a:spcPts val="600"/>
                </a:spcBef>
                <a:defRPr/>
              </a:pPr>
              <a:r>
                <a:rPr lang="en-US" sz="2800" b="1" dirty="0" smtClean="0">
                  <a:solidFill>
                    <a:schemeClr val="accent5">
                      <a:lumMod val="75000"/>
                    </a:schemeClr>
                  </a:solidFill>
                  <a:latin typeface="+mj-lt"/>
                </a:rPr>
                <a:t>PENDIDIKAN AGAMA ISLAM DAN BUDI PEKERTI</a:t>
              </a:r>
              <a:endParaRPr lang="id-ID" sz="2800" b="1" dirty="0">
                <a:solidFill>
                  <a:schemeClr val="accent5">
                    <a:lumMod val="75000"/>
                  </a:schemeClr>
                </a:solidFill>
                <a:latin typeface="+mj-lt"/>
              </a:endParaRPr>
            </a:p>
            <a:p>
              <a:pPr algn="ctr">
                <a:spcBef>
                  <a:spcPts val="600"/>
                </a:spcBef>
                <a:defRPr/>
              </a:pPr>
              <a:r>
                <a:rPr lang="en-US" sz="2000" dirty="0">
                  <a:solidFill>
                    <a:schemeClr val="tx1">
                      <a:lumMod val="75000"/>
                      <a:lumOff val="25000"/>
                    </a:schemeClr>
                  </a:solidFill>
                </a:rPr>
                <a:t>U</a:t>
              </a:r>
              <a:r>
                <a:rPr lang="id-ID" sz="2000" dirty="0">
                  <a:solidFill>
                    <a:schemeClr val="tx1">
                      <a:lumMod val="75000"/>
                      <a:lumOff val="25000"/>
                    </a:schemeClr>
                  </a:solidFill>
                </a:rPr>
                <a:t>ntuk </a:t>
              </a:r>
              <a:r>
                <a:rPr lang="en-US" sz="2000" dirty="0" smtClean="0">
                  <a:solidFill>
                    <a:schemeClr val="tx1">
                      <a:lumMod val="75000"/>
                      <a:lumOff val="25000"/>
                    </a:schemeClr>
                  </a:solidFill>
                </a:rPr>
                <a:t>SMA</a:t>
              </a:r>
              <a:r>
                <a:rPr lang="id-ID" sz="2000" dirty="0" smtClean="0">
                  <a:solidFill>
                    <a:schemeClr val="tx1">
                      <a:lumMod val="75000"/>
                      <a:lumOff val="25000"/>
                    </a:schemeClr>
                  </a:solidFill>
                </a:rPr>
                <a:t> </a:t>
              </a:r>
              <a:r>
                <a:rPr lang="id-ID" sz="2000" dirty="0">
                  <a:solidFill>
                    <a:schemeClr val="tx1">
                      <a:lumMod val="75000"/>
                      <a:lumOff val="25000"/>
                    </a:schemeClr>
                  </a:solidFill>
                </a:rPr>
                <a:t>Kelas </a:t>
              </a:r>
              <a:r>
                <a:rPr lang="en-US" sz="2000" dirty="0" smtClean="0">
                  <a:solidFill>
                    <a:schemeClr val="tx1">
                      <a:lumMod val="75000"/>
                      <a:lumOff val="25000"/>
                    </a:schemeClr>
                  </a:solidFill>
                </a:rPr>
                <a:t>XII</a:t>
              </a:r>
              <a:endParaRPr lang="id-ID" sz="2000" dirty="0">
                <a:solidFill>
                  <a:schemeClr val="tx1">
                    <a:lumMod val="75000"/>
                    <a:lumOff val="25000"/>
                  </a:schemeClr>
                </a:solidFill>
              </a:endParaRPr>
            </a:p>
          </p:txBody>
        </p:sp>
      </p:grpSp>
      <p:pic>
        <p:nvPicPr>
          <p:cNvPr id="9" name="Picture 8" descr="E:\ELISA\ERLANGGA LISA\2017\TEMPLATE PPT\SMA Pendidikan Agama Islam dan Budi Pekerti  XI K13N Sadi dan M.Nasikin\SMA Pendidikan Agama Islam dan Budi Pekerti  XI K13N Sadi dan M.Nasikin bann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521200"/>
            <a:ext cx="9144001" cy="6223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ai 12.JPG"/>
          <p:cNvPicPr>
            <a:picLocks noChangeAspect="1"/>
          </p:cNvPicPr>
          <p:nvPr/>
        </p:nvPicPr>
        <p:blipFill>
          <a:blip r:embed="rId3"/>
          <a:stretch>
            <a:fillRect/>
          </a:stretch>
        </p:blipFill>
        <p:spPr>
          <a:xfrm>
            <a:off x="5105400" y="874274"/>
            <a:ext cx="2514600" cy="3602476"/>
          </a:xfrm>
          <a:prstGeom prst="rect">
            <a:avLst/>
          </a:prstGeom>
        </p:spPr>
      </p:pic>
    </p:spTree>
    <p:extLst>
      <p:ext uri="{BB962C8B-B14F-4D97-AF65-F5344CB8AC3E}">
        <p14:creationId xmlns:p14="http://schemas.microsoft.com/office/powerpoint/2010/main" val="3269072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Same Side Corner Rectangle 3"/>
          <p:cNvSpPr/>
          <p:nvPr/>
        </p:nvSpPr>
        <p:spPr>
          <a:xfrm>
            <a:off x="0" y="781049"/>
            <a:ext cx="9144000" cy="4362451"/>
          </a:xfrm>
          <a:prstGeom prst="round2SameRect">
            <a:avLst>
              <a:gd name="adj1" fmla="val 8271"/>
              <a:gd name="adj2" fmla="val 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16"/>
          <p:cNvSpPr txBox="1">
            <a:spLocks/>
          </p:cNvSpPr>
          <p:nvPr/>
        </p:nvSpPr>
        <p:spPr>
          <a:xfrm>
            <a:off x="457199" y="895350"/>
            <a:ext cx="8229600" cy="3657600"/>
          </a:xfrm>
          <a:prstGeom prst="rect">
            <a:avLst/>
          </a:prstGeom>
        </p:spPr>
        <p:txBody>
          <a:bodyPr numCol="1"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gn="just">
              <a:buFont typeface="+mj-lt"/>
              <a:buAutoNum type="alphaLcPeriod"/>
            </a:pPr>
            <a:r>
              <a:rPr lang="en-US" sz="1800" dirty="0" smtClean="0">
                <a:latin typeface="+mj-lt"/>
                <a:cs typeface="Times New Roman"/>
              </a:rPr>
              <a:t>Para ‘</a:t>
            </a:r>
            <a:r>
              <a:rPr lang="en-US" sz="1800" dirty="0" err="1" smtClean="0">
                <a:latin typeface="+mj-lt"/>
                <a:cs typeface="Times New Roman"/>
              </a:rPr>
              <a:t>Ulama</a:t>
            </a:r>
            <a:r>
              <a:rPr lang="en-US" sz="1800" dirty="0" smtClean="0">
                <a:latin typeface="+mj-lt"/>
                <a:cs typeface="Times New Roman"/>
              </a:rPr>
              <a:t> </a:t>
            </a:r>
            <a:r>
              <a:rPr lang="en-US" sz="1800" dirty="0" err="1" smtClean="0">
                <a:latin typeface="+mj-lt"/>
                <a:cs typeface="Times New Roman"/>
              </a:rPr>
              <a:t>berkata</a:t>
            </a:r>
            <a:r>
              <a:rPr lang="en-US" sz="1800" dirty="0" smtClean="0">
                <a:latin typeface="+mj-lt"/>
                <a:cs typeface="Times New Roman"/>
              </a:rPr>
              <a:t>, “Allah </a:t>
            </a:r>
            <a:r>
              <a:rPr lang="en-US" sz="1800" dirty="0" err="1" smtClean="0">
                <a:latin typeface="+mj-lt"/>
                <a:cs typeface="Times New Roman"/>
              </a:rPr>
              <a:t>swt</a:t>
            </a:r>
            <a:r>
              <a:rPr lang="en-US" sz="1800" dirty="0" smtClean="0">
                <a:latin typeface="+mj-lt"/>
                <a:cs typeface="Times New Roman"/>
              </a:rPr>
              <a:t>. </a:t>
            </a:r>
            <a:r>
              <a:rPr lang="en-US" sz="1800" dirty="0" err="1" smtClean="0">
                <a:latin typeface="+mj-lt"/>
                <a:cs typeface="Times New Roman"/>
              </a:rPr>
              <a:t>memerintahkan</a:t>
            </a:r>
            <a:r>
              <a:rPr lang="en-US" sz="1800" dirty="0" smtClean="0">
                <a:latin typeface="+mj-lt"/>
                <a:cs typeface="Times New Roman"/>
              </a:rPr>
              <a:t> </a:t>
            </a:r>
            <a:r>
              <a:rPr lang="en-US" sz="1800" dirty="0" err="1" smtClean="0">
                <a:latin typeface="+mj-lt"/>
                <a:cs typeface="Times New Roman"/>
              </a:rPr>
              <a:t>kepada</a:t>
            </a:r>
            <a:r>
              <a:rPr lang="en-US" sz="1800" dirty="0" smtClean="0">
                <a:latin typeface="+mj-lt"/>
                <a:cs typeface="Times New Roman"/>
              </a:rPr>
              <a:t> </a:t>
            </a:r>
            <a:r>
              <a:rPr lang="en-US" sz="1800" dirty="0" err="1" smtClean="0">
                <a:latin typeface="+mj-lt"/>
                <a:cs typeface="Times New Roman"/>
              </a:rPr>
              <a:t>Nabi-Nya</a:t>
            </a:r>
            <a:r>
              <a:rPr lang="en-US" sz="1800" dirty="0" smtClean="0">
                <a:latin typeface="+mj-lt"/>
                <a:cs typeface="Times New Roman"/>
              </a:rPr>
              <a:t> </a:t>
            </a:r>
            <a:r>
              <a:rPr lang="en-US" sz="1800" dirty="0" err="1" smtClean="0">
                <a:latin typeface="+mj-lt"/>
                <a:cs typeface="Times New Roman"/>
              </a:rPr>
              <a:t>dengan</a:t>
            </a:r>
            <a:r>
              <a:rPr lang="en-US" sz="1800" dirty="0" smtClean="0">
                <a:latin typeface="+mj-lt"/>
                <a:cs typeface="Times New Roman"/>
              </a:rPr>
              <a:t> </a:t>
            </a:r>
            <a:r>
              <a:rPr lang="en-US" sz="1800" dirty="0" err="1" smtClean="0">
                <a:latin typeface="+mj-lt"/>
                <a:cs typeface="Times New Roman"/>
              </a:rPr>
              <a:t>berbagai</a:t>
            </a:r>
            <a:r>
              <a:rPr lang="en-US" sz="1800" dirty="0" smtClean="0">
                <a:latin typeface="+mj-lt"/>
                <a:cs typeface="Times New Roman"/>
              </a:rPr>
              <a:t> </a:t>
            </a:r>
            <a:r>
              <a:rPr lang="en-US" sz="1800" dirty="0" err="1" smtClean="0">
                <a:latin typeface="+mj-lt"/>
                <a:cs typeface="Times New Roman"/>
              </a:rPr>
              <a:t>perintah</a:t>
            </a:r>
            <a:r>
              <a:rPr lang="en-US" sz="1800" dirty="0" smtClean="0">
                <a:latin typeface="+mj-lt"/>
                <a:cs typeface="Times New Roman"/>
              </a:rPr>
              <a:t> </a:t>
            </a:r>
            <a:r>
              <a:rPr lang="en-US" sz="1800" dirty="0" err="1" smtClean="0">
                <a:latin typeface="+mj-lt"/>
                <a:cs typeface="Times New Roman"/>
              </a:rPr>
              <a:t>secara</a:t>
            </a:r>
            <a:r>
              <a:rPr lang="en-US" sz="1800" dirty="0" smtClean="0">
                <a:latin typeface="+mj-lt"/>
                <a:cs typeface="Times New Roman"/>
              </a:rPr>
              <a:t> </a:t>
            </a:r>
            <a:r>
              <a:rPr lang="en-US" sz="1800" dirty="0" err="1" smtClean="0">
                <a:latin typeface="+mj-lt"/>
                <a:cs typeface="Times New Roman"/>
              </a:rPr>
              <a:t>berangsur-angsur</a:t>
            </a:r>
            <a:r>
              <a:rPr lang="en-US" sz="1800" dirty="0" smtClean="0">
                <a:latin typeface="+mj-lt"/>
                <a:cs typeface="Times New Roman"/>
              </a:rPr>
              <a:t>. Allah </a:t>
            </a:r>
            <a:r>
              <a:rPr lang="en-US" sz="1800" dirty="0" err="1" smtClean="0">
                <a:latin typeface="+mj-lt"/>
                <a:cs typeface="Times New Roman"/>
              </a:rPr>
              <a:t>swt</a:t>
            </a:r>
            <a:r>
              <a:rPr lang="en-US" sz="1800" dirty="0" smtClean="0">
                <a:latin typeface="+mj-lt"/>
                <a:cs typeface="Times New Roman"/>
              </a:rPr>
              <a:t>. </a:t>
            </a:r>
            <a:r>
              <a:rPr lang="en-US" sz="1800" dirty="0" err="1" smtClean="0">
                <a:latin typeface="+mj-lt"/>
                <a:cs typeface="Times New Roman"/>
              </a:rPr>
              <a:t>memerintahkan</a:t>
            </a:r>
            <a:r>
              <a:rPr lang="en-US" sz="1800" dirty="0" smtClean="0">
                <a:latin typeface="+mj-lt"/>
                <a:cs typeface="Times New Roman"/>
              </a:rPr>
              <a:t> </a:t>
            </a:r>
            <a:r>
              <a:rPr lang="en-US" sz="1800" dirty="0" err="1" smtClean="0">
                <a:latin typeface="+mj-lt"/>
                <a:cs typeface="Times New Roman"/>
              </a:rPr>
              <a:t>kepada</a:t>
            </a:r>
            <a:r>
              <a:rPr lang="en-US" sz="1800" dirty="0" smtClean="0">
                <a:latin typeface="+mj-lt"/>
                <a:cs typeface="Times New Roman"/>
              </a:rPr>
              <a:t> </a:t>
            </a:r>
            <a:r>
              <a:rPr lang="en-US" sz="1800" dirty="0" err="1" smtClean="0">
                <a:latin typeface="+mj-lt"/>
                <a:cs typeface="Times New Roman"/>
              </a:rPr>
              <a:t>Nabi</a:t>
            </a:r>
            <a:r>
              <a:rPr lang="en-US" sz="1800" dirty="0" smtClean="0">
                <a:latin typeface="+mj-lt"/>
                <a:cs typeface="Times New Roman"/>
              </a:rPr>
              <a:t> Muhammad saw. </a:t>
            </a:r>
            <a:r>
              <a:rPr lang="en-US" sz="1800" dirty="0" err="1" smtClean="0">
                <a:latin typeface="+mj-lt"/>
                <a:cs typeface="Times New Roman"/>
              </a:rPr>
              <a:t>untuk</a:t>
            </a:r>
            <a:r>
              <a:rPr lang="en-US" sz="1800" dirty="0" smtClean="0">
                <a:latin typeface="+mj-lt"/>
                <a:cs typeface="Times New Roman"/>
              </a:rPr>
              <a:t> </a:t>
            </a:r>
            <a:r>
              <a:rPr lang="en-US" sz="1800" dirty="0" err="1" smtClean="0">
                <a:latin typeface="+mj-lt"/>
                <a:cs typeface="Times New Roman"/>
              </a:rPr>
              <a:t>memaafkan</a:t>
            </a:r>
            <a:r>
              <a:rPr lang="en-US" sz="1800" dirty="0" smtClean="0">
                <a:latin typeface="+mj-lt"/>
                <a:cs typeface="Times New Roman"/>
              </a:rPr>
              <a:t> </a:t>
            </a:r>
            <a:r>
              <a:rPr lang="en-US" sz="1800" dirty="0" err="1" smtClean="0">
                <a:latin typeface="+mj-lt"/>
                <a:cs typeface="Times New Roman"/>
              </a:rPr>
              <a:t>kesalahan</a:t>
            </a:r>
            <a:r>
              <a:rPr lang="en-US" sz="1800" dirty="0" smtClean="0">
                <a:latin typeface="+mj-lt"/>
                <a:cs typeface="Times New Roman"/>
              </a:rPr>
              <a:t> </a:t>
            </a:r>
            <a:r>
              <a:rPr lang="en-US" sz="1800" dirty="0" err="1" smtClean="0">
                <a:latin typeface="+mj-lt"/>
                <a:cs typeface="Times New Roman"/>
              </a:rPr>
              <a:t>mereka</a:t>
            </a:r>
            <a:r>
              <a:rPr lang="en-US" sz="1800" dirty="0" smtClean="0">
                <a:latin typeface="+mj-lt"/>
                <a:cs typeface="Times New Roman"/>
              </a:rPr>
              <a:t> </a:t>
            </a:r>
            <a:r>
              <a:rPr lang="en-US" sz="1800" dirty="0" err="1" smtClean="0">
                <a:latin typeface="+mj-lt"/>
                <a:cs typeface="Times New Roman"/>
              </a:rPr>
              <a:t>terhadap</a:t>
            </a:r>
            <a:r>
              <a:rPr lang="en-US" sz="1800" dirty="0" smtClean="0">
                <a:latin typeface="+mj-lt"/>
                <a:cs typeface="Times New Roman"/>
              </a:rPr>
              <a:t> </a:t>
            </a:r>
            <a:r>
              <a:rPr lang="en-US" sz="1800" dirty="0" err="1" smtClean="0">
                <a:latin typeface="+mj-lt"/>
                <a:cs typeface="Times New Roman"/>
              </a:rPr>
              <a:t>beliau</a:t>
            </a:r>
            <a:r>
              <a:rPr lang="en-US" sz="1800" dirty="0" smtClean="0">
                <a:latin typeface="+mj-lt"/>
                <a:cs typeface="Times New Roman"/>
              </a:rPr>
              <a:t>. </a:t>
            </a:r>
            <a:r>
              <a:rPr lang="en-US" sz="1800" dirty="0" err="1" smtClean="0">
                <a:latin typeface="+mj-lt"/>
                <a:cs typeface="Times New Roman"/>
              </a:rPr>
              <a:t>Setelah</a:t>
            </a:r>
            <a:r>
              <a:rPr lang="en-US" sz="1800" dirty="0" smtClean="0">
                <a:latin typeface="+mj-lt"/>
                <a:cs typeface="Times New Roman"/>
              </a:rPr>
              <a:t> </a:t>
            </a:r>
            <a:r>
              <a:rPr lang="en-US" sz="1800" dirty="0" err="1" smtClean="0">
                <a:latin typeface="+mj-lt"/>
                <a:cs typeface="Times New Roman"/>
              </a:rPr>
              <a:t>mereka</a:t>
            </a:r>
            <a:r>
              <a:rPr lang="en-US" sz="1800" dirty="0" smtClean="0">
                <a:latin typeface="+mj-lt"/>
                <a:cs typeface="Times New Roman"/>
              </a:rPr>
              <a:t> </a:t>
            </a:r>
            <a:r>
              <a:rPr lang="en-US" sz="1800" dirty="0" err="1" smtClean="0">
                <a:latin typeface="+mj-lt"/>
                <a:cs typeface="Times New Roman"/>
              </a:rPr>
              <a:t>mendapat</a:t>
            </a:r>
            <a:r>
              <a:rPr lang="en-US" sz="1800" dirty="0" smtClean="0">
                <a:latin typeface="+mj-lt"/>
                <a:cs typeface="Times New Roman"/>
              </a:rPr>
              <a:t> </a:t>
            </a:r>
            <a:r>
              <a:rPr lang="en-US" sz="1800" dirty="0" err="1" smtClean="0">
                <a:latin typeface="+mj-lt"/>
                <a:cs typeface="Times New Roman"/>
              </a:rPr>
              <a:t>maaf</a:t>
            </a:r>
            <a:r>
              <a:rPr lang="en-US" sz="1800" dirty="0" smtClean="0">
                <a:latin typeface="+mj-lt"/>
                <a:cs typeface="Times New Roman"/>
              </a:rPr>
              <a:t>, Allah </a:t>
            </a:r>
            <a:r>
              <a:rPr lang="en-US" sz="1800" dirty="0" err="1" smtClean="0">
                <a:latin typeface="+mj-lt"/>
                <a:cs typeface="Times New Roman"/>
              </a:rPr>
              <a:t>swt</a:t>
            </a:r>
            <a:r>
              <a:rPr lang="en-US" sz="1800" dirty="0" smtClean="0">
                <a:latin typeface="+mj-lt"/>
                <a:cs typeface="Times New Roman"/>
              </a:rPr>
              <a:t>. </a:t>
            </a:r>
            <a:r>
              <a:rPr lang="en-US" sz="1800" dirty="0" err="1" smtClean="0">
                <a:latin typeface="+mj-lt"/>
                <a:cs typeface="Times New Roman"/>
              </a:rPr>
              <a:t>memerintahkan</a:t>
            </a:r>
            <a:r>
              <a:rPr lang="en-US" sz="1800" dirty="0" smtClean="0">
                <a:latin typeface="+mj-lt"/>
                <a:cs typeface="Times New Roman"/>
              </a:rPr>
              <a:t> </a:t>
            </a:r>
            <a:r>
              <a:rPr lang="en-US" sz="1800" dirty="0" err="1" smtClean="0">
                <a:latin typeface="+mj-lt"/>
                <a:cs typeface="Times New Roman"/>
              </a:rPr>
              <a:t>beliau</a:t>
            </a:r>
            <a:r>
              <a:rPr lang="en-US" sz="1800" dirty="0" smtClean="0">
                <a:latin typeface="+mj-lt"/>
                <a:cs typeface="Times New Roman"/>
              </a:rPr>
              <a:t> </a:t>
            </a:r>
            <a:r>
              <a:rPr lang="en-US" sz="1800" dirty="0" err="1" smtClean="0">
                <a:latin typeface="+mj-lt"/>
                <a:cs typeface="Times New Roman"/>
              </a:rPr>
              <a:t>untuk</a:t>
            </a:r>
            <a:r>
              <a:rPr lang="en-US" sz="1800" dirty="0" smtClean="0">
                <a:latin typeface="+mj-lt"/>
                <a:cs typeface="Times New Roman"/>
              </a:rPr>
              <a:t> </a:t>
            </a:r>
            <a:r>
              <a:rPr lang="en-US" sz="1800" dirty="0" err="1" smtClean="0">
                <a:latin typeface="+mj-lt"/>
                <a:cs typeface="Times New Roman"/>
              </a:rPr>
              <a:t>memintakan</a:t>
            </a:r>
            <a:r>
              <a:rPr lang="en-US" sz="1800" dirty="0" smtClean="0">
                <a:latin typeface="+mj-lt"/>
                <a:cs typeface="Times New Roman"/>
              </a:rPr>
              <a:t> </a:t>
            </a:r>
            <a:r>
              <a:rPr lang="en-US" sz="1800" dirty="0" err="1" smtClean="0">
                <a:latin typeface="+mj-lt"/>
                <a:cs typeface="Times New Roman"/>
              </a:rPr>
              <a:t>ampun</a:t>
            </a:r>
            <a:r>
              <a:rPr lang="en-US" sz="1800" dirty="0" smtClean="0">
                <a:latin typeface="+mj-lt"/>
                <a:cs typeface="Times New Roman"/>
              </a:rPr>
              <a:t> </a:t>
            </a:r>
            <a:r>
              <a:rPr lang="en-US" sz="1800" dirty="0" err="1" smtClean="0">
                <a:latin typeface="+mj-lt"/>
                <a:cs typeface="Times New Roman"/>
              </a:rPr>
              <a:t>atas</a:t>
            </a:r>
            <a:r>
              <a:rPr lang="en-US" sz="1800" dirty="0" smtClean="0">
                <a:latin typeface="+mj-lt"/>
                <a:cs typeface="Times New Roman"/>
              </a:rPr>
              <a:t> </a:t>
            </a:r>
            <a:r>
              <a:rPr lang="en-US" sz="1800" dirty="0" err="1" smtClean="0">
                <a:latin typeface="+mj-lt"/>
                <a:cs typeface="Times New Roman"/>
              </a:rPr>
              <a:t>kesalahan</a:t>
            </a:r>
            <a:r>
              <a:rPr lang="en-US" sz="1800" dirty="0" smtClean="0">
                <a:latin typeface="+mj-lt"/>
                <a:cs typeface="Times New Roman"/>
              </a:rPr>
              <a:t> </a:t>
            </a:r>
            <a:r>
              <a:rPr lang="en-US" sz="1800" dirty="0" err="1" smtClean="0">
                <a:latin typeface="+mj-lt"/>
                <a:cs typeface="Times New Roman"/>
              </a:rPr>
              <a:t>mereka</a:t>
            </a:r>
            <a:r>
              <a:rPr lang="en-US" sz="1800" dirty="0" smtClean="0">
                <a:latin typeface="+mj-lt"/>
                <a:cs typeface="Times New Roman"/>
              </a:rPr>
              <a:t> </a:t>
            </a:r>
            <a:r>
              <a:rPr lang="en-US" sz="1800" dirty="0" err="1" smtClean="0">
                <a:latin typeface="+mj-lt"/>
                <a:cs typeface="Times New Roman"/>
              </a:rPr>
              <a:t>kepada</a:t>
            </a:r>
            <a:r>
              <a:rPr lang="en-US" sz="1800" dirty="0" smtClean="0">
                <a:latin typeface="+mj-lt"/>
                <a:cs typeface="Times New Roman"/>
              </a:rPr>
              <a:t> Allah </a:t>
            </a:r>
            <a:r>
              <a:rPr lang="en-US" sz="1800" dirty="0" err="1" smtClean="0">
                <a:latin typeface="+mj-lt"/>
                <a:cs typeface="Times New Roman"/>
              </a:rPr>
              <a:t>swt</a:t>
            </a:r>
            <a:r>
              <a:rPr lang="en-US" sz="1800" dirty="0" smtClean="0">
                <a:latin typeface="+mj-lt"/>
                <a:cs typeface="Times New Roman"/>
              </a:rPr>
              <a:t>. </a:t>
            </a:r>
            <a:r>
              <a:rPr lang="en-US" sz="1800" dirty="0" err="1" smtClean="0">
                <a:latin typeface="+mj-lt"/>
                <a:cs typeface="Times New Roman"/>
              </a:rPr>
              <a:t>setelah</a:t>
            </a:r>
            <a:r>
              <a:rPr lang="en-US" sz="1800" dirty="0" smtClean="0">
                <a:latin typeface="+mj-lt"/>
                <a:cs typeface="Times New Roman"/>
              </a:rPr>
              <a:t> </a:t>
            </a:r>
            <a:r>
              <a:rPr lang="en-US" sz="1800" dirty="0" err="1" smtClean="0">
                <a:latin typeface="+mj-lt"/>
                <a:cs typeface="Times New Roman"/>
              </a:rPr>
              <a:t>mereka</a:t>
            </a:r>
            <a:r>
              <a:rPr lang="en-US" sz="1800" dirty="0" smtClean="0">
                <a:latin typeface="+mj-lt"/>
                <a:cs typeface="Times New Roman"/>
              </a:rPr>
              <a:t> </a:t>
            </a:r>
            <a:r>
              <a:rPr lang="en-US" sz="1800" dirty="0" err="1" smtClean="0">
                <a:latin typeface="+mj-lt"/>
                <a:cs typeface="Times New Roman"/>
              </a:rPr>
              <a:t>mendapat</a:t>
            </a:r>
            <a:r>
              <a:rPr lang="en-US" sz="1800" dirty="0" smtClean="0">
                <a:latin typeface="+mj-lt"/>
                <a:cs typeface="Times New Roman"/>
              </a:rPr>
              <a:t> </a:t>
            </a:r>
            <a:r>
              <a:rPr lang="en-US" sz="1800" dirty="0" err="1" smtClean="0">
                <a:latin typeface="+mj-lt"/>
                <a:cs typeface="Times New Roman"/>
              </a:rPr>
              <a:t>hal</a:t>
            </a:r>
            <a:r>
              <a:rPr lang="en-US" sz="1800" dirty="0" smtClean="0">
                <a:latin typeface="+mj-lt"/>
                <a:cs typeface="Times New Roman"/>
              </a:rPr>
              <a:t> </a:t>
            </a:r>
            <a:r>
              <a:rPr lang="en-US" sz="1800" dirty="0" err="1" smtClean="0">
                <a:latin typeface="+mj-lt"/>
                <a:cs typeface="Times New Roman"/>
              </a:rPr>
              <a:t>tersebut</a:t>
            </a:r>
            <a:r>
              <a:rPr lang="en-US" sz="1800" dirty="0" smtClean="0">
                <a:latin typeface="+mj-lt"/>
                <a:cs typeface="Times New Roman"/>
              </a:rPr>
              <a:t>, </a:t>
            </a:r>
            <a:r>
              <a:rPr lang="en-US" sz="1800" dirty="0" err="1" smtClean="0">
                <a:latin typeface="+mj-lt"/>
                <a:cs typeface="Times New Roman"/>
              </a:rPr>
              <a:t>mereka</a:t>
            </a:r>
            <a:r>
              <a:rPr lang="en-US" sz="1800" dirty="0" smtClean="0">
                <a:latin typeface="+mj-lt"/>
                <a:cs typeface="Times New Roman"/>
              </a:rPr>
              <a:t> </a:t>
            </a:r>
            <a:r>
              <a:rPr lang="en-US" sz="1800" dirty="0" err="1" smtClean="0">
                <a:latin typeface="+mj-lt"/>
                <a:cs typeface="Times New Roman"/>
              </a:rPr>
              <a:t>pantas</a:t>
            </a:r>
            <a:r>
              <a:rPr lang="en-US" sz="1800" dirty="0" smtClean="0">
                <a:latin typeface="+mj-lt"/>
                <a:cs typeface="Times New Roman"/>
              </a:rPr>
              <a:t> </a:t>
            </a:r>
            <a:r>
              <a:rPr lang="en-US" sz="1800" dirty="0" err="1" smtClean="0">
                <a:latin typeface="+mj-lt"/>
                <a:cs typeface="Times New Roman"/>
              </a:rPr>
              <a:t>untuk</a:t>
            </a:r>
            <a:r>
              <a:rPr lang="en-US" sz="1800" dirty="0" smtClean="0">
                <a:latin typeface="+mj-lt"/>
                <a:cs typeface="Times New Roman"/>
              </a:rPr>
              <a:t> </a:t>
            </a:r>
            <a:r>
              <a:rPr lang="en-US" sz="1800" dirty="0" err="1" smtClean="0">
                <a:latin typeface="+mj-lt"/>
                <a:cs typeface="Times New Roman"/>
              </a:rPr>
              <a:t>diajak</a:t>
            </a:r>
            <a:r>
              <a:rPr lang="en-US" sz="1800" dirty="0" smtClean="0">
                <a:latin typeface="+mj-lt"/>
                <a:cs typeface="Times New Roman"/>
              </a:rPr>
              <a:t> </a:t>
            </a:r>
            <a:r>
              <a:rPr lang="en-US" sz="1800" dirty="0" err="1" smtClean="0">
                <a:latin typeface="+mj-lt"/>
                <a:cs typeface="Times New Roman"/>
              </a:rPr>
              <a:t>bermusyawarah</a:t>
            </a:r>
            <a:r>
              <a:rPr lang="en-US" sz="1800" dirty="0" smtClean="0">
                <a:latin typeface="+mj-lt"/>
                <a:cs typeface="Times New Roman"/>
              </a:rPr>
              <a:t> </a:t>
            </a:r>
            <a:r>
              <a:rPr lang="en-US" sz="1800" dirty="0" err="1" smtClean="0">
                <a:latin typeface="+mj-lt"/>
                <a:cs typeface="Times New Roman"/>
              </a:rPr>
              <a:t>dalam</a:t>
            </a:r>
            <a:r>
              <a:rPr lang="en-US" sz="1800" dirty="0" smtClean="0">
                <a:latin typeface="+mj-lt"/>
                <a:cs typeface="Times New Roman"/>
              </a:rPr>
              <a:t> </a:t>
            </a:r>
            <a:r>
              <a:rPr lang="en-US" sz="1800" dirty="0" err="1" smtClean="0">
                <a:latin typeface="+mj-lt"/>
                <a:cs typeface="Times New Roman"/>
              </a:rPr>
              <a:t>segala</a:t>
            </a:r>
            <a:r>
              <a:rPr lang="en-US" sz="1800" dirty="0" smtClean="0">
                <a:latin typeface="+mj-lt"/>
                <a:cs typeface="Times New Roman"/>
              </a:rPr>
              <a:t> </a:t>
            </a:r>
            <a:r>
              <a:rPr lang="en-US" sz="1800" dirty="0" err="1" smtClean="0">
                <a:latin typeface="+mj-lt"/>
                <a:cs typeface="Times New Roman"/>
              </a:rPr>
              <a:t>perkara</a:t>
            </a:r>
            <a:r>
              <a:rPr lang="en-US" sz="1800" dirty="0" smtClean="0">
                <a:latin typeface="+mj-lt"/>
                <a:cs typeface="Times New Roman"/>
              </a:rPr>
              <a:t>. </a:t>
            </a:r>
            <a:endParaRPr lang="en-US" sz="1800" dirty="0">
              <a:latin typeface="+mj-lt"/>
              <a:cs typeface="Times New Roman"/>
            </a:endParaRPr>
          </a:p>
          <a:p>
            <a:pPr marL="514350" indent="-514350" algn="just">
              <a:buFont typeface="+mj-lt"/>
              <a:buAutoNum type="alphaLcPeriod"/>
            </a:pPr>
            <a:r>
              <a:rPr lang="en-US" sz="1800" dirty="0" err="1" smtClean="0">
                <a:latin typeface="+mj-lt"/>
                <a:cs typeface="Times New Roman"/>
              </a:rPr>
              <a:t>Ibnu</a:t>
            </a:r>
            <a:r>
              <a:rPr lang="en-US" sz="1800" dirty="0" smtClean="0">
                <a:latin typeface="+mj-lt"/>
                <a:cs typeface="Times New Roman"/>
              </a:rPr>
              <a:t> ‘</a:t>
            </a:r>
            <a:r>
              <a:rPr lang="en-US" sz="1800" dirty="0" err="1" smtClean="0">
                <a:latin typeface="+mj-lt"/>
                <a:cs typeface="Times New Roman"/>
              </a:rPr>
              <a:t>Athiyah</a:t>
            </a:r>
            <a:r>
              <a:rPr lang="en-US" sz="1800" dirty="0" smtClean="0">
                <a:latin typeface="+mj-lt"/>
                <a:cs typeface="Times New Roman"/>
              </a:rPr>
              <a:t> </a:t>
            </a:r>
            <a:r>
              <a:rPr lang="en-US" sz="1800" dirty="0" err="1" smtClean="0">
                <a:latin typeface="+mj-lt"/>
                <a:cs typeface="Times New Roman"/>
              </a:rPr>
              <a:t>berkata</a:t>
            </a:r>
            <a:r>
              <a:rPr lang="en-US" sz="1800" dirty="0" smtClean="0">
                <a:latin typeface="+mj-lt"/>
                <a:cs typeface="Times New Roman"/>
              </a:rPr>
              <a:t>, “Yang </a:t>
            </a:r>
            <a:r>
              <a:rPr lang="en-US" sz="1800" dirty="0" err="1" smtClean="0">
                <a:latin typeface="+mj-lt"/>
                <a:cs typeface="Times New Roman"/>
              </a:rPr>
              <a:t>termasuk</a:t>
            </a:r>
            <a:r>
              <a:rPr lang="en-US" sz="1800" dirty="0" smtClean="0">
                <a:latin typeface="+mj-lt"/>
                <a:cs typeface="Times New Roman"/>
              </a:rPr>
              <a:t> </a:t>
            </a:r>
            <a:r>
              <a:rPr lang="en-US" sz="1800" dirty="0" err="1" smtClean="0">
                <a:latin typeface="+mj-lt"/>
                <a:cs typeface="Times New Roman"/>
              </a:rPr>
              <a:t>untuk</a:t>
            </a:r>
            <a:r>
              <a:rPr lang="en-US" sz="1800" dirty="0" smtClean="0">
                <a:latin typeface="+mj-lt"/>
                <a:cs typeface="Times New Roman"/>
              </a:rPr>
              <a:t> </a:t>
            </a:r>
            <a:r>
              <a:rPr lang="en-US" sz="1800" dirty="0" err="1" smtClean="0">
                <a:latin typeface="+mj-lt"/>
                <a:cs typeface="Times New Roman"/>
              </a:rPr>
              <a:t>dimusyawarahkan</a:t>
            </a:r>
            <a:r>
              <a:rPr lang="en-US" sz="1800" dirty="0" smtClean="0">
                <a:latin typeface="+mj-lt"/>
                <a:cs typeface="Times New Roman"/>
              </a:rPr>
              <a:t> </a:t>
            </a:r>
            <a:r>
              <a:rPr lang="en-US" sz="1800" dirty="0" err="1" smtClean="0">
                <a:latin typeface="+mj-lt"/>
                <a:cs typeface="Times New Roman"/>
              </a:rPr>
              <a:t>adalah</a:t>
            </a:r>
            <a:r>
              <a:rPr lang="en-US" sz="1800" dirty="0" smtClean="0">
                <a:latin typeface="+mj-lt"/>
                <a:cs typeface="Times New Roman"/>
              </a:rPr>
              <a:t> </a:t>
            </a:r>
            <a:r>
              <a:rPr lang="en-US" sz="1800" dirty="0" err="1" smtClean="0">
                <a:latin typeface="+mj-lt"/>
                <a:cs typeface="Times New Roman"/>
              </a:rPr>
              <a:t>kaidah</a:t>
            </a:r>
            <a:r>
              <a:rPr lang="en-US" sz="1800" dirty="0" smtClean="0">
                <a:latin typeface="+mj-lt"/>
                <a:cs typeface="Times New Roman"/>
              </a:rPr>
              <a:t> </a:t>
            </a:r>
            <a:r>
              <a:rPr lang="en-US" sz="1800" dirty="0" err="1" smtClean="0">
                <a:latin typeface="+mj-lt"/>
                <a:cs typeface="Times New Roman"/>
              </a:rPr>
              <a:t>syariah</a:t>
            </a:r>
            <a:r>
              <a:rPr lang="en-US" sz="1800" dirty="0" smtClean="0">
                <a:latin typeface="+mj-lt"/>
                <a:cs typeface="Times New Roman"/>
              </a:rPr>
              <a:t> </a:t>
            </a:r>
            <a:r>
              <a:rPr lang="en-US" sz="1800" dirty="0" err="1" smtClean="0">
                <a:latin typeface="+mj-lt"/>
                <a:cs typeface="Times New Roman"/>
              </a:rPr>
              <a:t>dan</a:t>
            </a:r>
            <a:r>
              <a:rPr lang="en-US" sz="1800" dirty="0" smtClean="0">
                <a:latin typeface="+mj-lt"/>
                <a:cs typeface="Times New Roman"/>
              </a:rPr>
              <a:t> </a:t>
            </a:r>
            <a:r>
              <a:rPr lang="en-US" sz="1800" dirty="0" err="1" smtClean="0">
                <a:latin typeface="+mj-lt"/>
                <a:cs typeface="Times New Roman"/>
              </a:rPr>
              <a:t>penetapan</a:t>
            </a:r>
            <a:r>
              <a:rPr lang="en-US" sz="1800" dirty="0" smtClean="0">
                <a:latin typeface="+mj-lt"/>
                <a:cs typeface="Times New Roman"/>
              </a:rPr>
              <a:t> </a:t>
            </a:r>
            <a:r>
              <a:rPr lang="en-US" sz="1800" dirty="0" err="1" smtClean="0">
                <a:latin typeface="+mj-lt"/>
                <a:cs typeface="Times New Roman"/>
              </a:rPr>
              <a:t>hukum</a:t>
            </a:r>
            <a:r>
              <a:rPr lang="en-US" sz="1800" dirty="0" smtClean="0">
                <a:latin typeface="+mj-lt"/>
                <a:cs typeface="Times New Roman"/>
              </a:rPr>
              <a:t> Islam. Dan Allah </a:t>
            </a:r>
            <a:r>
              <a:rPr lang="en-US" sz="1800" dirty="0" err="1" smtClean="0">
                <a:latin typeface="+mj-lt"/>
                <a:cs typeface="Times New Roman"/>
              </a:rPr>
              <a:t>swt</a:t>
            </a:r>
            <a:r>
              <a:rPr lang="en-US" sz="1800" dirty="0" smtClean="0">
                <a:latin typeface="+mj-lt"/>
                <a:cs typeface="Times New Roman"/>
              </a:rPr>
              <a:t>. </a:t>
            </a:r>
            <a:r>
              <a:rPr lang="en-US" sz="1800" dirty="0" err="1" smtClean="0">
                <a:latin typeface="+mj-lt"/>
                <a:cs typeface="Times New Roman"/>
              </a:rPr>
              <a:t>memuji</a:t>
            </a:r>
            <a:r>
              <a:rPr lang="en-US" sz="1800" dirty="0" smtClean="0">
                <a:latin typeface="+mj-lt"/>
                <a:cs typeface="Times New Roman"/>
              </a:rPr>
              <a:t> </a:t>
            </a:r>
            <a:r>
              <a:rPr lang="en-US" sz="1800" dirty="0" err="1" smtClean="0">
                <a:latin typeface="+mj-lt"/>
                <a:cs typeface="Times New Roman"/>
              </a:rPr>
              <a:t>orang-orang</a:t>
            </a:r>
            <a:r>
              <a:rPr lang="en-US" sz="1800" dirty="0" smtClean="0">
                <a:latin typeface="+mj-lt"/>
                <a:cs typeface="Times New Roman"/>
              </a:rPr>
              <a:t> yang </a:t>
            </a:r>
            <a:r>
              <a:rPr lang="en-US" sz="1800" dirty="0" err="1" smtClean="0">
                <a:latin typeface="+mj-lt"/>
                <a:cs typeface="Times New Roman"/>
              </a:rPr>
              <a:t>beriman</a:t>
            </a:r>
            <a:r>
              <a:rPr lang="en-US" sz="1800" dirty="0" smtClean="0">
                <a:latin typeface="+mj-lt"/>
                <a:cs typeface="Times New Roman"/>
              </a:rPr>
              <a:t> </a:t>
            </a:r>
            <a:r>
              <a:rPr lang="en-US" sz="1800" dirty="0" err="1" smtClean="0">
                <a:latin typeface="+mj-lt"/>
                <a:cs typeface="Times New Roman"/>
              </a:rPr>
              <a:t>karena</a:t>
            </a:r>
            <a:r>
              <a:rPr lang="en-US" sz="1800" dirty="0" smtClean="0">
                <a:latin typeface="+mj-lt"/>
                <a:cs typeface="Times New Roman"/>
              </a:rPr>
              <a:t> </a:t>
            </a:r>
            <a:r>
              <a:rPr lang="en-US" sz="1800" dirty="0" err="1" smtClean="0">
                <a:latin typeface="+mj-lt"/>
                <a:cs typeface="Times New Roman"/>
              </a:rPr>
              <a:t>mereka</a:t>
            </a:r>
            <a:r>
              <a:rPr lang="en-US" sz="1800" dirty="0" smtClean="0">
                <a:latin typeface="+mj-lt"/>
                <a:cs typeface="Times New Roman"/>
              </a:rPr>
              <a:t> </a:t>
            </a:r>
            <a:r>
              <a:rPr lang="en-US" sz="1800" dirty="0" err="1" smtClean="0">
                <a:latin typeface="+mj-lt"/>
                <a:cs typeface="Times New Roman"/>
              </a:rPr>
              <a:t>suka</a:t>
            </a:r>
            <a:r>
              <a:rPr lang="en-US" sz="1800" dirty="0" smtClean="0">
                <a:latin typeface="+mj-lt"/>
                <a:cs typeface="Times New Roman"/>
              </a:rPr>
              <a:t> </a:t>
            </a:r>
            <a:r>
              <a:rPr lang="en-US" sz="1800" dirty="0" err="1" smtClean="0">
                <a:latin typeface="+mj-lt"/>
                <a:cs typeface="Times New Roman"/>
              </a:rPr>
              <a:t>bermusyawarah</a:t>
            </a:r>
            <a:r>
              <a:rPr lang="en-US" sz="1800" dirty="0" smtClean="0">
                <a:latin typeface="+mj-lt"/>
                <a:cs typeface="Times New Roman"/>
              </a:rPr>
              <a:t>”.</a:t>
            </a:r>
          </a:p>
          <a:p>
            <a:pPr marL="514350" indent="-514350" algn="just">
              <a:buFont typeface="+mj-lt"/>
              <a:buAutoNum type="alphaLcPeriod"/>
            </a:pPr>
            <a:r>
              <a:rPr lang="en-US" sz="1800" dirty="0" err="1" smtClean="0">
                <a:latin typeface="+mj-lt"/>
                <a:cs typeface="Times New Roman"/>
              </a:rPr>
              <a:t>Firman</a:t>
            </a:r>
            <a:r>
              <a:rPr lang="en-US" sz="1800" dirty="0" smtClean="0">
                <a:latin typeface="+mj-lt"/>
                <a:cs typeface="Times New Roman"/>
              </a:rPr>
              <a:t> Allah </a:t>
            </a:r>
            <a:r>
              <a:rPr lang="en-US" sz="1800" dirty="0" err="1" smtClean="0">
                <a:latin typeface="+mj-lt"/>
                <a:cs typeface="Times New Roman"/>
              </a:rPr>
              <a:t>swt</a:t>
            </a:r>
            <a:r>
              <a:rPr lang="en-US" sz="1800" dirty="0" smtClean="0">
                <a:latin typeface="+mj-lt"/>
                <a:cs typeface="Times New Roman"/>
              </a:rPr>
              <a:t>. “</a:t>
            </a:r>
            <a:r>
              <a:rPr lang="en-US" sz="1800" i="1" dirty="0" smtClean="0">
                <a:latin typeface="+mj-lt"/>
                <a:cs typeface="Times New Roman"/>
              </a:rPr>
              <a:t>Dan </a:t>
            </a:r>
            <a:r>
              <a:rPr lang="en-US" sz="1800" i="1" dirty="0" err="1" smtClean="0">
                <a:latin typeface="+mj-lt"/>
                <a:cs typeface="Times New Roman"/>
              </a:rPr>
              <a:t>bermusyawarahlah</a:t>
            </a:r>
            <a:r>
              <a:rPr lang="en-US" sz="1800" i="1" dirty="0" smtClean="0">
                <a:latin typeface="+mj-lt"/>
                <a:cs typeface="Times New Roman"/>
              </a:rPr>
              <a:t> </a:t>
            </a:r>
            <a:r>
              <a:rPr lang="en-US" sz="1800" i="1" dirty="0" err="1" smtClean="0">
                <a:latin typeface="+mj-lt"/>
                <a:cs typeface="Times New Roman"/>
              </a:rPr>
              <a:t>dengan</a:t>
            </a:r>
            <a:r>
              <a:rPr lang="en-US" sz="1800" i="1" dirty="0" smtClean="0">
                <a:latin typeface="+mj-lt"/>
                <a:cs typeface="Times New Roman"/>
              </a:rPr>
              <a:t> </a:t>
            </a:r>
            <a:r>
              <a:rPr lang="en-US" sz="1800" i="1" dirty="0" err="1" smtClean="0">
                <a:latin typeface="+mj-lt"/>
                <a:cs typeface="Times New Roman"/>
              </a:rPr>
              <a:t>mereka</a:t>
            </a:r>
            <a:r>
              <a:rPr lang="en-US" sz="1800" i="1" dirty="0" smtClean="0">
                <a:latin typeface="+mj-lt"/>
                <a:cs typeface="Times New Roman"/>
              </a:rPr>
              <a:t> </a:t>
            </a:r>
            <a:r>
              <a:rPr lang="en-US" sz="1800" i="1" dirty="0" err="1" smtClean="0">
                <a:latin typeface="+mj-lt"/>
                <a:cs typeface="Times New Roman"/>
              </a:rPr>
              <a:t>dalam</a:t>
            </a:r>
            <a:r>
              <a:rPr lang="en-US" sz="1800" i="1" dirty="0" smtClean="0">
                <a:latin typeface="+mj-lt"/>
                <a:cs typeface="Times New Roman"/>
              </a:rPr>
              <a:t> </a:t>
            </a:r>
            <a:r>
              <a:rPr lang="en-US" sz="1800" i="1" dirty="0" err="1" smtClean="0">
                <a:latin typeface="+mj-lt"/>
                <a:cs typeface="Times New Roman"/>
              </a:rPr>
              <a:t>urusan</a:t>
            </a:r>
            <a:r>
              <a:rPr lang="en-US" sz="1800" i="1" dirty="0" smtClean="0">
                <a:latin typeface="+mj-lt"/>
                <a:cs typeface="Times New Roman"/>
              </a:rPr>
              <a:t> </a:t>
            </a:r>
            <a:r>
              <a:rPr lang="en-US" sz="1800" i="1" dirty="0" err="1" smtClean="0">
                <a:latin typeface="+mj-lt"/>
                <a:cs typeface="Times New Roman"/>
              </a:rPr>
              <a:t>itu</a:t>
            </a:r>
            <a:r>
              <a:rPr lang="en-US" sz="1800" dirty="0" smtClean="0">
                <a:latin typeface="+mj-lt"/>
                <a:cs typeface="Times New Roman"/>
              </a:rPr>
              <a:t>”, </a:t>
            </a:r>
            <a:r>
              <a:rPr lang="en-US" sz="1800" dirty="0" err="1" smtClean="0">
                <a:latin typeface="+mj-lt"/>
                <a:cs typeface="Times New Roman"/>
              </a:rPr>
              <a:t>menunjukkan</a:t>
            </a:r>
            <a:r>
              <a:rPr lang="en-US" sz="1800" dirty="0" smtClean="0">
                <a:latin typeface="+mj-lt"/>
                <a:cs typeface="Times New Roman"/>
              </a:rPr>
              <a:t> </a:t>
            </a:r>
            <a:r>
              <a:rPr lang="en-US" sz="1800" dirty="0" err="1" smtClean="0">
                <a:latin typeface="+mj-lt"/>
                <a:cs typeface="Times New Roman"/>
              </a:rPr>
              <a:t>kebolehan</a:t>
            </a:r>
            <a:r>
              <a:rPr lang="en-US" sz="1800" dirty="0" smtClean="0">
                <a:latin typeface="+mj-lt"/>
                <a:cs typeface="Times New Roman"/>
              </a:rPr>
              <a:t> </a:t>
            </a:r>
            <a:r>
              <a:rPr lang="en-US" sz="1800" dirty="0" err="1" smtClean="0">
                <a:latin typeface="+mj-lt"/>
                <a:cs typeface="Times New Roman"/>
              </a:rPr>
              <a:t>ijtihad</a:t>
            </a:r>
            <a:r>
              <a:rPr lang="en-US" sz="1800" dirty="0" smtClean="0">
                <a:latin typeface="+mj-lt"/>
                <a:cs typeface="Times New Roman"/>
              </a:rPr>
              <a:t> </a:t>
            </a:r>
            <a:r>
              <a:rPr lang="en-US" sz="1800" dirty="0" err="1" smtClean="0">
                <a:latin typeface="+mj-lt"/>
                <a:cs typeface="Times New Roman"/>
              </a:rPr>
              <a:t>dalam</a:t>
            </a:r>
            <a:r>
              <a:rPr lang="en-US" sz="1800" dirty="0" smtClean="0">
                <a:latin typeface="+mj-lt"/>
                <a:cs typeface="Times New Roman"/>
              </a:rPr>
              <a:t> </a:t>
            </a:r>
            <a:r>
              <a:rPr lang="en-US" sz="1800" dirty="0" err="1" smtClean="0">
                <a:latin typeface="+mj-lt"/>
                <a:cs typeface="Times New Roman"/>
              </a:rPr>
              <a:t>semua</a:t>
            </a:r>
            <a:r>
              <a:rPr lang="en-US" sz="1800" dirty="0" smtClean="0">
                <a:latin typeface="+mj-lt"/>
                <a:cs typeface="Times New Roman"/>
              </a:rPr>
              <a:t> </a:t>
            </a:r>
            <a:r>
              <a:rPr lang="en-US" sz="1800" dirty="0" err="1" smtClean="0">
                <a:latin typeface="+mj-lt"/>
                <a:cs typeface="Times New Roman"/>
              </a:rPr>
              <a:t>perkara</a:t>
            </a:r>
            <a:r>
              <a:rPr lang="en-US" sz="1800" dirty="0" smtClean="0">
                <a:latin typeface="+mj-lt"/>
                <a:cs typeface="Times New Roman"/>
              </a:rPr>
              <a:t> yang </a:t>
            </a:r>
            <a:r>
              <a:rPr lang="en-US" sz="1800" dirty="0" err="1" smtClean="0">
                <a:latin typeface="+mj-lt"/>
                <a:cs typeface="Times New Roman"/>
              </a:rPr>
              <a:t>tidak</a:t>
            </a:r>
            <a:r>
              <a:rPr lang="en-US" sz="1800" dirty="0" smtClean="0">
                <a:latin typeface="+mj-lt"/>
                <a:cs typeface="Times New Roman"/>
              </a:rPr>
              <a:t> </a:t>
            </a:r>
            <a:r>
              <a:rPr lang="en-US" sz="1800" dirty="0" err="1" smtClean="0">
                <a:latin typeface="+mj-lt"/>
                <a:cs typeface="Times New Roman"/>
              </a:rPr>
              <a:t>ditemukan</a:t>
            </a:r>
            <a:r>
              <a:rPr lang="en-US" sz="1800" dirty="0" smtClean="0">
                <a:latin typeface="+mj-lt"/>
                <a:cs typeface="Times New Roman"/>
              </a:rPr>
              <a:t> </a:t>
            </a:r>
            <a:r>
              <a:rPr lang="en-US" sz="1800" dirty="0" err="1" smtClean="0">
                <a:latin typeface="+mj-lt"/>
                <a:cs typeface="Times New Roman"/>
              </a:rPr>
              <a:t>sumbernya</a:t>
            </a:r>
            <a:r>
              <a:rPr lang="en-US" sz="1800" dirty="0" smtClean="0">
                <a:latin typeface="+mj-lt"/>
                <a:cs typeface="Times New Roman"/>
              </a:rPr>
              <a:t> </a:t>
            </a:r>
            <a:r>
              <a:rPr lang="en-US" sz="1800" dirty="0" err="1" smtClean="0">
                <a:latin typeface="+mj-lt"/>
                <a:cs typeface="Times New Roman"/>
              </a:rPr>
              <a:t>secara</a:t>
            </a:r>
            <a:r>
              <a:rPr lang="en-US" sz="1800" dirty="0" smtClean="0">
                <a:latin typeface="+mj-lt"/>
                <a:cs typeface="Times New Roman"/>
              </a:rPr>
              <a:t> </a:t>
            </a:r>
            <a:r>
              <a:rPr lang="en-US" sz="1800" dirty="0" err="1" smtClean="0">
                <a:latin typeface="+mj-lt"/>
                <a:cs typeface="Times New Roman"/>
              </a:rPr>
              <a:t>pasti</a:t>
            </a:r>
            <a:r>
              <a:rPr lang="en-US" sz="1800" dirty="0" smtClean="0">
                <a:latin typeface="+mj-lt"/>
                <a:cs typeface="Times New Roman"/>
              </a:rPr>
              <a:t> </a:t>
            </a:r>
            <a:r>
              <a:rPr lang="en-US" sz="1800" dirty="0" err="1" smtClean="0">
                <a:latin typeface="+mj-lt"/>
                <a:cs typeface="Times New Roman"/>
              </a:rPr>
              <a:t>dari</a:t>
            </a:r>
            <a:r>
              <a:rPr lang="en-US" sz="1800" dirty="0" smtClean="0">
                <a:latin typeface="+mj-lt"/>
                <a:cs typeface="Times New Roman"/>
              </a:rPr>
              <a:t> Al-Qur’an </a:t>
            </a:r>
            <a:r>
              <a:rPr lang="en-US" sz="1800" dirty="0" err="1" smtClean="0">
                <a:latin typeface="+mj-lt"/>
                <a:cs typeface="Times New Roman"/>
              </a:rPr>
              <a:t>dan</a:t>
            </a:r>
            <a:r>
              <a:rPr lang="en-US" sz="1800" dirty="0" smtClean="0">
                <a:latin typeface="+mj-lt"/>
                <a:cs typeface="Times New Roman"/>
              </a:rPr>
              <a:t> </a:t>
            </a:r>
            <a:r>
              <a:rPr lang="en-US" sz="1800" dirty="0" err="1" smtClean="0">
                <a:latin typeface="+mj-lt"/>
                <a:cs typeface="Times New Roman"/>
              </a:rPr>
              <a:t>hadits</a:t>
            </a:r>
            <a:r>
              <a:rPr lang="en-US" sz="1800" dirty="0" smtClean="0">
                <a:latin typeface="+mj-lt"/>
                <a:cs typeface="Times New Roman"/>
              </a:rPr>
              <a:t>.    </a:t>
            </a:r>
            <a:endParaRPr lang="en-US" sz="1800" dirty="0">
              <a:latin typeface="+mj-lt"/>
              <a:cs typeface="Times New Roman"/>
            </a:endParaRPr>
          </a:p>
        </p:txBody>
      </p:sp>
      <p:sp>
        <p:nvSpPr>
          <p:cNvPr id="6" name="Title 1"/>
          <p:cNvSpPr txBox="1">
            <a:spLocks/>
          </p:cNvSpPr>
          <p:nvPr/>
        </p:nvSpPr>
        <p:spPr>
          <a:xfrm>
            <a:off x="381000" y="133350"/>
            <a:ext cx="8229600" cy="647699"/>
          </a:xfrm>
          <a:prstGeom prst="rect">
            <a:avLst/>
          </a:prstGeom>
          <a:noFill/>
          <a:ln w="25400" cap="flat" cmpd="sng" algn="ctr">
            <a:noFill/>
            <a:prstDash val="solid"/>
          </a:ln>
        </p:spPr>
        <p:style>
          <a:lnRef idx="2">
            <a:schemeClr val="accent2"/>
          </a:lnRef>
          <a:fillRef idx="1">
            <a:schemeClr val="lt1"/>
          </a:fillRef>
          <a:effectRef idx="0">
            <a:schemeClr val="accent2"/>
          </a:effectRef>
          <a:fontRef idx="minor">
            <a:schemeClr val="dk1"/>
          </a:fontRef>
        </p:style>
        <p:txBody>
          <a:bodyP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b="1" dirty="0" err="1">
                <a:solidFill>
                  <a:schemeClr val="accent6">
                    <a:lumMod val="75000"/>
                  </a:schemeClr>
                </a:solidFill>
                <a:latin typeface="+mj-lt"/>
                <a:cs typeface="Times New Roman" pitchFamily="18" charset="0"/>
              </a:rPr>
              <a:t>Analisis</a:t>
            </a:r>
            <a:r>
              <a:rPr lang="en-US" sz="2800" b="1" dirty="0">
                <a:solidFill>
                  <a:schemeClr val="accent6">
                    <a:lumMod val="75000"/>
                  </a:schemeClr>
                </a:solidFill>
                <a:latin typeface="+mj-lt"/>
                <a:cs typeface="Times New Roman" pitchFamily="18" charset="0"/>
              </a:rPr>
              <a:t> Isi </a:t>
            </a:r>
            <a:r>
              <a:rPr lang="en-US" sz="2800" b="1" dirty="0" err="1">
                <a:solidFill>
                  <a:schemeClr val="accent6">
                    <a:lumMod val="75000"/>
                  </a:schemeClr>
                </a:solidFill>
                <a:latin typeface="+mj-lt"/>
                <a:cs typeface="Times New Roman" pitchFamily="18" charset="0"/>
              </a:rPr>
              <a:t>Kandungan</a:t>
            </a:r>
            <a:r>
              <a:rPr lang="en-US" sz="2800" b="1" dirty="0">
                <a:solidFill>
                  <a:schemeClr val="accent6">
                    <a:lumMod val="75000"/>
                  </a:schemeClr>
                </a:solidFill>
                <a:latin typeface="+mj-lt"/>
                <a:cs typeface="Times New Roman" pitchFamily="18" charset="0"/>
              </a:rPr>
              <a:t> </a:t>
            </a:r>
            <a:r>
              <a:rPr lang="en-US" sz="2800" b="1" dirty="0" smtClean="0">
                <a:solidFill>
                  <a:schemeClr val="accent6">
                    <a:lumMod val="75000"/>
                  </a:schemeClr>
                </a:solidFill>
                <a:latin typeface="+mj-lt"/>
                <a:cs typeface="Times New Roman" pitchFamily="18" charset="0"/>
              </a:rPr>
              <a:t>Q.S</a:t>
            </a:r>
            <a:r>
              <a:rPr lang="en-US" sz="2800" b="1" dirty="0">
                <a:solidFill>
                  <a:schemeClr val="accent6">
                    <a:lumMod val="75000"/>
                  </a:schemeClr>
                </a:solidFill>
                <a:latin typeface="+mj-lt"/>
                <a:cs typeface="Times New Roman" pitchFamily="18" charset="0"/>
              </a:rPr>
              <a:t>. </a:t>
            </a:r>
            <a:r>
              <a:rPr lang="en-US" sz="2800" b="1" dirty="0" smtClean="0">
                <a:solidFill>
                  <a:schemeClr val="accent6">
                    <a:lumMod val="75000"/>
                  </a:schemeClr>
                </a:solidFill>
                <a:latin typeface="+mj-lt"/>
                <a:cs typeface="Times New Roman" pitchFamily="18" charset="0"/>
              </a:rPr>
              <a:t>Ali ‘</a:t>
            </a:r>
            <a:r>
              <a:rPr lang="en-US" sz="2800" b="1" dirty="0" err="1" smtClean="0">
                <a:solidFill>
                  <a:schemeClr val="accent6">
                    <a:lumMod val="75000"/>
                  </a:schemeClr>
                </a:solidFill>
                <a:latin typeface="+mj-lt"/>
                <a:cs typeface="Times New Roman" pitchFamily="18" charset="0"/>
              </a:rPr>
              <a:t>Imran</a:t>
            </a:r>
            <a:r>
              <a:rPr lang="en-US" sz="2800" b="1" dirty="0" smtClean="0">
                <a:solidFill>
                  <a:schemeClr val="accent6">
                    <a:lumMod val="75000"/>
                  </a:schemeClr>
                </a:solidFill>
                <a:latin typeface="+mj-lt"/>
                <a:cs typeface="Times New Roman" pitchFamily="18" charset="0"/>
              </a:rPr>
              <a:t>/3 </a:t>
            </a:r>
            <a:r>
              <a:rPr lang="en-US" sz="2800" b="1" dirty="0" err="1" smtClean="0">
                <a:solidFill>
                  <a:schemeClr val="accent6">
                    <a:lumMod val="75000"/>
                  </a:schemeClr>
                </a:solidFill>
                <a:latin typeface="+mj-lt"/>
                <a:cs typeface="Times New Roman" pitchFamily="18" charset="0"/>
              </a:rPr>
              <a:t>ayat</a:t>
            </a:r>
            <a:r>
              <a:rPr lang="en-US" sz="2800" b="1" dirty="0" smtClean="0">
                <a:solidFill>
                  <a:schemeClr val="accent6">
                    <a:lumMod val="75000"/>
                  </a:schemeClr>
                </a:solidFill>
                <a:latin typeface="+mj-lt"/>
                <a:cs typeface="Times New Roman" pitchFamily="18" charset="0"/>
              </a:rPr>
              <a:t> 159</a:t>
            </a:r>
            <a:endParaRPr lang="id-ID" sz="2800" b="1" dirty="0">
              <a:solidFill>
                <a:schemeClr val="accent6">
                  <a:lumMod val="75000"/>
                </a:schemeClr>
              </a:solidFill>
              <a:latin typeface="+mj-lt"/>
            </a:endParaRPr>
          </a:p>
        </p:txBody>
      </p:sp>
      <p:pic>
        <p:nvPicPr>
          <p:cNvPr id="7" name="Picture 6" descr="E:\ELISA\ERLANGGA LISA\2017\TEMPLATE PPT\SMA Pendidikan Agama Islam dan Budi Pekerti  XI K13N Sadi dan M.Nasikin\SMA Pendidikan Agama Islam dan Budi Pekerti  XI K13N Sadi dan M.Nasikin bann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521200"/>
            <a:ext cx="9144001" cy="62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78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000" y="133350"/>
            <a:ext cx="8229600" cy="647699"/>
          </a:xfrm>
          <a:prstGeom prst="rect">
            <a:avLst/>
          </a:prstGeom>
          <a:noFill/>
          <a:ln w="25400" cap="flat" cmpd="sng" algn="ctr">
            <a:noFill/>
            <a:prstDash val="solid"/>
          </a:ln>
        </p:spPr>
        <p:style>
          <a:lnRef idx="2">
            <a:schemeClr val="accent2"/>
          </a:lnRef>
          <a:fillRef idx="1">
            <a:schemeClr val="lt1"/>
          </a:fillRef>
          <a:effectRef idx="0">
            <a:schemeClr val="accent2"/>
          </a:effectRef>
          <a:fontRef idx="minor">
            <a:schemeClr val="dk1"/>
          </a:fontRef>
        </p:style>
        <p:txBody>
          <a:bodyP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b="1" dirty="0" err="1">
                <a:solidFill>
                  <a:schemeClr val="accent6">
                    <a:lumMod val="75000"/>
                  </a:schemeClr>
                </a:solidFill>
                <a:latin typeface="+mj-lt"/>
                <a:cs typeface="Times New Roman" pitchFamily="18" charset="0"/>
              </a:rPr>
              <a:t>Analisis</a:t>
            </a:r>
            <a:r>
              <a:rPr lang="en-US" sz="2800" b="1" dirty="0">
                <a:solidFill>
                  <a:schemeClr val="accent6">
                    <a:lumMod val="75000"/>
                  </a:schemeClr>
                </a:solidFill>
                <a:latin typeface="+mj-lt"/>
                <a:cs typeface="Times New Roman" pitchFamily="18" charset="0"/>
              </a:rPr>
              <a:t> </a:t>
            </a:r>
            <a:r>
              <a:rPr lang="en-US" sz="2800" b="1" dirty="0" err="1">
                <a:solidFill>
                  <a:schemeClr val="accent6">
                    <a:lumMod val="75000"/>
                  </a:schemeClr>
                </a:solidFill>
                <a:latin typeface="+mj-lt"/>
                <a:cs typeface="Times New Roman" pitchFamily="18" charset="0"/>
              </a:rPr>
              <a:t>Isi</a:t>
            </a:r>
            <a:r>
              <a:rPr lang="en-US" sz="2800" b="1" dirty="0">
                <a:solidFill>
                  <a:schemeClr val="accent6">
                    <a:lumMod val="75000"/>
                  </a:schemeClr>
                </a:solidFill>
                <a:latin typeface="+mj-lt"/>
                <a:cs typeface="Times New Roman" pitchFamily="18" charset="0"/>
              </a:rPr>
              <a:t> </a:t>
            </a:r>
            <a:r>
              <a:rPr lang="en-US" sz="2800" b="1" dirty="0" err="1" smtClean="0">
                <a:solidFill>
                  <a:schemeClr val="accent6">
                    <a:lumMod val="75000"/>
                  </a:schemeClr>
                </a:solidFill>
                <a:latin typeface="+mj-lt"/>
                <a:cs typeface="Times New Roman" pitchFamily="18" charset="0"/>
              </a:rPr>
              <a:t>Kandungan</a:t>
            </a:r>
            <a:r>
              <a:rPr lang="en-US" sz="2800" b="1" dirty="0" smtClean="0">
                <a:solidFill>
                  <a:schemeClr val="accent6">
                    <a:lumMod val="75000"/>
                  </a:schemeClr>
                </a:solidFill>
                <a:latin typeface="+mj-lt"/>
                <a:cs typeface="Times New Roman" pitchFamily="18" charset="0"/>
              </a:rPr>
              <a:t> </a:t>
            </a:r>
            <a:r>
              <a:rPr lang="en-US" sz="2800" b="1" dirty="0" err="1" smtClean="0">
                <a:solidFill>
                  <a:schemeClr val="accent6">
                    <a:lumMod val="75000"/>
                  </a:schemeClr>
                </a:solidFill>
                <a:latin typeface="+mj-lt"/>
                <a:cs typeface="Times New Roman" pitchFamily="18" charset="0"/>
              </a:rPr>
              <a:t>Hadits</a:t>
            </a:r>
            <a:r>
              <a:rPr lang="en-US" sz="2800" b="1" dirty="0" smtClean="0">
                <a:solidFill>
                  <a:schemeClr val="accent6">
                    <a:lumMod val="75000"/>
                  </a:schemeClr>
                </a:solidFill>
                <a:latin typeface="+mj-lt"/>
                <a:cs typeface="Times New Roman" pitchFamily="18" charset="0"/>
              </a:rPr>
              <a:t> </a:t>
            </a:r>
            <a:r>
              <a:rPr lang="en-US" sz="2800" b="1" dirty="0" err="1" smtClean="0">
                <a:solidFill>
                  <a:schemeClr val="accent6">
                    <a:lumMod val="75000"/>
                  </a:schemeClr>
                </a:solidFill>
                <a:latin typeface="+mj-lt"/>
                <a:cs typeface="Times New Roman" pitchFamily="18" charset="0"/>
              </a:rPr>
              <a:t>riwayat</a:t>
            </a:r>
            <a:r>
              <a:rPr lang="en-US" sz="2800" b="1" dirty="0" smtClean="0">
                <a:solidFill>
                  <a:schemeClr val="accent6">
                    <a:lumMod val="75000"/>
                  </a:schemeClr>
                </a:solidFill>
                <a:latin typeface="+mj-lt"/>
                <a:cs typeface="Times New Roman" pitchFamily="18" charset="0"/>
              </a:rPr>
              <a:t> Abu </a:t>
            </a:r>
            <a:r>
              <a:rPr lang="en-US" sz="2800" b="1" dirty="0" err="1" smtClean="0">
                <a:solidFill>
                  <a:schemeClr val="accent6">
                    <a:lumMod val="75000"/>
                  </a:schemeClr>
                </a:solidFill>
                <a:latin typeface="+mj-lt"/>
                <a:cs typeface="Times New Roman" pitchFamily="18" charset="0"/>
              </a:rPr>
              <a:t>Daud</a:t>
            </a:r>
            <a:endParaRPr lang="id-ID" sz="2800" b="1" dirty="0">
              <a:solidFill>
                <a:schemeClr val="accent6">
                  <a:lumMod val="75000"/>
                </a:schemeClr>
              </a:solidFill>
              <a:latin typeface="+mj-lt"/>
            </a:endParaRPr>
          </a:p>
        </p:txBody>
      </p:sp>
      <p:sp>
        <p:nvSpPr>
          <p:cNvPr id="3" name="Round Same Side Corner Rectangle 2"/>
          <p:cNvSpPr/>
          <p:nvPr/>
        </p:nvSpPr>
        <p:spPr>
          <a:xfrm>
            <a:off x="152400" y="781049"/>
            <a:ext cx="8839200" cy="3771901"/>
          </a:xfrm>
          <a:prstGeom prst="round2SameRect">
            <a:avLst>
              <a:gd name="adj1" fmla="val 8271"/>
              <a:gd name="adj2" fmla="val 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914400" y="1428750"/>
            <a:ext cx="7239000" cy="2554545"/>
          </a:xfrm>
          <a:prstGeom prst="rect">
            <a:avLst/>
          </a:prstGeom>
        </p:spPr>
        <p:txBody>
          <a:bodyPr wrap="square">
            <a:spAutoFit/>
          </a:bodyPr>
          <a:lstStyle/>
          <a:p>
            <a:pPr marL="514350" indent="-514350" algn="just">
              <a:buFont typeface="+mj-lt"/>
              <a:buAutoNum type="alphaLcPeriod"/>
            </a:pPr>
            <a:r>
              <a:rPr lang="en-US" sz="2000" dirty="0" err="1" smtClean="0">
                <a:cs typeface="Times New Roman"/>
              </a:rPr>
              <a:t>Memberi</a:t>
            </a:r>
            <a:r>
              <a:rPr lang="en-US" sz="2000" dirty="0" smtClean="0">
                <a:cs typeface="Times New Roman"/>
              </a:rPr>
              <a:t> </a:t>
            </a:r>
            <a:r>
              <a:rPr lang="en-US" sz="2000" dirty="0" err="1" smtClean="0">
                <a:cs typeface="Times New Roman"/>
              </a:rPr>
              <a:t>contoh</a:t>
            </a:r>
            <a:r>
              <a:rPr lang="en-US" sz="2000" dirty="0" smtClean="0">
                <a:cs typeface="Times New Roman"/>
              </a:rPr>
              <a:t> </a:t>
            </a:r>
            <a:r>
              <a:rPr lang="en-US" sz="2000" dirty="0" err="1" smtClean="0">
                <a:cs typeface="Times New Roman"/>
              </a:rPr>
              <a:t>berpikir</a:t>
            </a:r>
            <a:r>
              <a:rPr lang="en-US" sz="2000" dirty="0" smtClean="0">
                <a:cs typeface="Times New Roman"/>
              </a:rPr>
              <a:t> </a:t>
            </a:r>
            <a:r>
              <a:rPr lang="en-US" sz="2000" dirty="0" err="1" smtClean="0">
                <a:cs typeface="Times New Roman"/>
              </a:rPr>
              <a:t>kritis</a:t>
            </a:r>
            <a:r>
              <a:rPr lang="en-US" sz="2000" dirty="0" smtClean="0">
                <a:cs typeface="Times New Roman"/>
              </a:rPr>
              <a:t> </a:t>
            </a:r>
            <a:r>
              <a:rPr lang="en-US" sz="2000" dirty="0" err="1" smtClean="0">
                <a:cs typeface="Times New Roman"/>
              </a:rPr>
              <a:t>dan</a:t>
            </a:r>
            <a:r>
              <a:rPr lang="en-US" sz="2000" dirty="0" smtClean="0">
                <a:cs typeface="Times New Roman"/>
              </a:rPr>
              <a:t> </a:t>
            </a:r>
            <a:r>
              <a:rPr lang="en-US" sz="2000" dirty="0" err="1" smtClean="0">
                <a:cs typeface="Times New Roman"/>
              </a:rPr>
              <a:t>demokratis</a:t>
            </a:r>
            <a:r>
              <a:rPr lang="en-US" sz="2000" dirty="0" smtClean="0">
                <a:cs typeface="Times New Roman"/>
              </a:rPr>
              <a:t> </a:t>
            </a:r>
            <a:r>
              <a:rPr lang="en-US" sz="2000" dirty="0" err="1" smtClean="0">
                <a:cs typeface="Times New Roman"/>
              </a:rPr>
              <a:t>dalam</a:t>
            </a:r>
            <a:r>
              <a:rPr lang="en-US" sz="2000" dirty="0" smtClean="0">
                <a:cs typeface="Times New Roman"/>
              </a:rPr>
              <a:t> </a:t>
            </a:r>
            <a:r>
              <a:rPr lang="en-US" sz="2000" dirty="0" err="1" smtClean="0">
                <a:cs typeface="Times New Roman"/>
              </a:rPr>
              <a:t>menyelesaikan</a:t>
            </a:r>
            <a:r>
              <a:rPr lang="en-US" sz="2000" dirty="0" smtClean="0">
                <a:cs typeface="Times New Roman"/>
              </a:rPr>
              <a:t> </a:t>
            </a:r>
            <a:r>
              <a:rPr lang="en-US" sz="2000" dirty="0" err="1" smtClean="0">
                <a:cs typeface="Times New Roman"/>
              </a:rPr>
              <a:t>suatu</a:t>
            </a:r>
            <a:r>
              <a:rPr lang="en-US" sz="2000" dirty="0" smtClean="0">
                <a:cs typeface="Times New Roman"/>
              </a:rPr>
              <a:t> </a:t>
            </a:r>
            <a:r>
              <a:rPr lang="en-US" sz="2000" dirty="0" err="1" smtClean="0">
                <a:cs typeface="Times New Roman"/>
              </a:rPr>
              <a:t>persoalan</a:t>
            </a:r>
            <a:r>
              <a:rPr lang="en-US" sz="2000" dirty="0" smtClean="0">
                <a:cs typeface="Times New Roman"/>
              </a:rPr>
              <a:t>.</a:t>
            </a:r>
          </a:p>
          <a:p>
            <a:pPr marL="514350" indent="-514350" algn="just">
              <a:buFont typeface="+mj-lt"/>
              <a:buAutoNum type="alphaLcPeriod"/>
            </a:pPr>
            <a:r>
              <a:rPr lang="en-US" sz="2000" dirty="0" err="1" smtClean="0">
                <a:cs typeface="Times New Roman"/>
              </a:rPr>
              <a:t>Sikap</a:t>
            </a:r>
            <a:r>
              <a:rPr lang="en-US" sz="2000" dirty="0" smtClean="0">
                <a:cs typeface="Times New Roman"/>
              </a:rPr>
              <a:t> </a:t>
            </a:r>
            <a:r>
              <a:rPr lang="en-US" sz="2000" dirty="0" err="1" smtClean="0">
                <a:cs typeface="Times New Roman"/>
              </a:rPr>
              <a:t>kritis</a:t>
            </a:r>
            <a:r>
              <a:rPr lang="en-US" sz="2000" dirty="0" smtClean="0">
                <a:cs typeface="Times New Roman"/>
              </a:rPr>
              <a:t> </a:t>
            </a:r>
            <a:r>
              <a:rPr lang="en-US" sz="2000" dirty="0" err="1" smtClean="0">
                <a:cs typeface="Times New Roman"/>
              </a:rPr>
              <a:t>ditunjukkan</a:t>
            </a:r>
            <a:r>
              <a:rPr lang="en-US" sz="2000" dirty="0" smtClean="0">
                <a:cs typeface="Times New Roman"/>
              </a:rPr>
              <a:t> </a:t>
            </a:r>
            <a:r>
              <a:rPr lang="en-US" sz="2000" dirty="0" err="1" smtClean="0">
                <a:cs typeface="Times New Roman"/>
              </a:rPr>
              <a:t>oleh</a:t>
            </a:r>
            <a:r>
              <a:rPr lang="en-US" sz="2000" dirty="0" smtClean="0">
                <a:cs typeface="Times New Roman"/>
              </a:rPr>
              <a:t> </a:t>
            </a:r>
            <a:r>
              <a:rPr lang="en-US" sz="2000" dirty="0" err="1" smtClean="0">
                <a:cs typeface="Times New Roman"/>
              </a:rPr>
              <a:t>sahabat</a:t>
            </a:r>
            <a:r>
              <a:rPr lang="en-US" sz="2000" dirty="0" smtClean="0">
                <a:cs typeface="Times New Roman"/>
              </a:rPr>
              <a:t> </a:t>
            </a:r>
            <a:r>
              <a:rPr lang="en-US" sz="2000" dirty="0" err="1" smtClean="0">
                <a:cs typeface="Times New Roman"/>
              </a:rPr>
              <a:t>Mu’adz</a:t>
            </a:r>
            <a:r>
              <a:rPr lang="en-US" sz="2000" dirty="0" smtClean="0">
                <a:cs typeface="Times New Roman"/>
              </a:rPr>
              <a:t> bin </a:t>
            </a:r>
            <a:r>
              <a:rPr lang="en-US" sz="2000" dirty="0" err="1" smtClean="0">
                <a:cs typeface="Times New Roman"/>
              </a:rPr>
              <a:t>Jabal</a:t>
            </a:r>
            <a:r>
              <a:rPr lang="en-US" sz="2000" dirty="0" smtClean="0">
                <a:cs typeface="Times New Roman"/>
              </a:rPr>
              <a:t>, </a:t>
            </a:r>
            <a:r>
              <a:rPr lang="en-US" sz="2000" dirty="0" err="1" smtClean="0">
                <a:cs typeface="Times New Roman"/>
              </a:rPr>
              <a:t>sedangkan</a:t>
            </a:r>
            <a:r>
              <a:rPr lang="en-US" sz="2000" dirty="0" smtClean="0">
                <a:cs typeface="Times New Roman"/>
              </a:rPr>
              <a:t> </a:t>
            </a:r>
            <a:r>
              <a:rPr lang="en-US" sz="2000" dirty="0" err="1" smtClean="0">
                <a:cs typeface="Times New Roman"/>
              </a:rPr>
              <a:t>sikap</a:t>
            </a:r>
            <a:r>
              <a:rPr lang="en-US" sz="2000" dirty="0" smtClean="0">
                <a:cs typeface="Times New Roman"/>
              </a:rPr>
              <a:t> </a:t>
            </a:r>
            <a:r>
              <a:rPr lang="en-US" sz="2000" dirty="0" err="1" smtClean="0">
                <a:cs typeface="Times New Roman"/>
              </a:rPr>
              <a:t>demokratis</a:t>
            </a:r>
            <a:r>
              <a:rPr lang="en-US" sz="2000" dirty="0" smtClean="0">
                <a:cs typeface="Times New Roman"/>
              </a:rPr>
              <a:t> </a:t>
            </a:r>
            <a:r>
              <a:rPr lang="en-US" sz="2000" dirty="0" err="1" smtClean="0">
                <a:cs typeface="Times New Roman"/>
              </a:rPr>
              <a:t>ditunjukkan</a:t>
            </a:r>
            <a:r>
              <a:rPr lang="en-US" sz="2000" dirty="0" smtClean="0">
                <a:cs typeface="Times New Roman"/>
              </a:rPr>
              <a:t> </a:t>
            </a:r>
            <a:r>
              <a:rPr lang="en-US" sz="2000" dirty="0" err="1" smtClean="0">
                <a:cs typeface="Times New Roman"/>
              </a:rPr>
              <a:t>oleh</a:t>
            </a:r>
            <a:r>
              <a:rPr lang="en-US" sz="2000" dirty="0" smtClean="0">
                <a:cs typeface="Times New Roman"/>
              </a:rPr>
              <a:t> </a:t>
            </a:r>
            <a:r>
              <a:rPr lang="en-US" sz="2000" dirty="0" err="1" smtClean="0">
                <a:cs typeface="Times New Roman"/>
              </a:rPr>
              <a:t>sikap</a:t>
            </a:r>
            <a:r>
              <a:rPr lang="en-US" sz="2000" dirty="0" smtClean="0">
                <a:cs typeface="Times New Roman"/>
              </a:rPr>
              <a:t> </a:t>
            </a:r>
            <a:r>
              <a:rPr lang="en-US" sz="2000" dirty="0" err="1" smtClean="0">
                <a:cs typeface="Times New Roman"/>
              </a:rPr>
              <a:t>Rasulullah</a:t>
            </a:r>
            <a:r>
              <a:rPr lang="en-US" sz="2000" dirty="0" smtClean="0">
                <a:cs typeface="Times New Roman"/>
              </a:rPr>
              <a:t> saw.</a:t>
            </a:r>
          </a:p>
          <a:p>
            <a:pPr marL="514350" indent="-514350" algn="just">
              <a:buFont typeface="+mj-lt"/>
              <a:buAutoNum type="alphaLcPeriod"/>
            </a:pPr>
            <a:r>
              <a:rPr lang="en-US" sz="2000" dirty="0" err="1" smtClean="0">
                <a:cs typeface="Times New Roman"/>
              </a:rPr>
              <a:t>Dalam</a:t>
            </a:r>
            <a:r>
              <a:rPr lang="en-US" sz="2000" dirty="0" smtClean="0">
                <a:cs typeface="Times New Roman"/>
              </a:rPr>
              <a:t> </a:t>
            </a:r>
            <a:r>
              <a:rPr lang="en-US" sz="2000" dirty="0" err="1" smtClean="0">
                <a:cs typeface="Times New Roman"/>
              </a:rPr>
              <a:t>menyelesaikan</a:t>
            </a:r>
            <a:r>
              <a:rPr lang="en-US" sz="2000" dirty="0" smtClean="0">
                <a:cs typeface="Times New Roman"/>
              </a:rPr>
              <a:t> </a:t>
            </a:r>
            <a:r>
              <a:rPr lang="en-US" sz="2000" dirty="0" err="1" smtClean="0">
                <a:cs typeface="Times New Roman"/>
              </a:rPr>
              <a:t>suatu</a:t>
            </a:r>
            <a:r>
              <a:rPr lang="en-US" sz="2000" dirty="0" smtClean="0">
                <a:cs typeface="Times New Roman"/>
              </a:rPr>
              <a:t> </a:t>
            </a:r>
            <a:r>
              <a:rPr lang="en-US" sz="2000" dirty="0" err="1" smtClean="0">
                <a:cs typeface="Times New Roman"/>
              </a:rPr>
              <a:t>persoalan</a:t>
            </a:r>
            <a:r>
              <a:rPr lang="en-US" sz="2000" dirty="0" smtClean="0">
                <a:cs typeface="Times New Roman"/>
              </a:rPr>
              <a:t> </a:t>
            </a:r>
            <a:r>
              <a:rPr lang="en-US" sz="2000" dirty="0" err="1" smtClean="0">
                <a:cs typeface="Times New Roman"/>
              </a:rPr>
              <a:t>hukum</a:t>
            </a:r>
            <a:r>
              <a:rPr lang="en-US" sz="2000" dirty="0" smtClean="0">
                <a:cs typeface="Times New Roman"/>
              </a:rPr>
              <a:t>, </a:t>
            </a:r>
            <a:r>
              <a:rPr lang="en-US" sz="2000" dirty="0" err="1" smtClean="0">
                <a:cs typeface="Times New Roman"/>
              </a:rPr>
              <a:t>rujukan</a:t>
            </a:r>
            <a:r>
              <a:rPr lang="en-US" sz="2000" dirty="0" smtClean="0">
                <a:cs typeface="Times New Roman"/>
              </a:rPr>
              <a:t> (</a:t>
            </a:r>
            <a:r>
              <a:rPr lang="en-US" sz="2000" dirty="0" err="1" smtClean="0">
                <a:cs typeface="Times New Roman"/>
              </a:rPr>
              <a:t>acuan</a:t>
            </a:r>
            <a:r>
              <a:rPr lang="en-US" sz="2000" dirty="0" smtClean="0">
                <a:cs typeface="Times New Roman"/>
              </a:rPr>
              <a:t>) yang </a:t>
            </a:r>
            <a:r>
              <a:rPr lang="en-US" sz="2000" dirty="0" err="1" smtClean="0">
                <a:cs typeface="Times New Roman"/>
              </a:rPr>
              <a:t>dipergunakan</a:t>
            </a:r>
            <a:r>
              <a:rPr lang="en-US" sz="2000" dirty="0" smtClean="0">
                <a:cs typeface="Times New Roman"/>
              </a:rPr>
              <a:t> </a:t>
            </a:r>
            <a:r>
              <a:rPr lang="en-US" sz="2000" dirty="0" err="1" smtClean="0">
                <a:cs typeface="Times New Roman"/>
              </a:rPr>
              <a:t>adalah</a:t>
            </a:r>
            <a:r>
              <a:rPr lang="en-US" sz="2000" dirty="0" smtClean="0">
                <a:cs typeface="Times New Roman"/>
              </a:rPr>
              <a:t> Al-Qur’an, </a:t>
            </a:r>
            <a:r>
              <a:rPr lang="en-US" sz="2000" dirty="0" err="1" smtClean="0">
                <a:cs typeface="Times New Roman"/>
              </a:rPr>
              <a:t>hadits</a:t>
            </a:r>
            <a:r>
              <a:rPr lang="en-US" sz="2000" dirty="0" smtClean="0">
                <a:cs typeface="Times New Roman"/>
              </a:rPr>
              <a:t> </a:t>
            </a:r>
            <a:r>
              <a:rPr lang="en-US" sz="2000" dirty="0" err="1" smtClean="0">
                <a:cs typeface="Times New Roman"/>
              </a:rPr>
              <a:t>dan</a:t>
            </a:r>
            <a:r>
              <a:rPr lang="en-US" sz="2000" dirty="0" smtClean="0">
                <a:cs typeface="Times New Roman"/>
              </a:rPr>
              <a:t> </a:t>
            </a:r>
            <a:r>
              <a:rPr lang="en-US" sz="2000" dirty="0" err="1" smtClean="0">
                <a:cs typeface="Times New Roman"/>
              </a:rPr>
              <a:t>ijtihad</a:t>
            </a:r>
            <a:r>
              <a:rPr lang="en-US" sz="2000" dirty="0" smtClean="0">
                <a:cs typeface="Times New Roman"/>
              </a:rPr>
              <a:t> </a:t>
            </a:r>
            <a:r>
              <a:rPr lang="en-US" sz="2000" dirty="0" err="1" smtClean="0">
                <a:cs typeface="Times New Roman"/>
              </a:rPr>
              <a:t>seorang</a:t>
            </a:r>
            <a:r>
              <a:rPr lang="en-US" sz="2000" dirty="0" smtClean="0">
                <a:cs typeface="Times New Roman"/>
              </a:rPr>
              <a:t> </a:t>
            </a:r>
            <a:r>
              <a:rPr lang="en-US" sz="2000" dirty="0" err="1" smtClean="0">
                <a:cs typeface="Times New Roman"/>
              </a:rPr>
              <a:t>mujtahid</a:t>
            </a:r>
            <a:endParaRPr lang="en-US" sz="2000" dirty="0">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 Same Side Corner Rectangle 7"/>
          <p:cNvSpPr/>
          <p:nvPr/>
        </p:nvSpPr>
        <p:spPr>
          <a:xfrm>
            <a:off x="0" y="1200150"/>
            <a:ext cx="9144000" cy="3943350"/>
          </a:xfrm>
          <a:prstGeom prst="round2SameRect">
            <a:avLst>
              <a:gd name="adj1" fmla="val 16000"/>
              <a:gd name="adj2" fmla="val 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16"/>
          <p:cNvSpPr txBox="1">
            <a:spLocks/>
          </p:cNvSpPr>
          <p:nvPr/>
        </p:nvSpPr>
        <p:spPr>
          <a:xfrm>
            <a:off x="457200" y="1200150"/>
            <a:ext cx="8153400" cy="3394472"/>
          </a:xfrm>
          <a:prstGeom prst="rect">
            <a:avLst/>
          </a:prstGeom>
        </p:spPr>
        <p:txBody>
          <a:bodyPr numCol="2"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gn="just">
              <a:buFont typeface="+mj-lt"/>
              <a:buAutoNum type="alphaLcPeriod"/>
            </a:pPr>
            <a:r>
              <a:rPr lang="en-US" sz="1900" dirty="0" smtClean="0">
                <a:latin typeface="+mj-lt"/>
                <a:cs typeface="Times New Roman" pitchFamily="18" charset="0"/>
              </a:rPr>
              <a:t>Allah </a:t>
            </a:r>
            <a:r>
              <a:rPr lang="en-US" sz="1900" dirty="0" err="1" smtClean="0">
                <a:latin typeface="+mj-lt"/>
                <a:cs typeface="Times New Roman" pitchFamily="18" charset="0"/>
              </a:rPr>
              <a:t>swt</a:t>
            </a:r>
            <a:r>
              <a:rPr lang="en-US" sz="1900" dirty="0" smtClean="0">
                <a:latin typeface="+mj-lt"/>
                <a:cs typeface="Times New Roman" pitchFamily="18" charset="0"/>
              </a:rPr>
              <a:t>. yang </a:t>
            </a:r>
            <a:r>
              <a:rPr lang="en-US" sz="1900" dirty="0" err="1" smtClean="0">
                <a:latin typeface="+mj-lt"/>
                <a:cs typeface="Times New Roman" pitchFamily="18" charset="0"/>
              </a:rPr>
              <a:t>menciptakan</a:t>
            </a:r>
            <a:r>
              <a:rPr lang="en-US" sz="1900" dirty="0" smtClean="0">
                <a:latin typeface="+mj-lt"/>
                <a:cs typeface="Times New Roman" pitchFamily="18" charset="0"/>
              </a:rPr>
              <a:t> </a:t>
            </a:r>
            <a:r>
              <a:rPr lang="en-US" sz="1900" dirty="0" err="1" smtClean="0">
                <a:latin typeface="+mj-lt"/>
                <a:cs typeface="Times New Roman" pitchFamily="18" charset="0"/>
              </a:rPr>
              <a:t>langit</a:t>
            </a:r>
            <a:r>
              <a:rPr lang="en-US" sz="1900" dirty="0" smtClean="0">
                <a:latin typeface="+mj-lt"/>
                <a:cs typeface="Times New Roman" pitchFamily="18" charset="0"/>
              </a:rPr>
              <a:t> </a:t>
            </a:r>
            <a:r>
              <a:rPr lang="en-US" sz="1900" dirty="0" err="1" smtClean="0">
                <a:latin typeface="+mj-lt"/>
                <a:cs typeface="Times New Roman" pitchFamily="18" charset="0"/>
              </a:rPr>
              <a:t>tiang</a:t>
            </a:r>
            <a:r>
              <a:rPr lang="en-US" sz="1900" dirty="0" smtClean="0">
                <a:latin typeface="+mj-lt"/>
                <a:cs typeface="Times New Roman" pitchFamily="18" charset="0"/>
              </a:rPr>
              <a:t> </a:t>
            </a:r>
            <a:r>
              <a:rPr lang="en-US" sz="1900" dirty="0" err="1" smtClean="0">
                <a:latin typeface="+mj-lt"/>
                <a:cs typeface="Times New Roman" pitchFamily="18" charset="0"/>
              </a:rPr>
              <a:t>dan</a:t>
            </a:r>
            <a:r>
              <a:rPr lang="en-US" sz="1900" dirty="0" smtClean="0">
                <a:latin typeface="+mj-lt"/>
                <a:cs typeface="Times New Roman" pitchFamily="18" charset="0"/>
              </a:rPr>
              <a:t> </a:t>
            </a:r>
            <a:r>
              <a:rPr lang="en-US" sz="1900" dirty="0" err="1" smtClean="0">
                <a:latin typeface="+mj-lt"/>
                <a:cs typeface="Times New Roman" pitchFamily="18" charset="0"/>
              </a:rPr>
              <a:t>tidak</a:t>
            </a:r>
            <a:r>
              <a:rPr lang="en-US" sz="1900" dirty="0" smtClean="0">
                <a:latin typeface="+mj-lt"/>
                <a:cs typeface="Times New Roman" pitchFamily="18" charset="0"/>
              </a:rPr>
              <a:t> </a:t>
            </a:r>
            <a:r>
              <a:rPr lang="en-US" sz="1900" dirty="0" err="1" smtClean="0">
                <a:latin typeface="+mj-lt"/>
                <a:cs typeface="Times New Roman" pitchFamily="18" charset="0"/>
              </a:rPr>
              <a:t>pernah</a:t>
            </a:r>
            <a:r>
              <a:rPr lang="en-US" sz="1900" dirty="0" smtClean="0">
                <a:latin typeface="+mj-lt"/>
                <a:cs typeface="Times New Roman" pitchFamily="18" charset="0"/>
              </a:rPr>
              <a:t> </a:t>
            </a:r>
            <a:r>
              <a:rPr lang="en-US" sz="1900" dirty="0" err="1" smtClean="0">
                <a:latin typeface="+mj-lt"/>
                <a:cs typeface="Times New Roman" pitchFamily="18" charset="0"/>
              </a:rPr>
              <a:t>runtuh</a:t>
            </a:r>
            <a:r>
              <a:rPr lang="en-US" sz="1900" dirty="0" smtClean="0">
                <a:latin typeface="+mj-lt"/>
                <a:cs typeface="Times New Roman" pitchFamily="18" charset="0"/>
              </a:rPr>
              <a:t>, </a:t>
            </a:r>
            <a:r>
              <a:rPr lang="en-US" sz="1900" dirty="0" err="1" smtClean="0">
                <a:latin typeface="+mj-lt"/>
                <a:cs typeface="Times New Roman" pitchFamily="18" charset="0"/>
              </a:rPr>
              <a:t>fungsinya</a:t>
            </a:r>
            <a:r>
              <a:rPr lang="en-US" sz="1900" dirty="0" smtClean="0">
                <a:latin typeface="+mj-lt"/>
                <a:cs typeface="Times New Roman" pitchFamily="18" charset="0"/>
              </a:rPr>
              <a:t> </a:t>
            </a:r>
            <a:r>
              <a:rPr lang="en-US" sz="1900" dirty="0" err="1" smtClean="0">
                <a:latin typeface="+mj-lt"/>
                <a:cs typeface="Times New Roman" pitchFamily="18" charset="0"/>
              </a:rPr>
              <a:t>sebagai</a:t>
            </a:r>
            <a:r>
              <a:rPr lang="en-US" sz="1900" dirty="0" smtClean="0">
                <a:latin typeface="+mj-lt"/>
                <a:cs typeface="Times New Roman" pitchFamily="18" charset="0"/>
              </a:rPr>
              <a:t> </a:t>
            </a:r>
            <a:r>
              <a:rPr lang="en-US" sz="1900" dirty="0" err="1" smtClean="0">
                <a:latin typeface="+mj-lt"/>
                <a:cs typeface="Times New Roman" pitchFamily="18" charset="0"/>
              </a:rPr>
              <a:t>naungan</a:t>
            </a:r>
            <a:r>
              <a:rPr lang="en-US" sz="1900" dirty="0" smtClean="0">
                <a:latin typeface="+mj-lt"/>
                <a:cs typeface="Times New Roman" pitchFamily="18" charset="0"/>
              </a:rPr>
              <a:t> </a:t>
            </a:r>
            <a:r>
              <a:rPr lang="en-US" sz="1900" dirty="0" err="1" smtClean="0">
                <a:latin typeface="+mj-lt"/>
                <a:cs typeface="Times New Roman" pitchFamily="18" charset="0"/>
              </a:rPr>
              <a:t>hidup</a:t>
            </a:r>
            <a:r>
              <a:rPr lang="en-US" sz="1900" dirty="0" smtClean="0">
                <a:latin typeface="+mj-lt"/>
                <a:cs typeface="Times New Roman" pitchFamily="18" charset="0"/>
              </a:rPr>
              <a:t> </a:t>
            </a:r>
            <a:r>
              <a:rPr lang="en-US" sz="1900" dirty="0" err="1" smtClean="0">
                <a:latin typeface="+mj-lt"/>
                <a:cs typeface="Times New Roman" pitchFamily="18" charset="0"/>
              </a:rPr>
              <a:t>manusia</a:t>
            </a:r>
            <a:r>
              <a:rPr lang="en-US" sz="1900" dirty="0" smtClean="0">
                <a:latin typeface="+mj-lt"/>
                <a:cs typeface="Times New Roman" pitchFamily="18" charset="0"/>
              </a:rPr>
              <a:t>.</a:t>
            </a:r>
          </a:p>
          <a:p>
            <a:pPr marL="514350" indent="-514350" algn="just">
              <a:buFont typeface="+mj-lt"/>
              <a:buAutoNum type="alphaLcPeriod"/>
            </a:pPr>
            <a:r>
              <a:rPr lang="en-US" sz="1900" dirty="0" smtClean="0">
                <a:latin typeface="+mj-lt"/>
                <a:cs typeface="Times New Roman" pitchFamily="18" charset="0"/>
              </a:rPr>
              <a:t>Allah </a:t>
            </a:r>
            <a:r>
              <a:rPr lang="en-US" sz="1900" dirty="0" err="1" smtClean="0">
                <a:latin typeface="+mj-lt"/>
                <a:cs typeface="Times New Roman" pitchFamily="18" charset="0"/>
              </a:rPr>
              <a:t>swt</a:t>
            </a:r>
            <a:r>
              <a:rPr lang="en-US" sz="1900" dirty="0" smtClean="0">
                <a:latin typeface="+mj-lt"/>
                <a:cs typeface="Times New Roman" pitchFamily="18" charset="0"/>
              </a:rPr>
              <a:t>. yang </a:t>
            </a:r>
            <a:r>
              <a:rPr lang="en-US" sz="1900" dirty="0" err="1" smtClean="0">
                <a:latin typeface="+mj-lt"/>
                <a:cs typeface="Times New Roman" pitchFamily="18" charset="0"/>
              </a:rPr>
              <a:t>mengatur</a:t>
            </a:r>
            <a:r>
              <a:rPr lang="en-US" sz="1900" dirty="0" smtClean="0">
                <a:latin typeface="+mj-lt"/>
                <a:cs typeface="Times New Roman" pitchFamily="18" charset="0"/>
              </a:rPr>
              <a:t> </a:t>
            </a:r>
            <a:r>
              <a:rPr lang="en-US" sz="1900" dirty="0" err="1" smtClean="0">
                <a:latin typeface="+mj-lt"/>
                <a:cs typeface="Times New Roman" pitchFamily="18" charset="0"/>
              </a:rPr>
              <a:t>pergantian</a:t>
            </a:r>
            <a:r>
              <a:rPr lang="en-US" sz="1900" dirty="0" smtClean="0">
                <a:latin typeface="+mj-lt"/>
                <a:cs typeface="Times New Roman" pitchFamily="18" charset="0"/>
              </a:rPr>
              <a:t> </a:t>
            </a:r>
            <a:r>
              <a:rPr lang="en-US" sz="1900" dirty="0" err="1" smtClean="0">
                <a:latin typeface="+mj-lt"/>
                <a:cs typeface="Times New Roman" pitchFamily="18" charset="0"/>
              </a:rPr>
              <a:t>siang</a:t>
            </a:r>
            <a:r>
              <a:rPr lang="en-US" sz="1900" dirty="0" smtClean="0">
                <a:latin typeface="+mj-lt"/>
                <a:cs typeface="Times New Roman" pitchFamily="18" charset="0"/>
              </a:rPr>
              <a:t> </a:t>
            </a:r>
            <a:r>
              <a:rPr lang="en-US" sz="1900" dirty="0" err="1" smtClean="0">
                <a:latin typeface="+mj-lt"/>
                <a:cs typeface="Times New Roman" pitchFamily="18" charset="0"/>
              </a:rPr>
              <a:t>dan</a:t>
            </a:r>
            <a:r>
              <a:rPr lang="en-US" sz="1900" dirty="0" smtClean="0">
                <a:latin typeface="+mj-lt"/>
                <a:cs typeface="Times New Roman" pitchFamily="18" charset="0"/>
              </a:rPr>
              <a:t> </a:t>
            </a:r>
            <a:r>
              <a:rPr lang="en-US" sz="1900" dirty="0" err="1" smtClean="0">
                <a:latin typeface="+mj-lt"/>
                <a:cs typeface="Times New Roman" pitchFamily="18" charset="0"/>
              </a:rPr>
              <a:t>malam</a:t>
            </a:r>
            <a:r>
              <a:rPr lang="en-US" sz="1900" dirty="0" smtClean="0">
                <a:latin typeface="+mj-lt"/>
                <a:cs typeface="Times New Roman" pitchFamily="18" charset="0"/>
              </a:rPr>
              <a:t>, </a:t>
            </a:r>
            <a:r>
              <a:rPr lang="en-US" sz="1900" dirty="0" err="1" smtClean="0">
                <a:latin typeface="+mj-lt"/>
                <a:cs typeface="Times New Roman" pitchFamily="18" charset="0"/>
              </a:rPr>
              <a:t>dengan</a:t>
            </a:r>
            <a:r>
              <a:rPr lang="en-US" sz="1900" dirty="0" smtClean="0">
                <a:latin typeface="+mj-lt"/>
                <a:cs typeface="Times New Roman" pitchFamily="18" charset="0"/>
              </a:rPr>
              <a:t> </a:t>
            </a:r>
            <a:r>
              <a:rPr lang="en-US" sz="1900" dirty="0" err="1" smtClean="0">
                <a:latin typeface="+mj-lt"/>
                <a:cs typeface="Times New Roman" pitchFamily="18" charset="0"/>
              </a:rPr>
              <a:t>tujuan</a:t>
            </a:r>
            <a:r>
              <a:rPr lang="en-US" sz="1900" dirty="0" smtClean="0">
                <a:latin typeface="+mj-lt"/>
                <a:cs typeface="Times New Roman" pitchFamily="18" charset="0"/>
              </a:rPr>
              <a:t> agar </a:t>
            </a:r>
            <a:r>
              <a:rPr lang="en-US" sz="1900" dirty="0" err="1" smtClean="0">
                <a:latin typeface="+mj-lt"/>
                <a:cs typeface="Times New Roman" pitchFamily="18" charset="0"/>
              </a:rPr>
              <a:t>bumi</a:t>
            </a:r>
            <a:r>
              <a:rPr lang="en-US" sz="1900" dirty="0" smtClean="0">
                <a:latin typeface="+mj-lt"/>
                <a:cs typeface="Times New Roman" pitchFamily="18" charset="0"/>
              </a:rPr>
              <a:t> </a:t>
            </a:r>
            <a:r>
              <a:rPr lang="en-US" sz="1900" dirty="0" err="1" smtClean="0">
                <a:latin typeface="+mj-lt"/>
                <a:cs typeface="Times New Roman" pitchFamily="18" charset="0"/>
              </a:rPr>
              <a:t>ini</a:t>
            </a:r>
            <a:r>
              <a:rPr lang="en-US" sz="1900" dirty="0" smtClean="0">
                <a:latin typeface="+mj-lt"/>
                <a:cs typeface="Times New Roman" pitchFamily="18" charset="0"/>
              </a:rPr>
              <a:t> </a:t>
            </a:r>
            <a:r>
              <a:rPr lang="en-US" sz="1900" dirty="0" err="1" smtClean="0">
                <a:latin typeface="+mj-lt"/>
                <a:cs typeface="Times New Roman" pitchFamily="18" charset="0"/>
              </a:rPr>
              <a:t>seimbang</a:t>
            </a:r>
            <a:r>
              <a:rPr lang="en-US" sz="1900" dirty="0" smtClean="0">
                <a:latin typeface="+mj-lt"/>
                <a:cs typeface="Times New Roman" pitchFamily="18" charset="0"/>
              </a:rPr>
              <a:t> </a:t>
            </a:r>
            <a:r>
              <a:rPr lang="en-US" sz="1900" dirty="0" err="1" smtClean="0">
                <a:latin typeface="+mj-lt"/>
                <a:cs typeface="Times New Roman" pitchFamily="18" charset="0"/>
              </a:rPr>
              <a:t>dan</a:t>
            </a:r>
            <a:r>
              <a:rPr lang="en-US" sz="1900" dirty="0" smtClean="0">
                <a:latin typeface="+mj-lt"/>
                <a:cs typeface="Times New Roman" pitchFamily="18" charset="0"/>
              </a:rPr>
              <a:t> </a:t>
            </a:r>
            <a:r>
              <a:rPr lang="en-US" sz="1900" dirty="0" err="1" smtClean="0">
                <a:latin typeface="+mj-lt"/>
                <a:cs typeface="Times New Roman" pitchFamily="18" charset="0"/>
              </a:rPr>
              <a:t>manusia</a:t>
            </a:r>
            <a:r>
              <a:rPr lang="en-US" sz="1900" dirty="0" smtClean="0">
                <a:latin typeface="+mj-lt"/>
                <a:cs typeface="Times New Roman" pitchFamily="18" charset="0"/>
              </a:rPr>
              <a:t> </a:t>
            </a:r>
            <a:r>
              <a:rPr lang="en-US" sz="1900" dirty="0" err="1" smtClean="0">
                <a:latin typeface="+mj-lt"/>
                <a:cs typeface="Times New Roman" pitchFamily="18" charset="0"/>
              </a:rPr>
              <a:t>dapat</a:t>
            </a:r>
            <a:r>
              <a:rPr lang="en-US" sz="1900" dirty="0" smtClean="0">
                <a:latin typeface="+mj-lt"/>
                <a:cs typeface="Times New Roman" pitchFamily="18" charset="0"/>
              </a:rPr>
              <a:t> </a:t>
            </a:r>
            <a:r>
              <a:rPr lang="en-US" sz="1900" dirty="0" err="1" smtClean="0">
                <a:latin typeface="+mj-lt"/>
                <a:cs typeface="Times New Roman" pitchFamily="18" charset="0"/>
              </a:rPr>
              <a:t>bekerja</a:t>
            </a:r>
            <a:r>
              <a:rPr lang="en-US" sz="1900" dirty="0" smtClean="0">
                <a:latin typeface="+mj-lt"/>
                <a:cs typeface="Times New Roman" pitchFamily="18" charset="0"/>
              </a:rPr>
              <a:t> </a:t>
            </a:r>
            <a:r>
              <a:rPr lang="en-US" sz="1900" dirty="0" err="1" smtClean="0">
                <a:latin typeface="+mj-lt"/>
                <a:cs typeface="Times New Roman" pitchFamily="18" charset="0"/>
              </a:rPr>
              <a:t>pada</a:t>
            </a:r>
            <a:r>
              <a:rPr lang="en-US" sz="1900" dirty="0" smtClean="0">
                <a:latin typeface="+mj-lt"/>
                <a:cs typeface="Times New Roman" pitchFamily="18" charset="0"/>
              </a:rPr>
              <a:t> </a:t>
            </a:r>
            <a:r>
              <a:rPr lang="en-US" sz="1900" dirty="0" err="1" smtClean="0">
                <a:latin typeface="+mj-lt"/>
                <a:cs typeface="Times New Roman" pitchFamily="18" charset="0"/>
              </a:rPr>
              <a:t>siang</a:t>
            </a:r>
            <a:r>
              <a:rPr lang="en-US" sz="1900" dirty="0" smtClean="0">
                <a:latin typeface="+mj-lt"/>
                <a:cs typeface="Times New Roman" pitchFamily="18" charset="0"/>
              </a:rPr>
              <a:t>  </a:t>
            </a:r>
            <a:r>
              <a:rPr lang="en-US" sz="1900" dirty="0" err="1" smtClean="0">
                <a:latin typeface="+mj-lt"/>
                <a:cs typeface="Times New Roman" pitchFamily="18" charset="0"/>
              </a:rPr>
              <a:t>dan</a:t>
            </a:r>
            <a:r>
              <a:rPr lang="en-US" sz="1900" dirty="0" smtClean="0">
                <a:latin typeface="+mj-lt"/>
                <a:cs typeface="Times New Roman" pitchFamily="18" charset="0"/>
              </a:rPr>
              <a:t> </a:t>
            </a:r>
            <a:r>
              <a:rPr lang="en-US" sz="1900" dirty="0" err="1" smtClean="0">
                <a:latin typeface="+mj-lt"/>
                <a:cs typeface="Times New Roman" pitchFamily="18" charset="0"/>
              </a:rPr>
              <a:t>beristirahat</a:t>
            </a:r>
            <a:r>
              <a:rPr lang="en-US" sz="1900" dirty="0" smtClean="0">
                <a:latin typeface="+mj-lt"/>
                <a:cs typeface="Times New Roman" pitchFamily="18" charset="0"/>
              </a:rPr>
              <a:t> </a:t>
            </a:r>
            <a:r>
              <a:rPr lang="en-US" sz="1900" dirty="0" err="1" smtClean="0">
                <a:latin typeface="+mj-lt"/>
                <a:cs typeface="Times New Roman" pitchFamily="18" charset="0"/>
              </a:rPr>
              <a:t>pada</a:t>
            </a:r>
            <a:r>
              <a:rPr lang="en-US" sz="1900" dirty="0" smtClean="0">
                <a:latin typeface="+mj-lt"/>
                <a:cs typeface="Times New Roman" pitchFamily="18" charset="0"/>
              </a:rPr>
              <a:t> </a:t>
            </a:r>
            <a:r>
              <a:rPr lang="en-US" sz="1900" dirty="0" err="1" smtClean="0">
                <a:latin typeface="+mj-lt"/>
                <a:cs typeface="Times New Roman" pitchFamily="18" charset="0"/>
              </a:rPr>
              <a:t>malam</a:t>
            </a:r>
            <a:r>
              <a:rPr lang="en-US" sz="1900" dirty="0" smtClean="0">
                <a:latin typeface="+mj-lt"/>
                <a:cs typeface="Times New Roman" pitchFamily="18" charset="0"/>
              </a:rPr>
              <a:t> </a:t>
            </a:r>
            <a:r>
              <a:rPr lang="en-US" sz="1900" dirty="0" err="1" smtClean="0">
                <a:latin typeface="+mj-lt"/>
                <a:cs typeface="Times New Roman" pitchFamily="18" charset="0"/>
              </a:rPr>
              <a:t>hari</a:t>
            </a:r>
            <a:r>
              <a:rPr lang="en-US" sz="1900" dirty="0" smtClean="0">
                <a:latin typeface="+mj-lt"/>
                <a:cs typeface="Times New Roman" pitchFamily="18" charset="0"/>
              </a:rPr>
              <a:t>.</a:t>
            </a:r>
          </a:p>
          <a:p>
            <a:pPr marL="514350" indent="-514350" algn="just">
              <a:buFont typeface="+mj-lt"/>
              <a:buAutoNum type="alphaLcPeriod"/>
            </a:pPr>
            <a:r>
              <a:rPr lang="en-US" sz="1900" dirty="0" smtClean="0">
                <a:latin typeface="+mj-lt"/>
                <a:cs typeface="Times New Roman" pitchFamily="18" charset="0"/>
              </a:rPr>
              <a:t>Allah </a:t>
            </a:r>
            <a:r>
              <a:rPr lang="en-US" sz="1900" dirty="0" err="1" smtClean="0">
                <a:latin typeface="+mj-lt"/>
                <a:cs typeface="Times New Roman" pitchFamily="18" charset="0"/>
              </a:rPr>
              <a:t>swt</a:t>
            </a:r>
            <a:r>
              <a:rPr lang="en-US" sz="1900" dirty="0" smtClean="0">
                <a:latin typeface="+mj-lt"/>
                <a:cs typeface="Times New Roman" pitchFamily="18" charset="0"/>
              </a:rPr>
              <a:t>. </a:t>
            </a:r>
            <a:r>
              <a:rPr lang="en-US" sz="1900" dirty="0" err="1" smtClean="0">
                <a:latin typeface="+mj-lt"/>
                <a:cs typeface="Times New Roman" pitchFamily="18" charset="0"/>
              </a:rPr>
              <a:t>menciptakan</a:t>
            </a:r>
            <a:r>
              <a:rPr lang="en-US" sz="1900" dirty="0" smtClean="0">
                <a:latin typeface="+mj-lt"/>
                <a:cs typeface="Times New Roman" pitchFamily="18" charset="0"/>
              </a:rPr>
              <a:t> </a:t>
            </a:r>
            <a:r>
              <a:rPr lang="en-US" sz="1900" dirty="0" err="1" smtClean="0">
                <a:latin typeface="+mj-lt"/>
                <a:cs typeface="Times New Roman" pitchFamily="18" charset="0"/>
              </a:rPr>
              <a:t>langit</a:t>
            </a:r>
            <a:r>
              <a:rPr lang="en-US" sz="1900" dirty="0" smtClean="0">
                <a:latin typeface="+mj-lt"/>
                <a:cs typeface="Times New Roman" pitchFamily="18" charset="0"/>
              </a:rPr>
              <a:t>, </a:t>
            </a:r>
            <a:r>
              <a:rPr lang="en-US" sz="1900" dirty="0" err="1" smtClean="0">
                <a:latin typeface="+mj-lt"/>
                <a:cs typeface="Times New Roman" pitchFamily="18" charset="0"/>
              </a:rPr>
              <a:t>bumi</a:t>
            </a:r>
            <a:r>
              <a:rPr lang="en-US" sz="1900" dirty="0" smtClean="0">
                <a:latin typeface="+mj-lt"/>
                <a:cs typeface="Times New Roman" pitchFamily="18" charset="0"/>
              </a:rPr>
              <a:t>, </a:t>
            </a:r>
            <a:r>
              <a:rPr lang="en-US" sz="1900" dirty="0" err="1" smtClean="0">
                <a:latin typeface="+mj-lt"/>
                <a:cs typeface="Times New Roman" pitchFamily="18" charset="0"/>
              </a:rPr>
              <a:t>dan</a:t>
            </a:r>
            <a:r>
              <a:rPr lang="en-US" sz="1900" dirty="0" smtClean="0">
                <a:latin typeface="+mj-lt"/>
                <a:cs typeface="Times New Roman" pitchFamily="18" charset="0"/>
              </a:rPr>
              <a:t> </a:t>
            </a:r>
            <a:r>
              <a:rPr lang="en-US" sz="1900" dirty="0" err="1" smtClean="0">
                <a:cs typeface="Times New Roman" pitchFamily="18" charset="0"/>
              </a:rPr>
              <a:t>pergantian</a:t>
            </a:r>
            <a:r>
              <a:rPr lang="en-US" sz="1900" dirty="0" smtClean="0">
                <a:cs typeface="Times New Roman" pitchFamily="18" charset="0"/>
              </a:rPr>
              <a:t> </a:t>
            </a:r>
            <a:r>
              <a:rPr lang="en-US" sz="1900" dirty="0" err="1" smtClean="0">
                <a:cs typeface="Times New Roman" pitchFamily="18" charset="0"/>
              </a:rPr>
              <a:t>antara</a:t>
            </a:r>
            <a:r>
              <a:rPr lang="en-US" sz="1900" dirty="0" smtClean="0">
                <a:cs typeface="Times New Roman" pitchFamily="18" charset="0"/>
              </a:rPr>
              <a:t> </a:t>
            </a:r>
            <a:r>
              <a:rPr lang="en-US" sz="1900" dirty="0" err="1" smtClean="0">
                <a:cs typeface="Times New Roman" pitchFamily="18" charset="0"/>
              </a:rPr>
              <a:t>siang</a:t>
            </a:r>
            <a:r>
              <a:rPr lang="en-US" sz="1900" dirty="0" smtClean="0">
                <a:cs typeface="Times New Roman" pitchFamily="18" charset="0"/>
              </a:rPr>
              <a:t> </a:t>
            </a:r>
            <a:r>
              <a:rPr lang="en-US" sz="1900" dirty="0" err="1" smtClean="0">
                <a:cs typeface="Times New Roman" pitchFamily="18" charset="0"/>
              </a:rPr>
              <a:t>dan</a:t>
            </a:r>
            <a:r>
              <a:rPr lang="en-US" sz="1900" dirty="0" smtClean="0">
                <a:cs typeface="Times New Roman" pitchFamily="18" charset="0"/>
              </a:rPr>
              <a:t> </a:t>
            </a:r>
            <a:r>
              <a:rPr lang="en-US" sz="1900" dirty="0" err="1" smtClean="0">
                <a:cs typeface="Times New Roman" pitchFamily="18" charset="0"/>
              </a:rPr>
              <a:t>malam</a:t>
            </a:r>
            <a:r>
              <a:rPr lang="en-US" sz="1900" dirty="0" smtClean="0">
                <a:cs typeface="Times New Roman" pitchFamily="18" charset="0"/>
              </a:rPr>
              <a:t> </a:t>
            </a:r>
            <a:r>
              <a:rPr lang="en-US" sz="1900" dirty="0" err="1" smtClean="0">
                <a:cs typeface="Times New Roman" pitchFamily="18" charset="0"/>
              </a:rPr>
              <a:t>sebagai</a:t>
            </a:r>
            <a:r>
              <a:rPr lang="en-US" sz="1900" dirty="0" smtClean="0">
                <a:cs typeface="Times New Roman" pitchFamily="18" charset="0"/>
              </a:rPr>
              <a:t> </a:t>
            </a:r>
            <a:r>
              <a:rPr lang="en-US" sz="1900" dirty="0" err="1" smtClean="0">
                <a:cs typeface="Times New Roman" pitchFamily="18" charset="0"/>
              </a:rPr>
              <a:t>sarana</a:t>
            </a:r>
            <a:r>
              <a:rPr lang="en-US" sz="1900" dirty="0" smtClean="0">
                <a:cs typeface="Times New Roman" pitchFamily="18" charset="0"/>
              </a:rPr>
              <a:t> </a:t>
            </a:r>
            <a:r>
              <a:rPr lang="en-US" sz="1900" dirty="0" err="1" smtClean="0">
                <a:cs typeface="Times New Roman" pitchFamily="18" charset="0"/>
              </a:rPr>
              <a:t>untuk</a:t>
            </a:r>
            <a:r>
              <a:rPr lang="en-US" sz="1900" dirty="0" smtClean="0">
                <a:cs typeface="Times New Roman" pitchFamily="18" charset="0"/>
              </a:rPr>
              <a:t> </a:t>
            </a:r>
            <a:r>
              <a:rPr lang="en-US" sz="1900" dirty="0" err="1" smtClean="0">
                <a:cs typeface="Times New Roman" pitchFamily="18" charset="0"/>
              </a:rPr>
              <a:t>berpikir</a:t>
            </a:r>
            <a:r>
              <a:rPr lang="en-US" sz="1900" dirty="0" smtClean="0">
                <a:cs typeface="Times New Roman" pitchFamily="18" charset="0"/>
              </a:rPr>
              <a:t> </a:t>
            </a:r>
            <a:r>
              <a:rPr lang="en-US" sz="1900" dirty="0" err="1" smtClean="0">
                <a:cs typeface="Times New Roman" pitchFamily="18" charset="0"/>
              </a:rPr>
              <a:t>dan</a:t>
            </a:r>
            <a:r>
              <a:rPr lang="en-US" sz="1900" dirty="0" smtClean="0">
                <a:cs typeface="Times New Roman" pitchFamily="18" charset="0"/>
              </a:rPr>
              <a:t> </a:t>
            </a:r>
            <a:r>
              <a:rPr lang="en-US" sz="1900" dirty="0" err="1" smtClean="0">
                <a:cs typeface="Times New Roman" pitchFamily="18" charset="0"/>
              </a:rPr>
              <a:t>berzikir</a:t>
            </a:r>
            <a:r>
              <a:rPr lang="en-US" sz="1900" dirty="0" smtClean="0">
                <a:cs typeface="Times New Roman" pitchFamily="18" charset="0"/>
              </a:rPr>
              <a:t> </a:t>
            </a:r>
            <a:r>
              <a:rPr lang="en-US" sz="1900" dirty="0" err="1" smtClean="0">
                <a:cs typeface="Times New Roman" pitchFamily="18" charset="0"/>
              </a:rPr>
              <a:t>kepada</a:t>
            </a:r>
            <a:r>
              <a:rPr lang="en-US" sz="1900" dirty="0" smtClean="0">
                <a:cs typeface="Times New Roman" pitchFamily="18" charset="0"/>
              </a:rPr>
              <a:t> </a:t>
            </a:r>
            <a:r>
              <a:rPr lang="en-US" sz="1900" dirty="0" err="1" smtClean="0">
                <a:cs typeface="Times New Roman" pitchFamily="18" charset="0"/>
              </a:rPr>
              <a:t>allah</a:t>
            </a:r>
            <a:r>
              <a:rPr lang="en-US" sz="1900" dirty="0" smtClean="0">
                <a:cs typeface="Times New Roman" pitchFamily="18" charset="0"/>
              </a:rPr>
              <a:t> </a:t>
            </a:r>
            <a:r>
              <a:rPr lang="en-US" sz="1900" dirty="0" err="1" smtClean="0">
                <a:cs typeface="Times New Roman" pitchFamily="18" charset="0"/>
              </a:rPr>
              <a:t>swt</a:t>
            </a:r>
            <a:r>
              <a:rPr lang="en-US" sz="1900" dirty="0" smtClean="0">
                <a:cs typeface="Times New Roman" pitchFamily="18" charset="0"/>
              </a:rPr>
              <a:t>. </a:t>
            </a:r>
            <a:r>
              <a:rPr lang="en-US" sz="1900" dirty="0" err="1" smtClean="0">
                <a:cs typeface="Times New Roman" pitchFamily="18" charset="0"/>
              </a:rPr>
              <a:t>berpikir</a:t>
            </a:r>
            <a:r>
              <a:rPr lang="en-US" sz="1900" dirty="0" smtClean="0">
                <a:cs typeface="Times New Roman" pitchFamily="18" charset="0"/>
              </a:rPr>
              <a:t> </a:t>
            </a:r>
            <a:r>
              <a:rPr lang="en-US" sz="1900" dirty="0" err="1" smtClean="0">
                <a:cs typeface="Times New Roman" pitchFamily="18" charset="0"/>
              </a:rPr>
              <a:t>dengan</a:t>
            </a:r>
            <a:r>
              <a:rPr lang="en-US" sz="1900" dirty="0" smtClean="0">
                <a:cs typeface="Times New Roman" pitchFamily="18" charset="0"/>
              </a:rPr>
              <a:t> </a:t>
            </a:r>
            <a:r>
              <a:rPr lang="en-US" sz="1900" dirty="0" err="1" smtClean="0">
                <a:cs typeface="Times New Roman" pitchFamily="18" charset="0"/>
              </a:rPr>
              <a:t>menggunakan</a:t>
            </a:r>
            <a:r>
              <a:rPr lang="en-US" sz="1900" dirty="0" smtClean="0">
                <a:cs typeface="Times New Roman" pitchFamily="18" charset="0"/>
              </a:rPr>
              <a:t> </a:t>
            </a:r>
            <a:r>
              <a:rPr lang="en-US" sz="1900" dirty="0" err="1" smtClean="0">
                <a:cs typeface="Times New Roman" pitchFamily="18" charset="0"/>
              </a:rPr>
              <a:t>akal</a:t>
            </a:r>
            <a:r>
              <a:rPr lang="en-US" sz="1900" dirty="0" smtClean="0">
                <a:cs typeface="Times New Roman" pitchFamily="18" charset="0"/>
              </a:rPr>
              <a:t>, </a:t>
            </a:r>
            <a:r>
              <a:rPr lang="en-US" sz="1900" dirty="0" err="1" smtClean="0">
                <a:cs typeface="Times New Roman" pitchFamily="18" charset="0"/>
              </a:rPr>
              <a:t>sedangkan</a:t>
            </a:r>
            <a:r>
              <a:rPr lang="en-US" sz="1900" dirty="0" smtClean="0">
                <a:cs typeface="Times New Roman" pitchFamily="18" charset="0"/>
              </a:rPr>
              <a:t> </a:t>
            </a:r>
            <a:r>
              <a:rPr lang="en-US" sz="1900" dirty="0" err="1" smtClean="0">
                <a:cs typeface="Times New Roman" pitchFamily="18" charset="0"/>
              </a:rPr>
              <a:t>berzikir</a:t>
            </a:r>
            <a:r>
              <a:rPr lang="en-US" sz="1900" dirty="0" smtClean="0">
                <a:cs typeface="Times New Roman" pitchFamily="18" charset="0"/>
              </a:rPr>
              <a:t> </a:t>
            </a:r>
            <a:r>
              <a:rPr lang="en-US" sz="1900" dirty="0" err="1" smtClean="0">
                <a:cs typeface="Times New Roman" pitchFamily="18" charset="0"/>
              </a:rPr>
              <a:t>dengan</a:t>
            </a:r>
            <a:r>
              <a:rPr lang="en-US" sz="1900" dirty="0" smtClean="0">
                <a:cs typeface="Times New Roman" pitchFamily="18" charset="0"/>
              </a:rPr>
              <a:t> </a:t>
            </a:r>
            <a:r>
              <a:rPr lang="en-US" sz="1900" dirty="0" err="1" smtClean="0">
                <a:cs typeface="Times New Roman" pitchFamily="18" charset="0"/>
              </a:rPr>
              <a:t>menggunakan</a:t>
            </a:r>
            <a:r>
              <a:rPr lang="en-US" sz="1900" dirty="0" smtClean="0">
                <a:cs typeface="Times New Roman" pitchFamily="18" charset="0"/>
              </a:rPr>
              <a:t> </a:t>
            </a:r>
            <a:r>
              <a:rPr lang="en-US" sz="1900" dirty="0" err="1" smtClean="0">
                <a:cs typeface="Times New Roman" pitchFamily="18" charset="0"/>
              </a:rPr>
              <a:t>hati</a:t>
            </a:r>
            <a:r>
              <a:rPr lang="en-US" sz="1900" dirty="0" smtClean="0">
                <a:cs typeface="Times New Roman" pitchFamily="18" charset="0"/>
              </a:rPr>
              <a:t>.</a:t>
            </a:r>
          </a:p>
          <a:p>
            <a:pPr marL="514350" indent="-514350" algn="just">
              <a:buNone/>
            </a:pPr>
            <a:endParaRPr lang="en-US" sz="1900" dirty="0" smtClean="0">
              <a:latin typeface="+mj-lt"/>
              <a:cs typeface="Times New Roman" pitchFamily="18" charset="0"/>
            </a:endParaRPr>
          </a:p>
        </p:txBody>
      </p:sp>
      <p:sp>
        <p:nvSpPr>
          <p:cNvPr id="7" name="Title 1"/>
          <p:cNvSpPr txBox="1">
            <a:spLocks/>
          </p:cNvSpPr>
          <p:nvPr/>
        </p:nvSpPr>
        <p:spPr>
          <a:xfrm>
            <a:off x="381000" y="133350"/>
            <a:ext cx="8229600" cy="990600"/>
          </a:xfrm>
          <a:prstGeom prst="rect">
            <a:avLst/>
          </a:prstGeom>
          <a:noFill/>
          <a:ln w="25400" cap="flat" cmpd="sng" algn="ctr">
            <a:noFill/>
            <a:prstDash val="solid"/>
          </a:ln>
        </p:spPr>
        <p:style>
          <a:lnRef idx="2">
            <a:schemeClr val="accent2"/>
          </a:lnRef>
          <a:fillRef idx="1">
            <a:schemeClr val="lt1"/>
          </a:fillRef>
          <a:effectRef idx="0">
            <a:schemeClr val="accent2"/>
          </a:effectRef>
          <a:fontRef idx="minor">
            <a:schemeClr val="dk1"/>
          </a:fontRef>
        </p:style>
        <p:txBody>
          <a:bodyP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b="1" dirty="0" err="1" smtClean="0">
                <a:solidFill>
                  <a:schemeClr val="accent6">
                    <a:lumMod val="75000"/>
                  </a:schemeClr>
                </a:solidFill>
                <a:cs typeface="Times New Roman" pitchFamily="18" charset="0"/>
              </a:rPr>
              <a:t>Hikmah</a:t>
            </a:r>
            <a:r>
              <a:rPr lang="en-US" sz="2800" b="1" dirty="0" smtClean="0">
                <a:solidFill>
                  <a:schemeClr val="accent6">
                    <a:lumMod val="75000"/>
                  </a:schemeClr>
                </a:solidFill>
                <a:cs typeface="Times New Roman" pitchFamily="18" charset="0"/>
              </a:rPr>
              <a:t> </a:t>
            </a:r>
            <a:r>
              <a:rPr lang="en-US" sz="2800" b="1" dirty="0" err="1" smtClean="0">
                <a:solidFill>
                  <a:schemeClr val="accent6">
                    <a:lumMod val="75000"/>
                  </a:schemeClr>
                </a:solidFill>
                <a:cs typeface="Times New Roman" pitchFamily="18" charset="0"/>
              </a:rPr>
              <a:t>mempelajari</a:t>
            </a:r>
            <a:r>
              <a:rPr lang="en-US" sz="2800" b="1" dirty="0" smtClean="0">
                <a:solidFill>
                  <a:schemeClr val="accent6">
                    <a:lumMod val="75000"/>
                  </a:schemeClr>
                </a:solidFill>
                <a:cs typeface="Times New Roman" pitchFamily="18" charset="0"/>
              </a:rPr>
              <a:t> </a:t>
            </a:r>
            <a:r>
              <a:rPr lang="en-US" sz="2800" b="1" dirty="0" err="1">
                <a:solidFill>
                  <a:schemeClr val="accent6">
                    <a:lumMod val="75000"/>
                  </a:schemeClr>
                </a:solidFill>
                <a:cs typeface="Times New Roman" pitchFamily="18" charset="0"/>
              </a:rPr>
              <a:t>isi</a:t>
            </a:r>
            <a:r>
              <a:rPr lang="en-US" sz="2800" b="1" dirty="0">
                <a:solidFill>
                  <a:schemeClr val="accent6">
                    <a:lumMod val="75000"/>
                  </a:schemeClr>
                </a:solidFill>
                <a:cs typeface="Times New Roman" pitchFamily="18" charset="0"/>
              </a:rPr>
              <a:t> </a:t>
            </a:r>
            <a:r>
              <a:rPr lang="en-US" sz="2800" b="1" dirty="0" err="1">
                <a:solidFill>
                  <a:schemeClr val="accent6">
                    <a:lumMod val="75000"/>
                  </a:schemeClr>
                </a:solidFill>
                <a:cs typeface="Times New Roman" pitchFamily="18" charset="0"/>
              </a:rPr>
              <a:t>kandungan</a:t>
            </a:r>
            <a:r>
              <a:rPr lang="en-US" sz="2800" b="1" dirty="0">
                <a:solidFill>
                  <a:schemeClr val="accent6">
                    <a:lumMod val="75000"/>
                  </a:schemeClr>
                </a:solidFill>
                <a:cs typeface="Times New Roman" pitchFamily="18" charset="0"/>
              </a:rPr>
              <a:t> </a:t>
            </a:r>
            <a:r>
              <a:rPr lang="en-US" sz="2800" b="1" dirty="0" smtClean="0">
                <a:solidFill>
                  <a:schemeClr val="accent6">
                    <a:lumMod val="75000"/>
                  </a:schemeClr>
                </a:solidFill>
                <a:cs typeface="Times New Roman" pitchFamily="18" charset="0"/>
              </a:rPr>
              <a:t>Q.S</a:t>
            </a:r>
            <a:r>
              <a:rPr lang="en-US" sz="2800" b="1" dirty="0">
                <a:solidFill>
                  <a:schemeClr val="accent6">
                    <a:lumMod val="75000"/>
                  </a:schemeClr>
                </a:solidFill>
                <a:cs typeface="Times New Roman" pitchFamily="18" charset="0"/>
              </a:rPr>
              <a:t>. </a:t>
            </a:r>
            <a:r>
              <a:rPr lang="pt-BR" sz="2800" b="1" dirty="0" smtClean="0">
                <a:solidFill>
                  <a:schemeClr val="accent6">
                    <a:lumMod val="75000"/>
                  </a:schemeClr>
                </a:solidFill>
              </a:rPr>
              <a:t>Ali ‘Imran/3 </a:t>
            </a:r>
          </a:p>
          <a:p>
            <a:r>
              <a:rPr lang="pt-BR" sz="2800" b="1" dirty="0" smtClean="0">
                <a:solidFill>
                  <a:schemeClr val="accent6">
                    <a:lumMod val="75000"/>
                  </a:schemeClr>
                </a:solidFill>
              </a:rPr>
              <a:t>ayat 190-191</a:t>
            </a:r>
            <a:endParaRPr lang="en-US" sz="2800" b="1" dirty="0" smtClean="0">
              <a:solidFill>
                <a:schemeClr val="accent6">
                  <a:lumMod val="75000"/>
                </a:schemeClr>
              </a:solidFill>
              <a:cs typeface="Times New Roman" pitchFamily="18" charset="0"/>
            </a:endParaRPr>
          </a:p>
        </p:txBody>
      </p:sp>
      <p:pic>
        <p:nvPicPr>
          <p:cNvPr id="9" name="Picture 8" descr="E:\ELISA\ERLANGGA LISA\2017\TEMPLATE PPT\SMA Pendidikan Agama Islam dan Budi Pekerti  XI K13N Sadi dan M.Nasikin\SMA Pendidikan Agama Islam dan Budi Pekerti  XI K13N Sadi dan M.Nasikin bann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521200"/>
            <a:ext cx="9144001" cy="62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4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 Same Side Corner Rectangle 7"/>
          <p:cNvSpPr/>
          <p:nvPr/>
        </p:nvSpPr>
        <p:spPr>
          <a:xfrm>
            <a:off x="0" y="1200150"/>
            <a:ext cx="9144000" cy="3943350"/>
          </a:xfrm>
          <a:prstGeom prst="round2SameRect">
            <a:avLst>
              <a:gd name="adj1" fmla="val 16000"/>
              <a:gd name="adj2" fmla="val 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16"/>
          <p:cNvSpPr txBox="1">
            <a:spLocks/>
          </p:cNvSpPr>
          <p:nvPr/>
        </p:nvSpPr>
        <p:spPr>
          <a:xfrm>
            <a:off x="457200" y="1200150"/>
            <a:ext cx="8153400" cy="3394472"/>
          </a:xfrm>
          <a:prstGeom prst="rect">
            <a:avLst/>
          </a:prstGeom>
        </p:spPr>
        <p:txBody>
          <a:bodyPr numCol="2"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gn="just">
              <a:buFont typeface="+mj-lt"/>
              <a:buAutoNum type="alphaLcPeriod"/>
            </a:pPr>
            <a:r>
              <a:rPr lang="en-US" sz="1800" dirty="0" smtClean="0">
                <a:latin typeface="+mj-lt"/>
                <a:cs typeface="Times New Roman" pitchFamily="18" charset="0"/>
              </a:rPr>
              <a:t>Di </a:t>
            </a:r>
            <a:r>
              <a:rPr lang="en-US" sz="1800" dirty="0" err="1" smtClean="0">
                <a:latin typeface="+mj-lt"/>
                <a:cs typeface="Times New Roman" pitchFamily="18" charset="0"/>
              </a:rPr>
              <a:t>dalam</a:t>
            </a:r>
            <a:r>
              <a:rPr lang="en-US" sz="1800" dirty="0" smtClean="0">
                <a:latin typeface="+mj-lt"/>
                <a:cs typeface="Times New Roman" pitchFamily="18" charset="0"/>
              </a:rPr>
              <a:t> </a:t>
            </a:r>
            <a:r>
              <a:rPr lang="en-US" sz="1800" dirty="0" err="1" smtClean="0">
                <a:latin typeface="+mj-lt"/>
                <a:cs typeface="Times New Roman" pitchFamily="18" charset="0"/>
              </a:rPr>
              <a:t>menyelesaikan</a:t>
            </a:r>
            <a:r>
              <a:rPr lang="en-US" sz="1800" dirty="0" smtClean="0">
                <a:latin typeface="+mj-lt"/>
                <a:cs typeface="Times New Roman" pitchFamily="18" charset="0"/>
              </a:rPr>
              <a:t> </a:t>
            </a:r>
            <a:r>
              <a:rPr lang="en-US" sz="1800" dirty="0" err="1" smtClean="0">
                <a:latin typeface="+mj-lt"/>
                <a:cs typeface="Times New Roman" pitchFamily="18" charset="0"/>
              </a:rPr>
              <a:t>segala</a:t>
            </a:r>
            <a:r>
              <a:rPr lang="en-US" sz="1800" dirty="0" smtClean="0">
                <a:latin typeface="+mj-lt"/>
                <a:cs typeface="Times New Roman" pitchFamily="18" charset="0"/>
              </a:rPr>
              <a:t> </a:t>
            </a:r>
            <a:r>
              <a:rPr lang="en-US" sz="1800" dirty="0" err="1" smtClean="0">
                <a:latin typeface="+mj-lt"/>
                <a:cs typeface="Times New Roman" pitchFamily="18" charset="0"/>
              </a:rPr>
              <a:t>persoalan</a:t>
            </a:r>
            <a:r>
              <a:rPr lang="en-US" sz="1800" dirty="0" smtClean="0">
                <a:latin typeface="+mj-lt"/>
                <a:cs typeface="Times New Roman" pitchFamily="18" charset="0"/>
              </a:rPr>
              <a:t> yang </a:t>
            </a:r>
            <a:r>
              <a:rPr lang="en-US" sz="1800" dirty="0" err="1" smtClean="0">
                <a:latin typeface="+mj-lt"/>
                <a:cs typeface="Times New Roman" pitchFamily="18" charset="0"/>
              </a:rPr>
              <a:t>menyangkut</a:t>
            </a:r>
            <a:r>
              <a:rPr lang="en-US" sz="1800" dirty="0" smtClean="0">
                <a:latin typeface="+mj-lt"/>
                <a:cs typeface="Times New Roman" pitchFamily="18" charset="0"/>
              </a:rPr>
              <a:t> </a:t>
            </a:r>
            <a:r>
              <a:rPr lang="en-US" sz="1800" dirty="0" err="1" smtClean="0">
                <a:latin typeface="+mj-lt"/>
                <a:cs typeface="Times New Roman" pitchFamily="18" charset="0"/>
              </a:rPr>
              <a:t>kepentingan</a:t>
            </a:r>
            <a:r>
              <a:rPr lang="en-US" sz="1800" dirty="0" smtClean="0">
                <a:latin typeface="+mj-lt"/>
                <a:cs typeface="Times New Roman" pitchFamily="18" charset="0"/>
              </a:rPr>
              <a:t> </a:t>
            </a:r>
            <a:r>
              <a:rPr lang="en-US" sz="1800" dirty="0" err="1" smtClean="0">
                <a:latin typeface="+mj-lt"/>
                <a:cs typeface="Times New Roman" pitchFamily="18" charset="0"/>
              </a:rPr>
              <a:t>orang</a:t>
            </a:r>
            <a:r>
              <a:rPr lang="en-US" sz="1800" dirty="0" smtClean="0">
                <a:latin typeface="+mj-lt"/>
                <a:cs typeface="Times New Roman" pitchFamily="18" charset="0"/>
              </a:rPr>
              <a:t> </a:t>
            </a:r>
            <a:r>
              <a:rPr lang="en-US" sz="1800" dirty="0" err="1" smtClean="0">
                <a:latin typeface="+mj-lt"/>
                <a:cs typeface="Times New Roman" pitchFamily="18" charset="0"/>
              </a:rPr>
              <a:t>banyak</a:t>
            </a:r>
            <a:r>
              <a:rPr lang="en-US" sz="1800" dirty="0" smtClean="0">
                <a:latin typeface="+mj-lt"/>
                <a:cs typeface="Times New Roman" pitchFamily="18" charset="0"/>
              </a:rPr>
              <a:t>, </a:t>
            </a:r>
            <a:r>
              <a:rPr lang="en-US" sz="1800" dirty="0" err="1" smtClean="0">
                <a:latin typeface="+mj-lt"/>
                <a:cs typeface="Times New Roman" pitchFamily="18" charset="0"/>
              </a:rPr>
              <a:t>hendaklah</a:t>
            </a:r>
            <a:r>
              <a:rPr lang="en-US" sz="1800" dirty="0" smtClean="0">
                <a:latin typeface="+mj-lt"/>
                <a:cs typeface="Times New Roman" pitchFamily="18" charset="0"/>
              </a:rPr>
              <a:t> </a:t>
            </a:r>
            <a:r>
              <a:rPr lang="en-US" sz="1800" dirty="0" err="1" smtClean="0">
                <a:latin typeface="+mj-lt"/>
                <a:cs typeface="Times New Roman" pitchFamily="18" charset="0"/>
              </a:rPr>
              <a:t>diselesaikan</a:t>
            </a:r>
            <a:r>
              <a:rPr lang="en-US" sz="1800" dirty="0" smtClean="0">
                <a:latin typeface="+mj-lt"/>
                <a:cs typeface="Times New Roman" pitchFamily="18" charset="0"/>
              </a:rPr>
              <a:t> </a:t>
            </a:r>
            <a:r>
              <a:rPr lang="en-US" sz="1800" dirty="0" err="1" smtClean="0">
                <a:latin typeface="+mj-lt"/>
                <a:cs typeface="Times New Roman" pitchFamily="18" charset="0"/>
              </a:rPr>
              <a:t>dengan</a:t>
            </a:r>
            <a:r>
              <a:rPr lang="en-US" sz="1800" dirty="0" smtClean="0">
                <a:latin typeface="+mj-lt"/>
                <a:cs typeface="Times New Roman" pitchFamily="18" charset="0"/>
              </a:rPr>
              <a:t> </a:t>
            </a:r>
            <a:r>
              <a:rPr lang="en-US" sz="1800" dirty="0" err="1" smtClean="0">
                <a:latin typeface="+mj-lt"/>
                <a:cs typeface="Times New Roman" pitchFamily="18" charset="0"/>
              </a:rPr>
              <a:t>cara</a:t>
            </a:r>
            <a:r>
              <a:rPr lang="en-US" sz="1800" dirty="0" smtClean="0">
                <a:latin typeface="+mj-lt"/>
                <a:cs typeface="Times New Roman" pitchFamily="18" charset="0"/>
              </a:rPr>
              <a:t> </a:t>
            </a:r>
            <a:r>
              <a:rPr lang="en-US" sz="1800" dirty="0" err="1" smtClean="0">
                <a:latin typeface="+mj-lt"/>
                <a:cs typeface="Times New Roman" pitchFamily="18" charset="0"/>
              </a:rPr>
              <a:t>bermusyawarah</a:t>
            </a:r>
            <a:r>
              <a:rPr lang="en-US" sz="1800" dirty="0" smtClean="0">
                <a:latin typeface="+mj-lt"/>
                <a:cs typeface="Times New Roman" pitchFamily="18" charset="0"/>
              </a:rPr>
              <a:t>.</a:t>
            </a:r>
          </a:p>
          <a:p>
            <a:pPr marL="514350" indent="-514350" algn="just">
              <a:buFont typeface="+mj-lt"/>
              <a:buAutoNum type="alphaLcPeriod"/>
            </a:pPr>
            <a:r>
              <a:rPr lang="en-US" sz="1800" dirty="0" smtClean="0">
                <a:latin typeface="+mj-lt"/>
                <a:cs typeface="Times New Roman" pitchFamily="18" charset="0"/>
              </a:rPr>
              <a:t>Di </a:t>
            </a:r>
            <a:r>
              <a:rPr lang="en-US" sz="1800" dirty="0" err="1" smtClean="0">
                <a:latin typeface="+mj-lt"/>
                <a:cs typeface="Times New Roman" pitchFamily="18" charset="0"/>
              </a:rPr>
              <a:t>dalam</a:t>
            </a:r>
            <a:r>
              <a:rPr lang="en-US" sz="1800" dirty="0" smtClean="0">
                <a:latin typeface="+mj-lt"/>
                <a:cs typeface="Times New Roman" pitchFamily="18" charset="0"/>
              </a:rPr>
              <a:t> </a:t>
            </a:r>
            <a:r>
              <a:rPr lang="en-US" sz="1800" dirty="0" err="1" smtClean="0">
                <a:latin typeface="+mj-lt"/>
                <a:cs typeface="Times New Roman" pitchFamily="18" charset="0"/>
              </a:rPr>
              <a:t>bermusyawarah</a:t>
            </a:r>
            <a:r>
              <a:rPr lang="en-US" sz="1800" dirty="0" smtClean="0">
                <a:latin typeface="+mj-lt"/>
                <a:cs typeface="Times New Roman" pitchFamily="18" charset="0"/>
              </a:rPr>
              <a:t>, </a:t>
            </a:r>
            <a:r>
              <a:rPr lang="en-US" sz="1800" dirty="0" err="1" smtClean="0">
                <a:latin typeface="+mj-lt"/>
                <a:cs typeface="Times New Roman" pitchFamily="18" charset="0"/>
              </a:rPr>
              <a:t>hendaklah</a:t>
            </a:r>
            <a:r>
              <a:rPr lang="en-US" sz="1800" dirty="0" smtClean="0">
                <a:latin typeface="+mj-lt"/>
                <a:cs typeface="Times New Roman" pitchFamily="18" charset="0"/>
              </a:rPr>
              <a:t> </a:t>
            </a:r>
            <a:r>
              <a:rPr lang="en-US" sz="1800" dirty="0" err="1" smtClean="0">
                <a:latin typeface="+mj-lt"/>
                <a:cs typeface="Times New Roman" pitchFamily="18" charset="0"/>
              </a:rPr>
              <a:t>dilakukan</a:t>
            </a:r>
            <a:r>
              <a:rPr lang="en-US" sz="1800" dirty="0" smtClean="0">
                <a:latin typeface="+mj-lt"/>
                <a:cs typeface="Times New Roman" pitchFamily="18" charset="0"/>
              </a:rPr>
              <a:t> </a:t>
            </a:r>
            <a:r>
              <a:rPr lang="en-US" sz="1800" dirty="0" err="1" smtClean="0">
                <a:latin typeface="+mj-lt"/>
                <a:cs typeface="Times New Roman" pitchFamily="18" charset="0"/>
              </a:rPr>
              <a:t>dengan</a:t>
            </a:r>
            <a:r>
              <a:rPr lang="en-US" sz="1800" dirty="0" smtClean="0">
                <a:latin typeface="+mj-lt"/>
                <a:cs typeface="Times New Roman" pitchFamily="18" charset="0"/>
              </a:rPr>
              <a:t> </a:t>
            </a:r>
            <a:r>
              <a:rPr lang="en-US" sz="1800" dirty="0" err="1" smtClean="0">
                <a:latin typeface="+mj-lt"/>
                <a:cs typeface="Times New Roman" pitchFamily="18" charset="0"/>
              </a:rPr>
              <a:t>sikap</a:t>
            </a:r>
            <a:r>
              <a:rPr lang="en-US" sz="1800" dirty="0" smtClean="0">
                <a:latin typeface="+mj-lt"/>
                <a:cs typeface="Times New Roman" pitchFamily="18" charset="0"/>
              </a:rPr>
              <a:t> </a:t>
            </a:r>
            <a:r>
              <a:rPr lang="en-US" sz="1800" dirty="0" err="1" smtClean="0">
                <a:latin typeface="+mj-lt"/>
                <a:cs typeface="Times New Roman" pitchFamily="18" charset="0"/>
              </a:rPr>
              <a:t>lemah</a:t>
            </a:r>
            <a:r>
              <a:rPr lang="en-US" sz="1800" dirty="0" smtClean="0">
                <a:latin typeface="+mj-lt"/>
                <a:cs typeface="Times New Roman" pitchFamily="18" charset="0"/>
              </a:rPr>
              <a:t> </a:t>
            </a:r>
            <a:r>
              <a:rPr lang="en-US" sz="1800" dirty="0" err="1" smtClean="0">
                <a:latin typeface="+mj-lt"/>
                <a:cs typeface="Times New Roman" pitchFamily="18" charset="0"/>
              </a:rPr>
              <a:t>lembut</a:t>
            </a:r>
            <a:r>
              <a:rPr lang="en-US" sz="1800" dirty="0" smtClean="0">
                <a:latin typeface="+mj-lt"/>
                <a:cs typeface="Times New Roman" pitchFamily="18" charset="0"/>
              </a:rPr>
              <a:t> </a:t>
            </a:r>
            <a:r>
              <a:rPr lang="en-US" sz="1800" dirty="0" err="1" smtClean="0">
                <a:latin typeface="+mj-lt"/>
                <a:cs typeface="Times New Roman" pitchFamily="18" charset="0"/>
              </a:rPr>
              <a:t>dan</a:t>
            </a:r>
            <a:r>
              <a:rPr lang="en-US" sz="1800" dirty="0" smtClean="0">
                <a:latin typeface="+mj-lt"/>
                <a:cs typeface="Times New Roman" pitchFamily="18" charset="0"/>
              </a:rPr>
              <a:t> </a:t>
            </a:r>
            <a:r>
              <a:rPr lang="en-US" sz="1800" dirty="0" err="1" smtClean="0">
                <a:latin typeface="+mj-lt"/>
                <a:cs typeface="Times New Roman" pitchFamily="18" charset="0"/>
              </a:rPr>
              <a:t>jauh</a:t>
            </a:r>
            <a:r>
              <a:rPr lang="en-US" sz="1800" dirty="0" smtClean="0">
                <a:latin typeface="+mj-lt"/>
                <a:cs typeface="Times New Roman" pitchFamily="18" charset="0"/>
              </a:rPr>
              <a:t> </a:t>
            </a:r>
            <a:r>
              <a:rPr lang="en-US" sz="1800" dirty="0" err="1" smtClean="0">
                <a:latin typeface="+mj-lt"/>
                <a:cs typeface="Times New Roman" pitchFamily="18" charset="0"/>
              </a:rPr>
              <a:t>dari</a:t>
            </a:r>
            <a:r>
              <a:rPr lang="en-US" sz="1800" dirty="0" smtClean="0">
                <a:latin typeface="+mj-lt"/>
                <a:cs typeface="Times New Roman" pitchFamily="18" charset="0"/>
              </a:rPr>
              <a:t> </a:t>
            </a:r>
            <a:r>
              <a:rPr lang="en-US" sz="1800" dirty="0" err="1" smtClean="0">
                <a:latin typeface="+mj-lt"/>
                <a:cs typeface="Times New Roman" pitchFamily="18" charset="0"/>
              </a:rPr>
              <a:t>kekerasan</a:t>
            </a:r>
            <a:r>
              <a:rPr lang="en-US" sz="1800" dirty="0" smtClean="0">
                <a:latin typeface="+mj-lt"/>
                <a:cs typeface="Times New Roman" pitchFamily="18" charset="0"/>
              </a:rPr>
              <a:t>, </a:t>
            </a:r>
            <a:r>
              <a:rPr lang="en-US" sz="1800" dirty="0" err="1" smtClean="0">
                <a:latin typeface="+mj-lt"/>
                <a:cs typeface="Times New Roman" pitchFamily="18" charset="0"/>
              </a:rPr>
              <a:t>perdebatan</a:t>
            </a:r>
            <a:r>
              <a:rPr lang="en-US" sz="1800" dirty="0" smtClean="0">
                <a:latin typeface="+mj-lt"/>
                <a:cs typeface="Times New Roman" pitchFamily="18" charset="0"/>
              </a:rPr>
              <a:t>, </a:t>
            </a:r>
            <a:r>
              <a:rPr lang="en-US" sz="1800" dirty="0" err="1" smtClean="0">
                <a:latin typeface="+mj-lt"/>
                <a:cs typeface="Times New Roman" pitchFamily="18" charset="0"/>
              </a:rPr>
              <a:t>dan</a:t>
            </a:r>
            <a:r>
              <a:rPr lang="en-US" sz="1800" dirty="0" smtClean="0">
                <a:latin typeface="+mj-lt"/>
                <a:cs typeface="Times New Roman" pitchFamily="18" charset="0"/>
              </a:rPr>
              <a:t> </a:t>
            </a:r>
            <a:r>
              <a:rPr lang="en-US" sz="1800" dirty="0" err="1" smtClean="0">
                <a:latin typeface="+mj-lt"/>
                <a:cs typeface="Times New Roman" pitchFamily="18" charset="0"/>
              </a:rPr>
              <a:t>permusuhan</a:t>
            </a:r>
            <a:r>
              <a:rPr lang="en-US" sz="1800" dirty="0" smtClean="0">
                <a:latin typeface="+mj-lt"/>
                <a:cs typeface="Times New Roman" pitchFamily="18" charset="0"/>
              </a:rPr>
              <a:t>, </a:t>
            </a:r>
            <a:r>
              <a:rPr lang="en-US" sz="1800" dirty="0" err="1" smtClean="0">
                <a:latin typeface="+mj-lt"/>
                <a:cs typeface="Times New Roman" pitchFamily="18" charset="0"/>
              </a:rPr>
              <a:t>karena</a:t>
            </a:r>
            <a:r>
              <a:rPr lang="en-US" sz="1800" dirty="0" smtClean="0">
                <a:latin typeface="+mj-lt"/>
                <a:cs typeface="Times New Roman" pitchFamily="18" charset="0"/>
              </a:rPr>
              <a:t> </a:t>
            </a:r>
            <a:r>
              <a:rPr lang="en-US" sz="1800" dirty="0" err="1" smtClean="0">
                <a:latin typeface="+mj-lt"/>
                <a:cs typeface="Times New Roman" pitchFamily="18" charset="0"/>
              </a:rPr>
              <a:t>cara</a:t>
            </a:r>
            <a:r>
              <a:rPr lang="en-US" sz="1800" dirty="0" smtClean="0">
                <a:latin typeface="+mj-lt"/>
                <a:cs typeface="Times New Roman" pitchFamily="18" charset="0"/>
              </a:rPr>
              <a:t> </a:t>
            </a:r>
            <a:r>
              <a:rPr lang="en-US" sz="1800" dirty="0" err="1" smtClean="0">
                <a:latin typeface="+mj-lt"/>
                <a:cs typeface="Times New Roman" pitchFamily="18" charset="0"/>
              </a:rPr>
              <a:t>tersebut</a:t>
            </a:r>
            <a:r>
              <a:rPr lang="en-US" sz="1800" dirty="0" smtClean="0">
                <a:latin typeface="+mj-lt"/>
                <a:cs typeface="Times New Roman" pitchFamily="18" charset="0"/>
              </a:rPr>
              <a:t> </a:t>
            </a:r>
            <a:r>
              <a:rPr lang="en-US" sz="1800" dirty="0" err="1" smtClean="0">
                <a:latin typeface="+mj-lt"/>
                <a:cs typeface="Times New Roman" pitchFamily="18" charset="0"/>
              </a:rPr>
              <a:t>tidak</a:t>
            </a:r>
            <a:r>
              <a:rPr lang="en-US" sz="1800" dirty="0" smtClean="0">
                <a:latin typeface="+mj-lt"/>
                <a:cs typeface="Times New Roman" pitchFamily="18" charset="0"/>
              </a:rPr>
              <a:t> </a:t>
            </a:r>
            <a:r>
              <a:rPr lang="en-US" sz="1800" dirty="0" err="1" smtClean="0">
                <a:latin typeface="+mj-lt"/>
                <a:cs typeface="Times New Roman" pitchFamily="18" charset="0"/>
              </a:rPr>
              <a:t>akan</a:t>
            </a:r>
            <a:r>
              <a:rPr lang="en-US" sz="1800" dirty="0" smtClean="0">
                <a:latin typeface="+mj-lt"/>
                <a:cs typeface="Times New Roman" pitchFamily="18" charset="0"/>
              </a:rPr>
              <a:t> </a:t>
            </a:r>
            <a:r>
              <a:rPr lang="en-US" sz="1800" dirty="0" err="1" smtClean="0">
                <a:latin typeface="+mj-lt"/>
                <a:cs typeface="Times New Roman" pitchFamily="18" charset="0"/>
              </a:rPr>
              <a:t>mampu</a:t>
            </a:r>
            <a:r>
              <a:rPr lang="en-US" sz="1800" dirty="0" smtClean="0">
                <a:latin typeface="+mj-lt"/>
                <a:cs typeface="Times New Roman" pitchFamily="18" charset="0"/>
              </a:rPr>
              <a:t> </a:t>
            </a:r>
            <a:r>
              <a:rPr lang="en-US" sz="1800" dirty="0" err="1" smtClean="0">
                <a:latin typeface="+mj-lt"/>
                <a:cs typeface="Times New Roman" pitchFamily="18" charset="0"/>
              </a:rPr>
              <a:t>mendatangkan</a:t>
            </a:r>
            <a:r>
              <a:rPr lang="en-US" sz="1800" dirty="0" smtClean="0">
                <a:latin typeface="+mj-lt"/>
                <a:cs typeface="Times New Roman" pitchFamily="18" charset="0"/>
              </a:rPr>
              <a:t> </a:t>
            </a:r>
            <a:r>
              <a:rPr lang="en-US" sz="1800" dirty="0" err="1" smtClean="0">
                <a:latin typeface="+mj-lt"/>
                <a:cs typeface="Times New Roman" pitchFamily="18" charset="0"/>
              </a:rPr>
              <a:t>hasil</a:t>
            </a:r>
            <a:r>
              <a:rPr lang="en-US" sz="1800" dirty="0" smtClean="0">
                <a:latin typeface="+mj-lt"/>
                <a:cs typeface="Times New Roman" pitchFamily="18" charset="0"/>
              </a:rPr>
              <a:t> yang </a:t>
            </a:r>
            <a:r>
              <a:rPr lang="en-US" sz="1800" dirty="0" err="1" smtClean="0">
                <a:latin typeface="+mj-lt"/>
                <a:cs typeface="Times New Roman" pitchFamily="18" charset="0"/>
              </a:rPr>
              <a:t>maksimal</a:t>
            </a:r>
            <a:r>
              <a:rPr lang="en-US" sz="1800" dirty="0" smtClean="0">
                <a:latin typeface="+mj-lt"/>
                <a:cs typeface="Times New Roman" pitchFamily="18" charset="0"/>
              </a:rPr>
              <a:t> </a:t>
            </a:r>
            <a:r>
              <a:rPr lang="en-US" sz="1800" dirty="0" err="1" smtClean="0">
                <a:latin typeface="+mj-lt"/>
                <a:cs typeface="Times New Roman" pitchFamily="18" charset="0"/>
              </a:rPr>
              <a:t>dan</a:t>
            </a:r>
            <a:r>
              <a:rPr lang="en-US" sz="1800" dirty="0" smtClean="0">
                <a:latin typeface="+mj-lt"/>
                <a:cs typeface="Times New Roman" pitchFamily="18" charset="0"/>
              </a:rPr>
              <a:t> </a:t>
            </a:r>
            <a:r>
              <a:rPr lang="en-US" sz="1800" dirty="0" err="1" smtClean="0">
                <a:latin typeface="+mj-lt"/>
                <a:cs typeface="Times New Roman" pitchFamily="18" charset="0"/>
              </a:rPr>
              <a:t>bermanfaat</a:t>
            </a:r>
            <a:r>
              <a:rPr lang="en-US" sz="1800" dirty="0" smtClean="0">
                <a:latin typeface="+mj-lt"/>
                <a:cs typeface="Times New Roman" pitchFamily="18" charset="0"/>
              </a:rPr>
              <a:t>. </a:t>
            </a:r>
          </a:p>
          <a:p>
            <a:pPr marL="514350" indent="-514350" algn="just">
              <a:buFont typeface="+mj-lt"/>
              <a:buAutoNum type="alphaLcPeriod"/>
            </a:pPr>
            <a:r>
              <a:rPr lang="en-US" sz="1800" dirty="0" err="1" smtClean="0">
                <a:latin typeface="+mj-lt"/>
                <a:cs typeface="Times New Roman" pitchFamily="18" charset="0"/>
              </a:rPr>
              <a:t>Apabila</a:t>
            </a:r>
            <a:r>
              <a:rPr lang="en-US" sz="1800" dirty="0" smtClean="0">
                <a:latin typeface="+mj-lt"/>
                <a:cs typeface="Times New Roman" pitchFamily="18" charset="0"/>
              </a:rPr>
              <a:t> </a:t>
            </a:r>
            <a:r>
              <a:rPr lang="en-US" sz="1800" dirty="0" err="1" smtClean="0">
                <a:latin typeface="+mj-lt"/>
                <a:cs typeface="Times New Roman" pitchFamily="18" charset="0"/>
              </a:rPr>
              <a:t>di</a:t>
            </a:r>
            <a:r>
              <a:rPr lang="en-US" sz="1800" dirty="0" smtClean="0">
                <a:latin typeface="+mj-lt"/>
                <a:cs typeface="Times New Roman" pitchFamily="18" charset="0"/>
              </a:rPr>
              <a:t> </a:t>
            </a:r>
            <a:r>
              <a:rPr lang="en-US" sz="1800" dirty="0" err="1" smtClean="0">
                <a:latin typeface="+mj-lt"/>
                <a:cs typeface="Times New Roman" pitchFamily="18" charset="0"/>
              </a:rPr>
              <a:t>dalam</a:t>
            </a:r>
            <a:r>
              <a:rPr lang="en-US" sz="1800" dirty="0" smtClean="0">
                <a:latin typeface="+mj-lt"/>
                <a:cs typeface="Times New Roman" pitchFamily="18" charset="0"/>
              </a:rPr>
              <a:t> </a:t>
            </a:r>
            <a:r>
              <a:rPr lang="en-US" sz="1800" dirty="0" err="1" smtClean="0">
                <a:latin typeface="+mj-lt"/>
                <a:cs typeface="Times New Roman" pitchFamily="18" charset="0"/>
              </a:rPr>
              <a:t>bermusyawarah</a:t>
            </a:r>
            <a:r>
              <a:rPr lang="en-US" sz="1800" dirty="0" smtClean="0">
                <a:latin typeface="+mj-lt"/>
                <a:cs typeface="Times New Roman" pitchFamily="18" charset="0"/>
              </a:rPr>
              <a:t> </a:t>
            </a:r>
            <a:r>
              <a:rPr lang="en-US" sz="1800" dirty="0" err="1" smtClean="0">
                <a:latin typeface="+mj-lt"/>
                <a:cs typeface="Times New Roman" pitchFamily="18" charset="0"/>
              </a:rPr>
              <a:t>dapat</a:t>
            </a:r>
            <a:r>
              <a:rPr lang="en-US" sz="1800" dirty="0" smtClean="0">
                <a:latin typeface="+mj-lt"/>
                <a:cs typeface="Times New Roman" pitchFamily="18" charset="0"/>
              </a:rPr>
              <a:t> </a:t>
            </a:r>
            <a:r>
              <a:rPr lang="en-US" sz="1800" dirty="0" err="1" smtClean="0">
                <a:latin typeface="+mj-lt"/>
                <a:cs typeface="Times New Roman" pitchFamily="18" charset="0"/>
              </a:rPr>
              <a:t>memperoleh</a:t>
            </a:r>
            <a:r>
              <a:rPr lang="en-US" sz="1800" dirty="0" smtClean="0">
                <a:latin typeface="+mj-lt"/>
                <a:cs typeface="Times New Roman" pitchFamily="18" charset="0"/>
              </a:rPr>
              <a:t> </a:t>
            </a:r>
            <a:r>
              <a:rPr lang="en-US" sz="1800" dirty="0" err="1" smtClean="0">
                <a:latin typeface="+mj-lt"/>
                <a:cs typeface="Times New Roman" pitchFamily="18" charset="0"/>
              </a:rPr>
              <a:t>keputusan</a:t>
            </a:r>
            <a:r>
              <a:rPr lang="en-US" sz="1800" dirty="0" smtClean="0">
                <a:latin typeface="+mj-lt"/>
                <a:cs typeface="Times New Roman" pitchFamily="18" charset="0"/>
              </a:rPr>
              <a:t> </a:t>
            </a:r>
            <a:r>
              <a:rPr lang="en-US" sz="1800" dirty="0" err="1" smtClean="0">
                <a:latin typeface="+mj-lt"/>
                <a:cs typeface="Times New Roman" pitchFamily="18" charset="0"/>
              </a:rPr>
              <a:t>terbaik</a:t>
            </a:r>
            <a:r>
              <a:rPr lang="en-US" sz="1800" dirty="0" smtClean="0">
                <a:latin typeface="+mj-lt"/>
                <a:cs typeface="Times New Roman" pitchFamily="18" charset="0"/>
              </a:rPr>
              <a:t> </a:t>
            </a:r>
            <a:r>
              <a:rPr lang="en-US" sz="1800" dirty="0" err="1" smtClean="0">
                <a:latin typeface="+mj-lt"/>
                <a:cs typeface="Times New Roman" pitchFamily="18" charset="0"/>
              </a:rPr>
              <a:t>melalui</a:t>
            </a:r>
            <a:r>
              <a:rPr lang="en-US" sz="1800" dirty="0" smtClean="0">
                <a:latin typeface="+mj-lt"/>
                <a:cs typeface="Times New Roman" pitchFamily="18" charset="0"/>
              </a:rPr>
              <a:t> </a:t>
            </a:r>
            <a:r>
              <a:rPr lang="en-US" sz="1800" dirty="0" err="1" smtClean="0">
                <a:latin typeface="+mj-lt"/>
                <a:cs typeface="Times New Roman" pitchFamily="18" charset="0"/>
              </a:rPr>
              <a:t>musyawarah</a:t>
            </a:r>
            <a:r>
              <a:rPr lang="en-US" sz="1800" dirty="0" smtClean="0">
                <a:latin typeface="+mj-lt"/>
                <a:cs typeface="Times New Roman" pitchFamily="18" charset="0"/>
              </a:rPr>
              <a:t> </a:t>
            </a:r>
            <a:r>
              <a:rPr lang="en-US" sz="1800" dirty="0" err="1" smtClean="0">
                <a:latin typeface="+mj-lt"/>
                <a:cs typeface="Times New Roman" pitchFamily="18" charset="0"/>
              </a:rPr>
              <a:t>mufakat</a:t>
            </a:r>
            <a:r>
              <a:rPr lang="en-US" sz="1800" dirty="0" smtClean="0">
                <a:latin typeface="+mj-lt"/>
                <a:cs typeface="Times New Roman" pitchFamily="18" charset="0"/>
              </a:rPr>
              <a:t>, </a:t>
            </a:r>
            <a:r>
              <a:rPr lang="en-US" sz="1800" dirty="0" err="1" smtClean="0">
                <a:latin typeface="+mj-lt"/>
                <a:cs typeface="Times New Roman" pitchFamily="18" charset="0"/>
              </a:rPr>
              <a:t>hendaklah</a:t>
            </a:r>
            <a:r>
              <a:rPr lang="en-US" sz="1800" dirty="0" smtClean="0">
                <a:latin typeface="+mj-lt"/>
                <a:cs typeface="Times New Roman" pitchFamily="18" charset="0"/>
              </a:rPr>
              <a:t> </a:t>
            </a:r>
            <a:r>
              <a:rPr lang="en-US" sz="1800" dirty="0" err="1" smtClean="0">
                <a:latin typeface="+mj-lt"/>
                <a:cs typeface="Times New Roman" pitchFamily="18" charset="0"/>
              </a:rPr>
              <a:t>bersyukur</a:t>
            </a:r>
            <a:r>
              <a:rPr lang="en-US" sz="1800" dirty="0" smtClean="0">
                <a:latin typeface="+mj-lt"/>
                <a:cs typeface="Times New Roman" pitchFamily="18" charset="0"/>
              </a:rPr>
              <a:t> </a:t>
            </a:r>
            <a:r>
              <a:rPr lang="en-US" sz="1800" dirty="0" err="1" smtClean="0">
                <a:latin typeface="+mj-lt"/>
                <a:cs typeface="Times New Roman" pitchFamily="18" charset="0"/>
              </a:rPr>
              <a:t>kepada</a:t>
            </a:r>
            <a:r>
              <a:rPr lang="en-US" sz="1800" dirty="0" smtClean="0">
                <a:latin typeface="+mj-lt"/>
                <a:cs typeface="Times New Roman" pitchFamily="18" charset="0"/>
              </a:rPr>
              <a:t> </a:t>
            </a:r>
            <a:r>
              <a:rPr lang="en-US" sz="1800" dirty="0" err="1" smtClean="0">
                <a:latin typeface="+mj-lt"/>
                <a:cs typeface="Times New Roman" pitchFamily="18" charset="0"/>
              </a:rPr>
              <a:t>allah</a:t>
            </a:r>
            <a:r>
              <a:rPr lang="en-US" sz="1800" dirty="0" smtClean="0">
                <a:latin typeface="+mj-lt"/>
                <a:cs typeface="Times New Roman" pitchFamily="18" charset="0"/>
              </a:rPr>
              <a:t> </a:t>
            </a:r>
            <a:r>
              <a:rPr lang="en-US" sz="1800" dirty="0" err="1" smtClean="0">
                <a:latin typeface="+mj-lt"/>
                <a:cs typeface="Times New Roman" pitchFamily="18" charset="0"/>
              </a:rPr>
              <a:t>swt</a:t>
            </a:r>
            <a:r>
              <a:rPr lang="en-US" sz="1800" dirty="0" smtClean="0">
                <a:latin typeface="+mj-lt"/>
                <a:cs typeface="Times New Roman" pitchFamily="18" charset="0"/>
              </a:rPr>
              <a:t>. </a:t>
            </a:r>
            <a:r>
              <a:rPr lang="en-US" sz="1800" dirty="0" err="1" smtClean="0">
                <a:latin typeface="+mj-lt"/>
                <a:cs typeface="Times New Roman" pitchFamily="18" charset="0"/>
              </a:rPr>
              <a:t>dan</a:t>
            </a:r>
            <a:r>
              <a:rPr lang="en-US" sz="1800" dirty="0" smtClean="0">
                <a:latin typeface="+mj-lt"/>
                <a:cs typeface="Times New Roman" pitchFamily="18" charset="0"/>
              </a:rPr>
              <a:t> </a:t>
            </a:r>
            <a:r>
              <a:rPr lang="en-US" sz="1800" dirty="0" err="1" smtClean="0">
                <a:latin typeface="+mj-lt"/>
                <a:cs typeface="Times New Roman" pitchFamily="18" charset="0"/>
              </a:rPr>
              <a:t>memohon</a:t>
            </a:r>
            <a:r>
              <a:rPr lang="en-US" sz="1800" dirty="0" smtClean="0">
                <a:latin typeface="+mj-lt"/>
                <a:cs typeface="Times New Roman" pitchFamily="18" charset="0"/>
              </a:rPr>
              <a:t> </a:t>
            </a:r>
            <a:r>
              <a:rPr lang="en-US" sz="1800" dirty="0" err="1" smtClean="0">
                <a:latin typeface="+mj-lt"/>
                <a:cs typeface="Times New Roman" pitchFamily="18" charset="0"/>
              </a:rPr>
              <a:t>kepada</a:t>
            </a:r>
            <a:r>
              <a:rPr lang="en-US" sz="1800" dirty="0" smtClean="0">
                <a:latin typeface="+mj-lt"/>
                <a:cs typeface="Times New Roman" pitchFamily="18" charset="0"/>
              </a:rPr>
              <a:t> </a:t>
            </a:r>
            <a:r>
              <a:rPr lang="en-US" sz="1800" dirty="0" err="1" smtClean="0">
                <a:latin typeface="+mj-lt"/>
                <a:cs typeface="Times New Roman" pitchFamily="18" charset="0"/>
              </a:rPr>
              <a:t>allah</a:t>
            </a:r>
            <a:r>
              <a:rPr lang="en-US" sz="1800" dirty="0" smtClean="0">
                <a:latin typeface="+mj-lt"/>
                <a:cs typeface="Times New Roman" pitchFamily="18" charset="0"/>
              </a:rPr>
              <a:t> </a:t>
            </a:r>
            <a:r>
              <a:rPr lang="en-US" sz="1800" dirty="0" err="1" smtClean="0">
                <a:latin typeface="+mj-lt"/>
                <a:cs typeface="Times New Roman" pitchFamily="18" charset="0"/>
              </a:rPr>
              <a:t>swt.,semoga</a:t>
            </a:r>
            <a:r>
              <a:rPr lang="en-US" sz="1800" dirty="0" smtClean="0">
                <a:latin typeface="+mj-lt"/>
                <a:cs typeface="Times New Roman" pitchFamily="18" charset="0"/>
              </a:rPr>
              <a:t> </a:t>
            </a:r>
            <a:r>
              <a:rPr lang="en-US" sz="1800" dirty="0" err="1" smtClean="0">
                <a:latin typeface="+mj-lt"/>
                <a:cs typeface="Times New Roman" pitchFamily="18" charset="0"/>
              </a:rPr>
              <a:t>keputusan</a:t>
            </a:r>
            <a:r>
              <a:rPr lang="en-US" sz="1800" dirty="0" smtClean="0">
                <a:latin typeface="+mj-lt"/>
                <a:cs typeface="Times New Roman" pitchFamily="18" charset="0"/>
              </a:rPr>
              <a:t> </a:t>
            </a:r>
            <a:r>
              <a:rPr lang="en-US" sz="1800" dirty="0" err="1" smtClean="0">
                <a:latin typeface="+mj-lt"/>
                <a:cs typeface="Times New Roman" pitchFamily="18" charset="0"/>
              </a:rPr>
              <a:t>tersebut</a:t>
            </a:r>
            <a:r>
              <a:rPr lang="en-US" sz="1800" dirty="0" smtClean="0">
                <a:latin typeface="+mj-lt"/>
                <a:cs typeface="Times New Roman" pitchFamily="18" charset="0"/>
              </a:rPr>
              <a:t>  </a:t>
            </a:r>
            <a:r>
              <a:rPr lang="en-US" sz="1800" dirty="0" err="1" smtClean="0">
                <a:latin typeface="+mj-lt"/>
                <a:cs typeface="Times New Roman" pitchFamily="18" charset="0"/>
              </a:rPr>
              <a:t>dapat</a:t>
            </a:r>
            <a:r>
              <a:rPr lang="en-US" sz="1800" dirty="0" smtClean="0">
                <a:latin typeface="+mj-lt"/>
                <a:cs typeface="Times New Roman" pitchFamily="18" charset="0"/>
              </a:rPr>
              <a:t> </a:t>
            </a:r>
            <a:r>
              <a:rPr lang="en-US" sz="1800" dirty="0" err="1" smtClean="0">
                <a:latin typeface="+mj-lt"/>
                <a:cs typeface="Times New Roman" pitchFamily="18" charset="0"/>
              </a:rPr>
              <a:t>dilakukan</a:t>
            </a:r>
            <a:r>
              <a:rPr lang="en-US" sz="1800" dirty="0" smtClean="0">
                <a:latin typeface="+mj-lt"/>
                <a:cs typeface="Times New Roman" pitchFamily="18" charset="0"/>
              </a:rPr>
              <a:t> </a:t>
            </a:r>
            <a:r>
              <a:rPr lang="en-US" sz="1800" dirty="0" err="1" smtClean="0">
                <a:latin typeface="+mj-lt"/>
                <a:cs typeface="Times New Roman" pitchFamily="18" charset="0"/>
              </a:rPr>
              <a:t>dan</a:t>
            </a:r>
            <a:r>
              <a:rPr lang="en-US" sz="1800" dirty="0" smtClean="0">
                <a:latin typeface="+mj-lt"/>
                <a:cs typeface="Times New Roman" pitchFamily="18" charset="0"/>
              </a:rPr>
              <a:t> </a:t>
            </a:r>
            <a:r>
              <a:rPr lang="en-US" sz="1800" dirty="0" err="1" smtClean="0">
                <a:latin typeface="+mj-lt"/>
                <a:cs typeface="Times New Roman" pitchFamily="18" charset="0"/>
              </a:rPr>
              <a:t>mendapatkan</a:t>
            </a:r>
            <a:r>
              <a:rPr lang="en-US" sz="1800" dirty="0" smtClean="0">
                <a:latin typeface="+mj-lt"/>
                <a:cs typeface="Times New Roman" pitchFamily="18" charset="0"/>
              </a:rPr>
              <a:t> </a:t>
            </a:r>
            <a:r>
              <a:rPr lang="en-US" sz="1800" dirty="0" err="1" smtClean="0">
                <a:latin typeface="+mj-lt"/>
                <a:cs typeface="Times New Roman" pitchFamily="18" charset="0"/>
              </a:rPr>
              <a:t>maslahat</a:t>
            </a:r>
            <a:r>
              <a:rPr lang="en-US" sz="1800" dirty="0" smtClean="0">
                <a:latin typeface="+mj-lt"/>
                <a:cs typeface="Times New Roman" pitchFamily="18" charset="0"/>
              </a:rPr>
              <a:t> </a:t>
            </a:r>
            <a:r>
              <a:rPr lang="en-US" sz="1800" dirty="0" err="1" smtClean="0">
                <a:latin typeface="+mj-lt"/>
                <a:cs typeface="Times New Roman" pitchFamily="18" charset="0"/>
              </a:rPr>
              <a:t>orang</a:t>
            </a:r>
            <a:r>
              <a:rPr lang="en-US" sz="1800" dirty="0" smtClean="0">
                <a:latin typeface="+mj-lt"/>
                <a:cs typeface="Times New Roman" pitchFamily="18" charset="0"/>
              </a:rPr>
              <a:t> </a:t>
            </a:r>
            <a:r>
              <a:rPr lang="en-US" sz="1800" dirty="0" err="1" smtClean="0">
                <a:latin typeface="+mj-lt"/>
                <a:cs typeface="Times New Roman" pitchFamily="18" charset="0"/>
              </a:rPr>
              <a:t>banyak</a:t>
            </a:r>
            <a:r>
              <a:rPr lang="en-US" sz="1800" dirty="0" smtClean="0">
                <a:latin typeface="+mj-lt"/>
                <a:cs typeface="Times New Roman" pitchFamily="18" charset="0"/>
              </a:rPr>
              <a:t>.</a:t>
            </a:r>
          </a:p>
        </p:txBody>
      </p:sp>
      <p:sp>
        <p:nvSpPr>
          <p:cNvPr id="7" name="Title 1"/>
          <p:cNvSpPr txBox="1">
            <a:spLocks/>
          </p:cNvSpPr>
          <p:nvPr/>
        </p:nvSpPr>
        <p:spPr>
          <a:xfrm>
            <a:off x="381000" y="133350"/>
            <a:ext cx="8229600" cy="990600"/>
          </a:xfrm>
          <a:prstGeom prst="rect">
            <a:avLst/>
          </a:prstGeom>
          <a:noFill/>
          <a:ln w="25400" cap="flat" cmpd="sng" algn="ctr">
            <a:noFill/>
            <a:prstDash val="solid"/>
          </a:ln>
        </p:spPr>
        <p:style>
          <a:lnRef idx="2">
            <a:schemeClr val="accent2"/>
          </a:lnRef>
          <a:fillRef idx="1">
            <a:schemeClr val="lt1"/>
          </a:fillRef>
          <a:effectRef idx="0">
            <a:schemeClr val="accent2"/>
          </a:effectRef>
          <a:fontRef idx="minor">
            <a:schemeClr val="dk1"/>
          </a:fontRef>
        </p:style>
        <p:txBody>
          <a:bodyP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b="1" dirty="0" err="1" smtClean="0">
                <a:solidFill>
                  <a:schemeClr val="accent6">
                    <a:lumMod val="75000"/>
                  </a:schemeClr>
                </a:solidFill>
                <a:cs typeface="Times New Roman" pitchFamily="18" charset="0"/>
              </a:rPr>
              <a:t>Hikmah</a:t>
            </a:r>
            <a:r>
              <a:rPr lang="en-US" sz="2800" b="1" dirty="0" smtClean="0">
                <a:solidFill>
                  <a:schemeClr val="accent6">
                    <a:lumMod val="75000"/>
                  </a:schemeClr>
                </a:solidFill>
                <a:cs typeface="Times New Roman" pitchFamily="18" charset="0"/>
              </a:rPr>
              <a:t> </a:t>
            </a:r>
            <a:r>
              <a:rPr lang="en-US" sz="2800" b="1" dirty="0" err="1" smtClean="0">
                <a:solidFill>
                  <a:schemeClr val="accent6">
                    <a:lumMod val="75000"/>
                  </a:schemeClr>
                </a:solidFill>
                <a:cs typeface="Times New Roman" pitchFamily="18" charset="0"/>
              </a:rPr>
              <a:t>mempelajari</a:t>
            </a:r>
            <a:r>
              <a:rPr lang="en-US" sz="2800" b="1" dirty="0" smtClean="0">
                <a:solidFill>
                  <a:schemeClr val="accent6">
                    <a:lumMod val="75000"/>
                  </a:schemeClr>
                </a:solidFill>
                <a:cs typeface="Times New Roman" pitchFamily="18" charset="0"/>
              </a:rPr>
              <a:t> </a:t>
            </a:r>
            <a:r>
              <a:rPr lang="en-US" sz="2800" b="1" dirty="0" err="1">
                <a:solidFill>
                  <a:schemeClr val="accent6">
                    <a:lumMod val="75000"/>
                  </a:schemeClr>
                </a:solidFill>
                <a:cs typeface="Times New Roman" pitchFamily="18" charset="0"/>
              </a:rPr>
              <a:t>isi</a:t>
            </a:r>
            <a:r>
              <a:rPr lang="en-US" sz="2800" b="1" dirty="0">
                <a:solidFill>
                  <a:schemeClr val="accent6">
                    <a:lumMod val="75000"/>
                  </a:schemeClr>
                </a:solidFill>
                <a:cs typeface="Times New Roman" pitchFamily="18" charset="0"/>
              </a:rPr>
              <a:t> </a:t>
            </a:r>
            <a:r>
              <a:rPr lang="en-US" sz="2800" b="1" dirty="0" err="1">
                <a:solidFill>
                  <a:schemeClr val="accent6">
                    <a:lumMod val="75000"/>
                  </a:schemeClr>
                </a:solidFill>
                <a:cs typeface="Times New Roman" pitchFamily="18" charset="0"/>
              </a:rPr>
              <a:t>kandungan</a:t>
            </a:r>
            <a:r>
              <a:rPr lang="en-US" sz="2800" b="1" dirty="0">
                <a:solidFill>
                  <a:schemeClr val="accent6">
                    <a:lumMod val="75000"/>
                  </a:schemeClr>
                </a:solidFill>
                <a:cs typeface="Times New Roman" pitchFamily="18" charset="0"/>
              </a:rPr>
              <a:t> </a:t>
            </a:r>
            <a:r>
              <a:rPr lang="en-US" sz="2800" b="1" dirty="0" smtClean="0">
                <a:solidFill>
                  <a:schemeClr val="accent6">
                    <a:lumMod val="75000"/>
                  </a:schemeClr>
                </a:solidFill>
                <a:cs typeface="Times New Roman" pitchFamily="18" charset="0"/>
              </a:rPr>
              <a:t>Q.S</a:t>
            </a:r>
            <a:r>
              <a:rPr lang="en-US" sz="2800" b="1" dirty="0">
                <a:solidFill>
                  <a:schemeClr val="accent6">
                    <a:lumMod val="75000"/>
                  </a:schemeClr>
                </a:solidFill>
                <a:cs typeface="Times New Roman" pitchFamily="18" charset="0"/>
              </a:rPr>
              <a:t>. </a:t>
            </a:r>
            <a:r>
              <a:rPr lang="pt-BR" sz="2800" b="1" dirty="0" smtClean="0">
                <a:solidFill>
                  <a:schemeClr val="accent6">
                    <a:lumMod val="75000"/>
                  </a:schemeClr>
                </a:solidFill>
              </a:rPr>
              <a:t>Ali ‘Imran/3 </a:t>
            </a:r>
          </a:p>
          <a:p>
            <a:r>
              <a:rPr lang="pt-BR" sz="2800" b="1" dirty="0" smtClean="0">
                <a:solidFill>
                  <a:schemeClr val="accent6">
                    <a:lumMod val="75000"/>
                  </a:schemeClr>
                </a:solidFill>
              </a:rPr>
              <a:t>ayat 159</a:t>
            </a:r>
            <a:endParaRPr lang="en-US" sz="2800" b="1" dirty="0" smtClean="0">
              <a:solidFill>
                <a:schemeClr val="accent6">
                  <a:lumMod val="75000"/>
                </a:schemeClr>
              </a:solidFill>
              <a:cs typeface="Times New Roman" pitchFamily="18" charset="0"/>
            </a:endParaRPr>
          </a:p>
        </p:txBody>
      </p:sp>
      <p:pic>
        <p:nvPicPr>
          <p:cNvPr id="9" name="Picture 8" descr="E:\ELISA\ERLANGGA LISA\2017\TEMPLATE PPT\SMA Pendidikan Agama Islam dan Budi Pekerti  XI K13N Sadi dan M.Nasikin\SMA Pendidikan Agama Islam dan Budi Pekerti  XI K13N Sadi dan M.Nasikin bann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521200"/>
            <a:ext cx="9144001" cy="62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4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 Same Side Corner Rectangle 7"/>
          <p:cNvSpPr/>
          <p:nvPr/>
        </p:nvSpPr>
        <p:spPr>
          <a:xfrm>
            <a:off x="1600200" y="1276350"/>
            <a:ext cx="5943600" cy="3048000"/>
          </a:xfrm>
          <a:prstGeom prst="round2SameRect">
            <a:avLst>
              <a:gd name="adj1" fmla="val 16000"/>
              <a:gd name="adj2" fmla="val 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16"/>
          <p:cNvSpPr txBox="1">
            <a:spLocks/>
          </p:cNvSpPr>
          <p:nvPr/>
        </p:nvSpPr>
        <p:spPr>
          <a:xfrm>
            <a:off x="2590800" y="1352550"/>
            <a:ext cx="6477000" cy="2819400"/>
          </a:xfrm>
          <a:prstGeom prst="rect">
            <a:avLst/>
          </a:prstGeom>
        </p:spPr>
        <p:txBody>
          <a:bodyPr numCol="2"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gn="just">
              <a:buFont typeface="+mj-lt"/>
              <a:buAutoNum type="alphaLcPeriod"/>
            </a:pPr>
            <a:r>
              <a:rPr lang="en-US" sz="1800" dirty="0" smtClean="0">
                <a:latin typeface="+mj-lt"/>
                <a:cs typeface="Times New Roman" pitchFamily="18" charset="0"/>
              </a:rPr>
              <a:t>Di </a:t>
            </a:r>
            <a:r>
              <a:rPr lang="en-US" sz="1800" dirty="0" err="1" smtClean="0">
                <a:latin typeface="+mj-lt"/>
                <a:cs typeface="Times New Roman" pitchFamily="18" charset="0"/>
              </a:rPr>
              <a:t>dalam</a:t>
            </a:r>
            <a:r>
              <a:rPr lang="en-US" sz="1800" dirty="0" smtClean="0">
                <a:latin typeface="+mj-lt"/>
                <a:cs typeface="Times New Roman" pitchFamily="18" charset="0"/>
              </a:rPr>
              <a:t> </a:t>
            </a:r>
            <a:r>
              <a:rPr lang="en-US" sz="1800" dirty="0" err="1" smtClean="0">
                <a:latin typeface="+mj-lt"/>
                <a:cs typeface="Times New Roman" pitchFamily="18" charset="0"/>
              </a:rPr>
              <a:t>bermusyawarah</a:t>
            </a:r>
            <a:r>
              <a:rPr lang="en-US" sz="1800" dirty="0" smtClean="0">
                <a:latin typeface="+mj-lt"/>
                <a:cs typeface="Times New Roman" pitchFamily="18" charset="0"/>
              </a:rPr>
              <a:t> </a:t>
            </a:r>
            <a:r>
              <a:rPr lang="en-US" sz="1800" dirty="0" err="1" smtClean="0">
                <a:latin typeface="+mj-lt"/>
                <a:cs typeface="Times New Roman" pitchFamily="18" charset="0"/>
              </a:rPr>
              <a:t>terhadap</a:t>
            </a:r>
            <a:r>
              <a:rPr lang="en-US" sz="1800" dirty="0" smtClean="0">
                <a:latin typeface="+mj-lt"/>
                <a:cs typeface="Times New Roman" pitchFamily="18" charset="0"/>
              </a:rPr>
              <a:t> </a:t>
            </a:r>
            <a:r>
              <a:rPr lang="en-US" sz="1800" dirty="0" err="1" smtClean="0">
                <a:latin typeface="+mj-lt"/>
                <a:cs typeface="Times New Roman" pitchFamily="18" charset="0"/>
              </a:rPr>
              <a:t>suatu</a:t>
            </a:r>
            <a:r>
              <a:rPr lang="en-US" sz="1800" dirty="0" smtClean="0">
                <a:latin typeface="+mj-lt"/>
                <a:cs typeface="Times New Roman" pitchFamily="18" charset="0"/>
              </a:rPr>
              <a:t> </a:t>
            </a:r>
            <a:r>
              <a:rPr lang="en-US" sz="1800" dirty="0" err="1" smtClean="0">
                <a:latin typeface="+mj-lt"/>
                <a:cs typeface="Times New Roman" pitchFamily="18" charset="0"/>
              </a:rPr>
              <a:t>persoalan</a:t>
            </a:r>
            <a:r>
              <a:rPr lang="en-US" sz="1800" dirty="0" smtClean="0">
                <a:latin typeface="+mj-lt"/>
                <a:cs typeface="Times New Roman" pitchFamily="18" charset="0"/>
              </a:rPr>
              <a:t> </a:t>
            </a:r>
            <a:r>
              <a:rPr lang="en-US" sz="1800" dirty="0" err="1" smtClean="0">
                <a:latin typeface="+mj-lt"/>
                <a:cs typeface="Times New Roman" pitchFamily="18" charset="0"/>
              </a:rPr>
              <a:t>diperlukan</a:t>
            </a:r>
            <a:r>
              <a:rPr lang="en-US" sz="1800" dirty="0" smtClean="0">
                <a:latin typeface="+mj-lt"/>
                <a:cs typeface="Times New Roman" pitchFamily="18" charset="0"/>
              </a:rPr>
              <a:t> </a:t>
            </a:r>
            <a:r>
              <a:rPr lang="en-US" sz="1800" dirty="0" err="1" smtClean="0">
                <a:latin typeface="+mj-lt"/>
                <a:cs typeface="Times New Roman" pitchFamily="18" charset="0"/>
              </a:rPr>
              <a:t>pemikiran</a:t>
            </a:r>
            <a:r>
              <a:rPr lang="en-US" sz="1800" dirty="0" smtClean="0">
                <a:latin typeface="+mj-lt"/>
                <a:cs typeface="Times New Roman" pitchFamily="18" charset="0"/>
              </a:rPr>
              <a:t> </a:t>
            </a:r>
            <a:r>
              <a:rPr lang="en-US" sz="1800" dirty="0" err="1" smtClean="0">
                <a:latin typeface="+mj-lt"/>
                <a:cs typeface="Times New Roman" pitchFamily="18" charset="0"/>
              </a:rPr>
              <a:t>kritis</a:t>
            </a:r>
            <a:r>
              <a:rPr lang="en-US" sz="1800" dirty="0" smtClean="0">
                <a:latin typeface="+mj-lt"/>
                <a:cs typeface="Times New Roman" pitchFamily="18" charset="0"/>
              </a:rPr>
              <a:t>, </a:t>
            </a:r>
            <a:r>
              <a:rPr lang="en-US" sz="1800" dirty="0" err="1" smtClean="0">
                <a:latin typeface="+mj-lt"/>
                <a:cs typeface="Times New Roman" pitchFamily="18" charset="0"/>
              </a:rPr>
              <a:t>sehingga</a:t>
            </a:r>
            <a:r>
              <a:rPr lang="en-US" sz="1800" dirty="0" smtClean="0">
                <a:latin typeface="+mj-lt"/>
                <a:cs typeface="Times New Roman" pitchFamily="18" charset="0"/>
              </a:rPr>
              <a:t> </a:t>
            </a:r>
            <a:r>
              <a:rPr lang="en-US" sz="1800" dirty="0" err="1" smtClean="0">
                <a:latin typeface="+mj-lt"/>
                <a:cs typeface="Times New Roman" pitchFamily="18" charset="0"/>
              </a:rPr>
              <a:t>dapat</a:t>
            </a:r>
            <a:r>
              <a:rPr lang="en-US" sz="1800" dirty="0" smtClean="0">
                <a:latin typeface="+mj-lt"/>
                <a:cs typeface="Times New Roman" pitchFamily="18" charset="0"/>
              </a:rPr>
              <a:t> </a:t>
            </a:r>
            <a:r>
              <a:rPr lang="en-US" sz="1800" dirty="0" err="1" smtClean="0">
                <a:latin typeface="+mj-lt"/>
                <a:cs typeface="Times New Roman" pitchFamily="18" charset="0"/>
              </a:rPr>
              <a:t>diperoleh</a:t>
            </a:r>
            <a:r>
              <a:rPr lang="en-US" sz="1800" dirty="0" smtClean="0">
                <a:latin typeface="+mj-lt"/>
                <a:cs typeface="Times New Roman" pitchFamily="18" charset="0"/>
              </a:rPr>
              <a:t> </a:t>
            </a:r>
            <a:r>
              <a:rPr lang="en-US" sz="1800" dirty="0" err="1" smtClean="0">
                <a:latin typeface="+mj-lt"/>
                <a:cs typeface="Times New Roman" pitchFamily="18" charset="0"/>
              </a:rPr>
              <a:t>keputusan</a:t>
            </a:r>
            <a:r>
              <a:rPr lang="en-US" sz="1800" dirty="0" smtClean="0">
                <a:latin typeface="+mj-lt"/>
                <a:cs typeface="Times New Roman" pitchFamily="18" charset="0"/>
              </a:rPr>
              <a:t> yang </a:t>
            </a:r>
            <a:r>
              <a:rPr lang="en-US" sz="1800" dirty="0" err="1" smtClean="0">
                <a:latin typeface="+mj-lt"/>
                <a:cs typeface="Times New Roman" pitchFamily="18" charset="0"/>
              </a:rPr>
              <a:t>terbaik</a:t>
            </a:r>
            <a:endParaRPr lang="en-US" sz="1800" dirty="0" smtClean="0">
              <a:latin typeface="+mj-lt"/>
              <a:cs typeface="Times New Roman" pitchFamily="18" charset="0"/>
            </a:endParaRPr>
          </a:p>
          <a:p>
            <a:pPr marL="514350" indent="-514350" algn="just">
              <a:buFont typeface="+mj-lt"/>
              <a:buAutoNum type="alphaLcPeriod"/>
            </a:pPr>
            <a:r>
              <a:rPr lang="en-US" sz="1800" dirty="0" err="1" smtClean="0">
                <a:latin typeface="+mj-lt"/>
                <a:cs typeface="Times New Roman" pitchFamily="18" charset="0"/>
              </a:rPr>
              <a:t>Keputusan</a:t>
            </a:r>
            <a:r>
              <a:rPr lang="en-US" sz="1800" dirty="0" smtClean="0">
                <a:latin typeface="+mj-lt"/>
                <a:cs typeface="Times New Roman" pitchFamily="18" charset="0"/>
              </a:rPr>
              <a:t> </a:t>
            </a:r>
            <a:r>
              <a:rPr lang="en-US" sz="1800" dirty="0" err="1" smtClean="0">
                <a:latin typeface="+mj-lt"/>
                <a:cs typeface="Times New Roman" pitchFamily="18" charset="0"/>
              </a:rPr>
              <a:t>terbaik</a:t>
            </a:r>
            <a:r>
              <a:rPr lang="en-US" sz="1800" dirty="0" smtClean="0">
                <a:latin typeface="+mj-lt"/>
                <a:cs typeface="Times New Roman" pitchFamily="18" charset="0"/>
              </a:rPr>
              <a:t> </a:t>
            </a:r>
            <a:r>
              <a:rPr lang="en-US" sz="1800" dirty="0" err="1" smtClean="0">
                <a:latin typeface="+mj-lt"/>
                <a:cs typeface="Times New Roman" pitchFamily="18" charset="0"/>
              </a:rPr>
              <a:t>adalah</a:t>
            </a:r>
            <a:r>
              <a:rPr lang="en-US" sz="1800" dirty="0" smtClean="0">
                <a:latin typeface="+mj-lt"/>
                <a:cs typeface="Times New Roman" pitchFamily="18" charset="0"/>
              </a:rPr>
              <a:t> </a:t>
            </a:r>
            <a:r>
              <a:rPr lang="en-US" sz="1800" dirty="0" err="1" smtClean="0">
                <a:latin typeface="+mj-lt"/>
                <a:cs typeface="Times New Roman" pitchFamily="18" charset="0"/>
              </a:rPr>
              <a:t>keputusan</a:t>
            </a:r>
            <a:r>
              <a:rPr lang="en-US" sz="1800" dirty="0" smtClean="0">
                <a:latin typeface="+mj-lt"/>
                <a:cs typeface="Times New Roman" pitchFamily="18" charset="0"/>
              </a:rPr>
              <a:t> yang </a:t>
            </a:r>
            <a:r>
              <a:rPr lang="en-US" sz="1800" dirty="0" err="1" smtClean="0">
                <a:latin typeface="+mj-lt"/>
                <a:cs typeface="Times New Roman" pitchFamily="18" charset="0"/>
              </a:rPr>
              <a:t>diambil</a:t>
            </a:r>
            <a:r>
              <a:rPr lang="en-US" sz="1800" dirty="0" smtClean="0">
                <a:latin typeface="+mj-lt"/>
                <a:cs typeface="Times New Roman" pitchFamily="18" charset="0"/>
              </a:rPr>
              <a:t> </a:t>
            </a:r>
            <a:r>
              <a:rPr lang="en-US" sz="1800" dirty="0" err="1" smtClean="0">
                <a:latin typeface="+mj-lt"/>
                <a:cs typeface="Times New Roman" pitchFamily="18" charset="0"/>
              </a:rPr>
              <a:t>dari</a:t>
            </a:r>
            <a:r>
              <a:rPr lang="en-US" sz="1800" dirty="0" smtClean="0">
                <a:latin typeface="+mj-lt"/>
                <a:cs typeface="Times New Roman" pitchFamily="18" charset="0"/>
              </a:rPr>
              <a:t> Al-Qur’an, </a:t>
            </a:r>
            <a:r>
              <a:rPr lang="en-US" sz="1800" dirty="0" err="1" smtClean="0">
                <a:latin typeface="+mj-lt"/>
                <a:cs typeface="Times New Roman" pitchFamily="18" charset="0"/>
              </a:rPr>
              <a:t>sunnah</a:t>
            </a:r>
            <a:r>
              <a:rPr lang="en-US" sz="1800" dirty="0" smtClean="0">
                <a:latin typeface="+mj-lt"/>
                <a:cs typeface="Times New Roman" pitchFamily="18" charset="0"/>
              </a:rPr>
              <a:t>, </a:t>
            </a:r>
            <a:r>
              <a:rPr lang="en-US" sz="1800" dirty="0" err="1" smtClean="0">
                <a:latin typeface="+mj-lt"/>
                <a:cs typeface="Times New Roman" pitchFamily="18" charset="0"/>
              </a:rPr>
              <a:t>atau</a:t>
            </a:r>
            <a:r>
              <a:rPr lang="en-US" sz="1800" dirty="0" smtClean="0">
                <a:latin typeface="+mj-lt"/>
                <a:cs typeface="Times New Roman" pitchFamily="18" charset="0"/>
              </a:rPr>
              <a:t> </a:t>
            </a:r>
            <a:r>
              <a:rPr lang="en-US" sz="1800" dirty="0" err="1" smtClean="0">
                <a:latin typeface="+mj-lt"/>
                <a:cs typeface="Times New Roman" pitchFamily="18" charset="0"/>
              </a:rPr>
              <a:t>hasil</a:t>
            </a:r>
            <a:r>
              <a:rPr lang="en-US" sz="1800" dirty="0" smtClean="0">
                <a:latin typeface="+mj-lt"/>
                <a:cs typeface="Times New Roman" pitchFamily="18" charset="0"/>
              </a:rPr>
              <a:t> </a:t>
            </a:r>
            <a:r>
              <a:rPr lang="en-US" sz="1800" dirty="0" err="1" smtClean="0">
                <a:latin typeface="+mj-lt"/>
                <a:cs typeface="Times New Roman" pitchFamily="18" charset="0"/>
              </a:rPr>
              <a:t>ijtihad</a:t>
            </a:r>
            <a:r>
              <a:rPr lang="en-US" sz="1800" dirty="0" smtClean="0">
                <a:latin typeface="+mj-lt"/>
                <a:cs typeface="Times New Roman" pitchFamily="18" charset="0"/>
              </a:rPr>
              <a:t> </a:t>
            </a:r>
            <a:r>
              <a:rPr lang="en-US" sz="1800" dirty="0" err="1" smtClean="0">
                <a:latin typeface="+mj-lt"/>
                <a:cs typeface="Times New Roman" pitchFamily="18" charset="0"/>
              </a:rPr>
              <a:t>ulama</a:t>
            </a:r>
            <a:endParaRPr lang="en-US" sz="1800" dirty="0" smtClean="0">
              <a:latin typeface="+mj-lt"/>
              <a:cs typeface="Times New Roman" pitchFamily="18" charset="0"/>
            </a:endParaRPr>
          </a:p>
        </p:txBody>
      </p:sp>
      <p:sp>
        <p:nvSpPr>
          <p:cNvPr id="7" name="Title 1"/>
          <p:cNvSpPr txBox="1">
            <a:spLocks/>
          </p:cNvSpPr>
          <p:nvPr/>
        </p:nvSpPr>
        <p:spPr>
          <a:xfrm>
            <a:off x="381000" y="133350"/>
            <a:ext cx="8229600" cy="990600"/>
          </a:xfrm>
          <a:prstGeom prst="rect">
            <a:avLst/>
          </a:prstGeom>
          <a:noFill/>
          <a:ln w="25400" cap="flat" cmpd="sng" algn="ctr">
            <a:noFill/>
            <a:prstDash val="solid"/>
          </a:ln>
        </p:spPr>
        <p:style>
          <a:lnRef idx="2">
            <a:schemeClr val="accent2"/>
          </a:lnRef>
          <a:fillRef idx="1">
            <a:schemeClr val="lt1"/>
          </a:fillRef>
          <a:effectRef idx="0">
            <a:schemeClr val="accent2"/>
          </a:effectRef>
          <a:fontRef idx="minor">
            <a:schemeClr val="dk1"/>
          </a:fontRef>
        </p:style>
        <p:txBody>
          <a:bodyP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b="1" dirty="0" err="1" smtClean="0">
                <a:solidFill>
                  <a:schemeClr val="accent6">
                    <a:lumMod val="75000"/>
                  </a:schemeClr>
                </a:solidFill>
                <a:cs typeface="Times New Roman" pitchFamily="18" charset="0"/>
              </a:rPr>
              <a:t>Hikmah</a:t>
            </a:r>
            <a:r>
              <a:rPr lang="en-US" sz="2800" b="1" dirty="0" smtClean="0">
                <a:solidFill>
                  <a:schemeClr val="accent6">
                    <a:lumMod val="75000"/>
                  </a:schemeClr>
                </a:solidFill>
                <a:cs typeface="Times New Roman" pitchFamily="18" charset="0"/>
              </a:rPr>
              <a:t> </a:t>
            </a:r>
            <a:r>
              <a:rPr lang="en-US" sz="2800" b="1" dirty="0" err="1" smtClean="0">
                <a:solidFill>
                  <a:schemeClr val="accent6">
                    <a:lumMod val="75000"/>
                  </a:schemeClr>
                </a:solidFill>
                <a:cs typeface="Times New Roman" pitchFamily="18" charset="0"/>
              </a:rPr>
              <a:t>mempelajari</a:t>
            </a:r>
            <a:r>
              <a:rPr lang="en-US" sz="2800" b="1" dirty="0" smtClean="0">
                <a:solidFill>
                  <a:schemeClr val="accent6">
                    <a:lumMod val="75000"/>
                  </a:schemeClr>
                </a:solidFill>
                <a:cs typeface="Times New Roman" pitchFamily="18" charset="0"/>
              </a:rPr>
              <a:t> </a:t>
            </a:r>
            <a:r>
              <a:rPr lang="en-US" sz="2800" b="1" dirty="0" err="1">
                <a:solidFill>
                  <a:schemeClr val="accent6">
                    <a:lumMod val="75000"/>
                  </a:schemeClr>
                </a:solidFill>
                <a:cs typeface="Times New Roman" pitchFamily="18" charset="0"/>
              </a:rPr>
              <a:t>isi</a:t>
            </a:r>
            <a:r>
              <a:rPr lang="en-US" sz="2800" b="1" dirty="0">
                <a:solidFill>
                  <a:schemeClr val="accent6">
                    <a:lumMod val="75000"/>
                  </a:schemeClr>
                </a:solidFill>
                <a:cs typeface="Times New Roman" pitchFamily="18" charset="0"/>
              </a:rPr>
              <a:t> </a:t>
            </a:r>
            <a:r>
              <a:rPr lang="en-US" sz="2800" b="1" dirty="0" err="1">
                <a:solidFill>
                  <a:schemeClr val="accent6">
                    <a:lumMod val="75000"/>
                  </a:schemeClr>
                </a:solidFill>
                <a:cs typeface="Times New Roman" pitchFamily="18" charset="0"/>
              </a:rPr>
              <a:t>kandungan</a:t>
            </a:r>
            <a:r>
              <a:rPr lang="en-US" sz="2800" b="1" dirty="0">
                <a:solidFill>
                  <a:schemeClr val="accent6">
                    <a:lumMod val="75000"/>
                  </a:schemeClr>
                </a:solidFill>
                <a:cs typeface="Times New Roman" pitchFamily="18" charset="0"/>
              </a:rPr>
              <a:t> </a:t>
            </a:r>
            <a:endParaRPr lang="en-US" sz="2800" b="1" dirty="0" smtClean="0">
              <a:solidFill>
                <a:schemeClr val="accent6">
                  <a:lumMod val="75000"/>
                </a:schemeClr>
              </a:solidFill>
              <a:cs typeface="Times New Roman" pitchFamily="18" charset="0"/>
            </a:endParaRPr>
          </a:p>
          <a:p>
            <a:r>
              <a:rPr lang="en-US" sz="2800" b="1" dirty="0" err="1" smtClean="0">
                <a:solidFill>
                  <a:schemeClr val="accent6">
                    <a:lumMod val="75000"/>
                  </a:schemeClr>
                </a:solidFill>
                <a:cs typeface="Times New Roman" pitchFamily="18" charset="0"/>
              </a:rPr>
              <a:t>Hadits</a:t>
            </a:r>
            <a:r>
              <a:rPr lang="en-US" sz="2800" b="1" dirty="0" smtClean="0">
                <a:solidFill>
                  <a:schemeClr val="accent6">
                    <a:lumMod val="75000"/>
                  </a:schemeClr>
                </a:solidFill>
                <a:cs typeface="Times New Roman" pitchFamily="18" charset="0"/>
              </a:rPr>
              <a:t> Abu </a:t>
            </a:r>
            <a:r>
              <a:rPr lang="en-US" sz="2800" b="1" dirty="0" err="1" smtClean="0">
                <a:solidFill>
                  <a:schemeClr val="accent6">
                    <a:lumMod val="75000"/>
                  </a:schemeClr>
                </a:solidFill>
                <a:cs typeface="Times New Roman" pitchFamily="18" charset="0"/>
              </a:rPr>
              <a:t>Dawud</a:t>
            </a:r>
            <a:endParaRPr lang="en-US" sz="2800" b="1" dirty="0" smtClean="0">
              <a:solidFill>
                <a:schemeClr val="accent6">
                  <a:lumMod val="75000"/>
                </a:schemeClr>
              </a:solidFill>
              <a:cs typeface="Times New Roman" pitchFamily="18" charset="0"/>
            </a:endParaRPr>
          </a:p>
        </p:txBody>
      </p:sp>
      <p:pic>
        <p:nvPicPr>
          <p:cNvPr id="9" name="Picture 8" descr="E:\ELISA\ERLANGGA LISA\2017\TEMPLATE PPT\SMA Pendidikan Agama Islam dan Budi Pekerti  XI K13N Sadi dan M.Nasikin\SMA Pendidikan Agama Islam dan Budi Pekerti  XI K13N Sadi dan M.Nasikin bann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521200"/>
            <a:ext cx="9144001" cy="62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4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781049"/>
            <a:ext cx="9144000" cy="36195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E:\ELISA\ERLANGGA LISA\2017\TEMPLATE PPT\SMA Pendidikan Agama Islam dan Budi Pekerti  XI K13N Sadi dan M.Nasikin\SMA Pendidikan Agama Islam dan Budi Pekerti  XI K13N Sadi dan M.Nasikin bann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521200"/>
            <a:ext cx="9144001" cy="6223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381000" y="133350"/>
            <a:ext cx="8229600" cy="647699"/>
          </a:xfrm>
          <a:prstGeom prst="rect">
            <a:avLst/>
          </a:prstGeom>
          <a:noFill/>
          <a:ln w="25400" cap="flat" cmpd="sng" algn="ctr">
            <a:noFill/>
            <a:prstDash val="solid"/>
          </a:ln>
        </p:spPr>
        <p:style>
          <a:lnRef idx="2">
            <a:schemeClr val="accent2"/>
          </a:lnRef>
          <a:fillRef idx="1">
            <a:schemeClr val="lt1"/>
          </a:fillRef>
          <a:effectRef idx="0">
            <a:schemeClr val="accent2"/>
          </a:effectRef>
          <a:fontRef idx="minor">
            <a:schemeClr val="dk1"/>
          </a:fontRef>
        </p:style>
        <p:txBody>
          <a:bodyP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b="1" dirty="0" err="1">
                <a:solidFill>
                  <a:schemeClr val="accent6">
                    <a:lumMod val="75000"/>
                  </a:schemeClr>
                </a:solidFill>
                <a:latin typeface="+mj-lt"/>
                <a:cs typeface="Times New Roman" pitchFamily="18" charset="0"/>
              </a:rPr>
              <a:t>Sikap</a:t>
            </a:r>
            <a:r>
              <a:rPr lang="en-US" sz="2800" b="1" dirty="0">
                <a:solidFill>
                  <a:schemeClr val="accent6">
                    <a:lumMod val="75000"/>
                  </a:schemeClr>
                </a:solidFill>
                <a:latin typeface="+mj-lt"/>
                <a:cs typeface="Times New Roman" pitchFamily="18" charset="0"/>
              </a:rPr>
              <a:t> </a:t>
            </a:r>
            <a:r>
              <a:rPr lang="en-US" sz="2800" b="1" dirty="0" err="1">
                <a:solidFill>
                  <a:schemeClr val="accent6">
                    <a:lumMod val="75000"/>
                  </a:schemeClr>
                </a:solidFill>
                <a:latin typeface="+mj-lt"/>
                <a:cs typeface="Times New Roman" pitchFamily="18" charset="0"/>
              </a:rPr>
              <a:t>dan</a:t>
            </a:r>
            <a:r>
              <a:rPr lang="en-US" sz="2800" b="1" dirty="0">
                <a:solidFill>
                  <a:schemeClr val="accent6">
                    <a:lumMod val="75000"/>
                  </a:schemeClr>
                </a:solidFill>
                <a:latin typeface="+mj-lt"/>
                <a:cs typeface="Times New Roman" pitchFamily="18" charset="0"/>
              </a:rPr>
              <a:t> </a:t>
            </a:r>
            <a:r>
              <a:rPr lang="en-US" sz="2800" b="1" dirty="0" err="1">
                <a:solidFill>
                  <a:schemeClr val="accent6">
                    <a:lumMod val="75000"/>
                  </a:schemeClr>
                </a:solidFill>
                <a:latin typeface="+mj-lt"/>
                <a:cs typeface="Times New Roman" pitchFamily="18" charset="0"/>
              </a:rPr>
              <a:t>Perilaku</a:t>
            </a:r>
            <a:r>
              <a:rPr lang="en-US" sz="2800" b="1" dirty="0">
                <a:solidFill>
                  <a:schemeClr val="accent6">
                    <a:lumMod val="75000"/>
                  </a:schemeClr>
                </a:solidFill>
                <a:latin typeface="+mj-lt"/>
                <a:cs typeface="Times New Roman" pitchFamily="18" charset="0"/>
              </a:rPr>
              <a:t> yang </a:t>
            </a:r>
            <a:r>
              <a:rPr lang="en-US" sz="2800" b="1" dirty="0" err="1">
                <a:solidFill>
                  <a:schemeClr val="accent6">
                    <a:lumMod val="75000"/>
                  </a:schemeClr>
                </a:solidFill>
                <a:latin typeface="+mj-lt"/>
                <a:cs typeface="Times New Roman" pitchFamily="18" charset="0"/>
              </a:rPr>
              <a:t>Harus</a:t>
            </a:r>
            <a:r>
              <a:rPr lang="en-US" sz="2800" b="1" dirty="0">
                <a:solidFill>
                  <a:schemeClr val="accent6">
                    <a:lumMod val="75000"/>
                  </a:schemeClr>
                </a:solidFill>
                <a:latin typeface="+mj-lt"/>
                <a:cs typeface="Times New Roman" pitchFamily="18" charset="0"/>
              </a:rPr>
              <a:t> </a:t>
            </a:r>
            <a:r>
              <a:rPr lang="en-US" sz="2800" b="1" dirty="0" err="1">
                <a:solidFill>
                  <a:schemeClr val="accent6">
                    <a:lumMod val="75000"/>
                  </a:schemeClr>
                </a:solidFill>
                <a:latin typeface="+mj-lt"/>
                <a:cs typeface="Times New Roman" pitchFamily="18" charset="0"/>
              </a:rPr>
              <a:t>Dikembangkan</a:t>
            </a:r>
            <a:endParaRPr lang="id-ID" sz="2800" b="1" dirty="0">
              <a:solidFill>
                <a:schemeClr val="accent6">
                  <a:lumMod val="75000"/>
                </a:schemeClr>
              </a:solidFill>
              <a:latin typeface="+mj-lt"/>
            </a:endParaRPr>
          </a:p>
        </p:txBody>
      </p:sp>
      <p:sp>
        <p:nvSpPr>
          <p:cNvPr id="3" name="Content Placeholder 2"/>
          <p:cNvSpPr txBox="1">
            <a:spLocks/>
          </p:cNvSpPr>
          <p:nvPr/>
        </p:nvSpPr>
        <p:spPr>
          <a:xfrm>
            <a:off x="301752" y="796158"/>
            <a:ext cx="8503920" cy="390919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numCol="2" spcCol="182880">
            <a:no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514350" indent="-514350" algn="just">
              <a:buFont typeface="+mj-lt"/>
              <a:buAutoNum type="alphaLcPeriod"/>
            </a:pPr>
            <a:r>
              <a:rPr lang="en-US" sz="1500" dirty="0" err="1" smtClean="0">
                <a:latin typeface="+mj-lt"/>
                <a:cs typeface="Times New Roman"/>
              </a:rPr>
              <a:t>Manusia</a:t>
            </a:r>
            <a:r>
              <a:rPr lang="en-US" sz="1500" dirty="0" smtClean="0">
                <a:latin typeface="+mj-lt"/>
                <a:cs typeface="Times New Roman"/>
              </a:rPr>
              <a:t> </a:t>
            </a:r>
            <a:r>
              <a:rPr lang="en-US" sz="1500" dirty="0" err="1" smtClean="0">
                <a:latin typeface="+mj-lt"/>
                <a:cs typeface="Times New Roman"/>
              </a:rPr>
              <a:t>tunduk</a:t>
            </a:r>
            <a:r>
              <a:rPr lang="en-US" sz="1500" dirty="0" smtClean="0">
                <a:latin typeface="+mj-lt"/>
                <a:cs typeface="Times New Roman"/>
              </a:rPr>
              <a:t> </a:t>
            </a:r>
            <a:r>
              <a:rPr lang="en-US" sz="1500" dirty="0" err="1" smtClean="0">
                <a:latin typeface="+mj-lt"/>
                <a:cs typeface="Times New Roman"/>
              </a:rPr>
              <a:t>terhadap</a:t>
            </a:r>
            <a:r>
              <a:rPr lang="en-US" sz="1500" dirty="0" smtClean="0">
                <a:latin typeface="+mj-lt"/>
                <a:cs typeface="Times New Roman"/>
              </a:rPr>
              <a:t> </a:t>
            </a:r>
            <a:r>
              <a:rPr lang="en-US" sz="1500" dirty="0" err="1" smtClean="0">
                <a:latin typeface="+mj-lt"/>
                <a:cs typeface="Times New Roman"/>
              </a:rPr>
              <a:t>kebesaran</a:t>
            </a:r>
            <a:r>
              <a:rPr lang="en-US" sz="1500" dirty="0" smtClean="0">
                <a:latin typeface="+mj-lt"/>
                <a:cs typeface="Times New Roman"/>
              </a:rPr>
              <a:t> </a:t>
            </a:r>
            <a:r>
              <a:rPr lang="en-US" sz="1500" dirty="0" err="1" smtClean="0">
                <a:latin typeface="+mj-lt"/>
                <a:cs typeface="Times New Roman"/>
              </a:rPr>
              <a:t>dan</a:t>
            </a:r>
            <a:r>
              <a:rPr lang="en-US" sz="1500" dirty="0" smtClean="0">
                <a:latin typeface="+mj-lt"/>
                <a:cs typeface="Times New Roman"/>
              </a:rPr>
              <a:t> </a:t>
            </a:r>
            <a:r>
              <a:rPr lang="en-US" sz="1500" dirty="0" err="1" smtClean="0">
                <a:latin typeface="+mj-lt"/>
                <a:cs typeface="Times New Roman"/>
              </a:rPr>
              <a:t>kekuasaan</a:t>
            </a:r>
            <a:r>
              <a:rPr lang="en-US" sz="1500" dirty="0" smtClean="0">
                <a:latin typeface="+mj-lt"/>
                <a:cs typeface="Times New Roman"/>
              </a:rPr>
              <a:t> Allah </a:t>
            </a:r>
            <a:r>
              <a:rPr lang="en-US" sz="1500" dirty="0" err="1" smtClean="0">
                <a:latin typeface="+mj-lt"/>
                <a:cs typeface="Times New Roman"/>
              </a:rPr>
              <a:t>swt</a:t>
            </a:r>
            <a:endParaRPr lang="en-US" sz="1500" dirty="0" smtClean="0">
              <a:latin typeface="+mj-lt"/>
              <a:cs typeface="Times New Roman"/>
            </a:endParaRPr>
          </a:p>
          <a:p>
            <a:pPr marL="514350" indent="-514350" algn="just">
              <a:buFont typeface="+mj-lt"/>
              <a:buAutoNum type="alphaLcPeriod"/>
            </a:pPr>
            <a:r>
              <a:rPr lang="en-US" sz="1500" dirty="0" err="1" smtClean="0">
                <a:latin typeface="+mj-lt"/>
                <a:cs typeface="Times New Roman"/>
              </a:rPr>
              <a:t>Sikap</a:t>
            </a:r>
            <a:r>
              <a:rPr lang="en-US" sz="1500" dirty="0" smtClean="0">
                <a:latin typeface="+mj-lt"/>
                <a:cs typeface="Times New Roman"/>
              </a:rPr>
              <a:t> </a:t>
            </a:r>
            <a:r>
              <a:rPr lang="en-US" sz="1500" dirty="0" err="1" smtClean="0">
                <a:latin typeface="+mj-lt"/>
                <a:cs typeface="Times New Roman"/>
              </a:rPr>
              <a:t>tunduk</a:t>
            </a:r>
            <a:r>
              <a:rPr lang="en-US" sz="1500" dirty="0" smtClean="0">
                <a:latin typeface="+mj-lt"/>
                <a:cs typeface="Times New Roman"/>
              </a:rPr>
              <a:t> </a:t>
            </a:r>
            <a:r>
              <a:rPr lang="en-US" sz="1500" dirty="0" err="1" smtClean="0">
                <a:latin typeface="+mj-lt"/>
                <a:cs typeface="Times New Roman"/>
              </a:rPr>
              <a:t>tersebut</a:t>
            </a:r>
            <a:r>
              <a:rPr lang="en-US" sz="1500" dirty="0" smtClean="0">
                <a:latin typeface="+mj-lt"/>
                <a:cs typeface="Times New Roman"/>
              </a:rPr>
              <a:t> </a:t>
            </a:r>
            <a:r>
              <a:rPr lang="en-US" sz="1500" dirty="0" err="1" smtClean="0">
                <a:latin typeface="+mj-lt"/>
                <a:cs typeface="Times New Roman"/>
              </a:rPr>
              <a:t>diwujudkan</a:t>
            </a:r>
            <a:r>
              <a:rPr lang="en-US" sz="1500" dirty="0" smtClean="0">
                <a:latin typeface="+mj-lt"/>
                <a:cs typeface="Times New Roman"/>
              </a:rPr>
              <a:t> </a:t>
            </a:r>
            <a:r>
              <a:rPr lang="en-US" sz="1500" dirty="0" err="1" smtClean="0">
                <a:latin typeface="+mj-lt"/>
                <a:cs typeface="Times New Roman"/>
              </a:rPr>
              <a:t>dalam</a:t>
            </a:r>
            <a:r>
              <a:rPr lang="en-US" sz="1500" dirty="0" smtClean="0">
                <a:latin typeface="+mj-lt"/>
                <a:cs typeface="Times New Roman"/>
              </a:rPr>
              <a:t> </a:t>
            </a:r>
            <a:r>
              <a:rPr lang="en-US" sz="1500" dirty="0" err="1" smtClean="0">
                <a:latin typeface="+mj-lt"/>
                <a:cs typeface="Times New Roman"/>
              </a:rPr>
              <a:t>bentuk</a:t>
            </a:r>
            <a:r>
              <a:rPr lang="en-US" sz="1500" dirty="0" smtClean="0">
                <a:latin typeface="+mj-lt"/>
                <a:cs typeface="Times New Roman"/>
              </a:rPr>
              <a:t> </a:t>
            </a:r>
            <a:r>
              <a:rPr lang="en-US" sz="1500" dirty="0" err="1" smtClean="0">
                <a:latin typeface="+mj-lt"/>
                <a:cs typeface="Times New Roman"/>
              </a:rPr>
              <a:t>berpikir</a:t>
            </a:r>
            <a:r>
              <a:rPr lang="en-US" sz="1500" dirty="0" smtClean="0">
                <a:latin typeface="+mj-lt"/>
                <a:cs typeface="Times New Roman"/>
              </a:rPr>
              <a:t> </a:t>
            </a:r>
            <a:r>
              <a:rPr lang="en-US" sz="1500" dirty="0" err="1" smtClean="0">
                <a:latin typeface="+mj-lt"/>
                <a:cs typeface="Times New Roman"/>
              </a:rPr>
              <a:t>dan</a:t>
            </a:r>
            <a:r>
              <a:rPr lang="en-US" sz="1500" dirty="0" smtClean="0">
                <a:latin typeface="+mj-lt"/>
                <a:cs typeface="Times New Roman"/>
              </a:rPr>
              <a:t> </a:t>
            </a:r>
            <a:r>
              <a:rPr lang="en-US" sz="1500" dirty="0" err="1" smtClean="0">
                <a:latin typeface="+mj-lt"/>
                <a:cs typeface="Times New Roman"/>
              </a:rPr>
              <a:t>berperilaku</a:t>
            </a:r>
            <a:r>
              <a:rPr lang="en-US" sz="1500" dirty="0" smtClean="0">
                <a:latin typeface="+mj-lt"/>
                <a:cs typeface="Times New Roman"/>
              </a:rPr>
              <a:t> </a:t>
            </a:r>
            <a:r>
              <a:rPr lang="en-US" sz="1500" dirty="0" err="1" smtClean="0">
                <a:latin typeface="+mj-lt"/>
                <a:cs typeface="Times New Roman"/>
              </a:rPr>
              <a:t>rendah</a:t>
            </a:r>
            <a:r>
              <a:rPr lang="en-US" sz="1500" dirty="0" smtClean="0">
                <a:latin typeface="+mj-lt"/>
                <a:cs typeface="Times New Roman"/>
              </a:rPr>
              <a:t> </a:t>
            </a:r>
            <a:r>
              <a:rPr lang="en-US" sz="1500" dirty="0" err="1" smtClean="0">
                <a:latin typeface="+mj-lt"/>
                <a:cs typeface="Times New Roman"/>
              </a:rPr>
              <a:t>hati</a:t>
            </a:r>
            <a:r>
              <a:rPr lang="en-US" sz="1500" dirty="0" smtClean="0">
                <a:latin typeface="+mj-lt"/>
                <a:cs typeface="Times New Roman"/>
              </a:rPr>
              <a:t> </a:t>
            </a:r>
            <a:r>
              <a:rPr lang="en-US" sz="1500" dirty="0" err="1" smtClean="0">
                <a:latin typeface="+mj-lt"/>
                <a:cs typeface="Times New Roman"/>
              </a:rPr>
              <a:t>dalam</a:t>
            </a:r>
            <a:r>
              <a:rPr lang="en-US" sz="1500" dirty="0" smtClean="0">
                <a:latin typeface="+mj-lt"/>
                <a:cs typeface="Times New Roman"/>
              </a:rPr>
              <a:t> </a:t>
            </a:r>
            <a:r>
              <a:rPr lang="en-US" sz="1500" dirty="0" err="1" smtClean="0">
                <a:latin typeface="+mj-lt"/>
                <a:cs typeface="Times New Roman"/>
              </a:rPr>
              <a:t>kehidupan</a:t>
            </a:r>
            <a:r>
              <a:rPr lang="en-US" sz="1500" dirty="0" smtClean="0">
                <a:latin typeface="+mj-lt"/>
                <a:cs typeface="Times New Roman"/>
              </a:rPr>
              <a:t> </a:t>
            </a:r>
            <a:r>
              <a:rPr lang="en-US" sz="1500" dirty="0" err="1" smtClean="0">
                <a:latin typeface="+mj-lt"/>
                <a:cs typeface="Times New Roman"/>
              </a:rPr>
              <a:t>sehari-hari</a:t>
            </a:r>
            <a:endParaRPr lang="en-US" sz="1500" dirty="0" smtClean="0">
              <a:latin typeface="+mj-lt"/>
              <a:cs typeface="Times New Roman"/>
            </a:endParaRPr>
          </a:p>
          <a:p>
            <a:pPr marL="514350" indent="-514350" algn="just">
              <a:buFont typeface="+mj-lt"/>
              <a:buAutoNum type="alphaLcPeriod"/>
            </a:pPr>
            <a:r>
              <a:rPr lang="en-US" sz="1500" dirty="0" err="1" smtClean="0">
                <a:latin typeface="+mj-lt"/>
                <a:cs typeface="Times New Roman"/>
              </a:rPr>
              <a:t>Manusia</a:t>
            </a:r>
            <a:r>
              <a:rPr lang="en-US" sz="1500" dirty="0" smtClean="0">
                <a:latin typeface="+mj-lt"/>
                <a:cs typeface="Times New Roman"/>
              </a:rPr>
              <a:t> </a:t>
            </a:r>
            <a:r>
              <a:rPr lang="en-US" sz="1500" dirty="0" err="1" smtClean="0">
                <a:latin typeface="+mj-lt"/>
                <a:cs typeface="Times New Roman"/>
              </a:rPr>
              <a:t>dalam</a:t>
            </a:r>
            <a:r>
              <a:rPr lang="en-US" sz="1500" dirty="0" smtClean="0">
                <a:latin typeface="+mj-lt"/>
                <a:cs typeface="Times New Roman"/>
              </a:rPr>
              <a:t> </a:t>
            </a:r>
            <a:r>
              <a:rPr lang="en-US" sz="1500" dirty="0" err="1" smtClean="0">
                <a:latin typeface="+mj-lt"/>
                <a:cs typeface="Times New Roman"/>
              </a:rPr>
              <a:t>berpikir</a:t>
            </a:r>
            <a:r>
              <a:rPr lang="en-US" sz="1500" dirty="0" smtClean="0">
                <a:latin typeface="+mj-lt"/>
                <a:cs typeface="Times New Roman"/>
              </a:rPr>
              <a:t> </a:t>
            </a:r>
            <a:r>
              <a:rPr lang="en-US" sz="1500" dirty="0" err="1" smtClean="0">
                <a:latin typeface="+mj-lt"/>
                <a:cs typeface="Times New Roman"/>
              </a:rPr>
              <a:t>tidak</a:t>
            </a:r>
            <a:r>
              <a:rPr lang="en-US" sz="1500" dirty="0" smtClean="0">
                <a:latin typeface="+mj-lt"/>
                <a:cs typeface="Times New Roman"/>
              </a:rPr>
              <a:t> </a:t>
            </a:r>
            <a:r>
              <a:rPr lang="en-US" sz="1500" dirty="0" err="1" smtClean="0">
                <a:latin typeface="+mj-lt"/>
                <a:cs typeface="Times New Roman"/>
              </a:rPr>
              <a:t>boleh</a:t>
            </a:r>
            <a:r>
              <a:rPr lang="en-US" sz="1500" dirty="0" smtClean="0">
                <a:latin typeface="+mj-lt"/>
                <a:cs typeface="Times New Roman"/>
              </a:rPr>
              <a:t> </a:t>
            </a:r>
            <a:r>
              <a:rPr lang="en-US" sz="1500" dirty="0" err="1" smtClean="0">
                <a:latin typeface="+mj-lt"/>
                <a:cs typeface="Times New Roman"/>
              </a:rPr>
              <a:t>melampaui</a:t>
            </a:r>
            <a:r>
              <a:rPr lang="en-US" sz="1500" dirty="0" smtClean="0">
                <a:latin typeface="+mj-lt"/>
                <a:cs typeface="Times New Roman"/>
              </a:rPr>
              <a:t> </a:t>
            </a:r>
            <a:r>
              <a:rPr lang="en-US" sz="1500" dirty="0" err="1" smtClean="0">
                <a:latin typeface="+mj-lt"/>
                <a:cs typeface="Times New Roman"/>
              </a:rPr>
              <a:t>batas-batas</a:t>
            </a:r>
            <a:r>
              <a:rPr lang="en-US" sz="1500" dirty="0" smtClean="0">
                <a:latin typeface="+mj-lt"/>
                <a:cs typeface="Times New Roman"/>
              </a:rPr>
              <a:t> </a:t>
            </a:r>
            <a:r>
              <a:rPr lang="en-US" sz="1500" dirty="0" err="1" smtClean="0">
                <a:latin typeface="+mj-lt"/>
                <a:cs typeface="Times New Roman"/>
              </a:rPr>
              <a:t>kekuasaan</a:t>
            </a:r>
            <a:r>
              <a:rPr lang="en-US" sz="1500" dirty="0" smtClean="0">
                <a:latin typeface="+mj-lt"/>
                <a:cs typeface="Times New Roman"/>
              </a:rPr>
              <a:t> Allah </a:t>
            </a:r>
            <a:r>
              <a:rPr lang="en-US" sz="1500" dirty="0" err="1" smtClean="0">
                <a:latin typeface="+mj-lt"/>
                <a:cs typeface="Times New Roman"/>
              </a:rPr>
              <a:t>swt</a:t>
            </a:r>
            <a:r>
              <a:rPr lang="en-US" sz="1500" dirty="0" smtClean="0">
                <a:latin typeface="+mj-lt"/>
                <a:cs typeface="Times New Roman"/>
              </a:rPr>
              <a:t>.</a:t>
            </a:r>
          </a:p>
          <a:p>
            <a:pPr marL="514350" indent="-514350" algn="just">
              <a:buFont typeface="+mj-lt"/>
              <a:buAutoNum type="alphaLcPeriod"/>
            </a:pPr>
            <a:r>
              <a:rPr lang="en-US" sz="1500" dirty="0" err="1" smtClean="0">
                <a:latin typeface="+mj-lt"/>
                <a:cs typeface="Times New Roman"/>
              </a:rPr>
              <a:t>Memperbanyak</a:t>
            </a:r>
            <a:r>
              <a:rPr lang="en-US" sz="1500" dirty="0" smtClean="0">
                <a:latin typeface="+mj-lt"/>
                <a:cs typeface="Times New Roman"/>
              </a:rPr>
              <a:t> </a:t>
            </a:r>
            <a:r>
              <a:rPr lang="en-US" sz="1500" dirty="0" err="1" smtClean="0">
                <a:latin typeface="+mj-lt"/>
                <a:cs typeface="Times New Roman"/>
              </a:rPr>
              <a:t>zikir</a:t>
            </a:r>
            <a:r>
              <a:rPr lang="en-US" sz="1500" dirty="0" smtClean="0">
                <a:latin typeface="+mj-lt"/>
                <a:cs typeface="Times New Roman"/>
              </a:rPr>
              <a:t> </a:t>
            </a:r>
            <a:r>
              <a:rPr lang="en-US" sz="1500" dirty="0" err="1" smtClean="0">
                <a:latin typeface="+mj-lt"/>
                <a:cs typeface="Times New Roman"/>
              </a:rPr>
              <a:t>kepada</a:t>
            </a:r>
            <a:r>
              <a:rPr lang="en-US" sz="1500" dirty="0" smtClean="0">
                <a:latin typeface="+mj-lt"/>
                <a:cs typeface="Times New Roman"/>
              </a:rPr>
              <a:t> Allah </a:t>
            </a:r>
            <a:r>
              <a:rPr lang="en-US" sz="1500" dirty="0" err="1" smtClean="0">
                <a:latin typeface="+mj-lt"/>
                <a:cs typeface="Times New Roman"/>
              </a:rPr>
              <a:t>swt</a:t>
            </a:r>
            <a:r>
              <a:rPr lang="en-US" sz="1500" dirty="0" smtClean="0">
                <a:latin typeface="+mj-lt"/>
                <a:cs typeface="Times New Roman"/>
              </a:rPr>
              <a:t>. </a:t>
            </a:r>
            <a:r>
              <a:rPr lang="en-US" sz="1500" dirty="0" err="1" smtClean="0">
                <a:latin typeface="+mj-lt"/>
                <a:cs typeface="Times New Roman"/>
              </a:rPr>
              <a:t>dapat</a:t>
            </a:r>
            <a:r>
              <a:rPr lang="en-US" sz="1500" dirty="0" smtClean="0">
                <a:latin typeface="+mj-lt"/>
                <a:cs typeface="Times New Roman"/>
              </a:rPr>
              <a:t> </a:t>
            </a:r>
            <a:r>
              <a:rPr lang="en-US" sz="1500" dirty="0" err="1" smtClean="0">
                <a:latin typeface="+mj-lt"/>
                <a:cs typeface="Times New Roman"/>
              </a:rPr>
              <a:t>memupuk</a:t>
            </a:r>
            <a:r>
              <a:rPr lang="en-US" sz="1500" dirty="0" smtClean="0">
                <a:latin typeface="+mj-lt"/>
                <a:cs typeface="Times New Roman"/>
              </a:rPr>
              <a:t> </a:t>
            </a:r>
            <a:r>
              <a:rPr lang="en-US" sz="1500" dirty="0" err="1" smtClean="0">
                <a:latin typeface="+mj-lt"/>
                <a:cs typeface="Times New Roman"/>
              </a:rPr>
              <a:t>tumbuh</a:t>
            </a:r>
            <a:r>
              <a:rPr lang="en-US" sz="1500" dirty="0" smtClean="0">
                <a:latin typeface="+mj-lt"/>
                <a:cs typeface="Times New Roman"/>
              </a:rPr>
              <a:t> </a:t>
            </a:r>
            <a:r>
              <a:rPr lang="en-US" sz="1500" dirty="0" err="1" smtClean="0">
                <a:latin typeface="+mj-lt"/>
                <a:cs typeface="Times New Roman"/>
              </a:rPr>
              <a:t>dan</a:t>
            </a:r>
            <a:r>
              <a:rPr lang="en-US" sz="1500" dirty="0" smtClean="0">
                <a:latin typeface="+mj-lt"/>
                <a:cs typeface="Times New Roman"/>
              </a:rPr>
              <a:t> </a:t>
            </a:r>
            <a:r>
              <a:rPr lang="en-US" sz="1500" dirty="0" err="1" smtClean="0">
                <a:latin typeface="+mj-lt"/>
                <a:cs typeface="Times New Roman"/>
              </a:rPr>
              <a:t>berkembangnya</a:t>
            </a:r>
            <a:r>
              <a:rPr lang="en-US" sz="1500" dirty="0" smtClean="0">
                <a:latin typeface="+mj-lt"/>
                <a:cs typeface="Times New Roman"/>
              </a:rPr>
              <a:t> </a:t>
            </a:r>
            <a:r>
              <a:rPr lang="en-US" sz="1500" dirty="0" err="1" smtClean="0">
                <a:latin typeface="+mj-lt"/>
                <a:cs typeface="Times New Roman"/>
              </a:rPr>
              <a:t>keimanan</a:t>
            </a:r>
            <a:r>
              <a:rPr lang="en-US" sz="1500" dirty="0" smtClean="0">
                <a:latin typeface="+mj-lt"/>
                <a:cs typeface="Times New Roman"/>
              </a:rPr>
              <a:t> </a:t>
            </a:r>
            <a:r>
              <a:rPr lang="en-US" sz="1500" dirty="0" err="1" smtClean="0">
                <a:latin typeface="+mj-lt"/>
                <a:cs typeface="Times New Roman"/>
              </a:rPr>
              <a:t>terhadap</a:t>
            </a:r>
            <a:r>
              <a:rPr lang="en-US" sz="1500" dirty="0" smtClean="0">
                <a:latin typeface="+mj-lt"/>
                <a:cs typeface="Times New Roman"/>
              </a:rPr>
              <a:t> </a:t>
            </a:r>
            <a:r>
              <a:rPr lang="en-US" sz="1500" dirty="0" err="1" smtClean="0">
                <a:latin typeface="+mj-lt"/>
                <a:cs typeface="Times New Roman"/>
              </a:rPr>
              <a:t>kebesaran</a:t>
            </a:r>
            <a:r>
              <a:rPr lang="en-US" sz="1500" dirty="0" smtClean="0">
                <a:latin typeface="+mj-lt"/>
                <a:cs typeface="Times New Roman"/>
              </a:rPr>
              <a:t> </a:t>
            </a:r>
            <a:r>
              <a:rPr lang="en-US" sz="1500" dirty="0" err="1" smtClean="0">
                <a:latin typeface="+mj-lt"/>
                <a:cs typeface="Times New Roman"/>
              </a:rPr>
              <a:t>dan</a:t>
            </a:r>
            <a:r>
              <a:rPr lang="en-US" sz="1500" dirty="0" smtClean="0">
                <a:latin typeface="+mj-lt"/>
                <a:cs typeface="Times New Roman"/>
              </a:rPr>
              <a:t> </a:t>
            </a:r>
            <a:r>
              <a:rPr lang="en-US" sz="1500" dirty="0" err="1" smtClean="0">
                <a:latin typeface="+mj-lt"/>
                <a:cs typeface="Times New Roman"/>
              </a:rPr>
              <a:t>kekuasaan</a:t>
            </a:r>
            <a:r>
              <a:rPr lang="en-US" sz="1500" dirty="0" smtClean="0">
                <a:latin typeface="+mj-lt"/>
                <a:cs typeface="Times New Roman"/>
              </a:rPr>
              <a:t> Allah </a:t>
            </a:r>
            <a:r>
              <a:rPr lang="en-US" sz="1500" dirty="0" err="1" smtClean="0">
                <a:latin typeface="+mj-lt"/>
                <a:cs typeface="Times New Roman"/>
              </a:rPr>
              <a:t>swt</a:t>
            </a:r>
            <a:r>
              <a:rPr lang="en-US" sz="1500" dirty="0" smtClean="0">
                <a:latin typeface="+mj-lt"/>
                <a:cs typeface="Times New Roman"/>
              </a:rPr>
              <a:t>.</a:t>
            </a:r>
          </a:p>
          <a:p>
            <a:pPr marL="514350" indent="-514350" algn="just">
              <a:buFont typeface="+mj-lt"/>
              <a:buAutoNum type="alphaLcPeriod"/>
            </a:pPr>
            <a:r>
              <a:rPr lang="en-US" sz="1500" dirty="0" err="1" smtClean="0">
                <a:latin typeface="+mj-lt"/>
                <a:cs typeface="Times New Roman"/>
              </a:rPr>
              <a:t>Setiap</a:t>
            </a:r>
            <a:r>
              <a:rPr lang="en-US" sz="1500" dirty="0" smtClean="0">
                <a:latin typeface="+mj-lt"/>
                <a:cs typeface="Times New Roman"/>
              </a:rPr>
              <a:t> </a:t>
            </a:r>
            <a:r>
              <a:rPr lang="en-US" sz="1500" dirty="0" err="1" smtClean="0">
                <a:latin typeface="+mj-lt"/>
                <a:cs typeface="Times New Roman"/>
              </a:rPr>
              <a:t>ada</a:t>
            </a:r>
            <a:r>
              <a:rPr lang="en-US" sz="1500" dirty="0" smtClean="0">
                <a:latin typeface="+mj-lt"/>
                <a:cs typeface="Times New Roman"/>
              </a:rPr>
              <a:t> </a:t>
            </a:r>
            <a:r>
              <a:rPr lang="en-US" sz="1500" dirty="0" err="1" smtClean="0">
                <a:latin typeface="+mj-lt"/>
                <a:cs typeface="Times New Roman"/>
              </a:rPr>
              <a:t>persoalan</a:t>
            </a:r>
            <a:r>
              <a:rPr lang="en-US" sz="1500" dirty="0" smtClean="0">
                <a:latin typeface="+mj-lt"/>
                <a:cs typeface="Times New Roman"/>
              </a:rPr>
              <a:t>, </a:t>
            </a:r>
            <a:r>
              <a:rPr lang="en-US" sz="1500" dirty="0" err="1" smtClean="0">
                <a:latin typeface="+mj-lt"/>
                <a:cs typeface="Times New Roman"/>
              </a:rPr>
              <a:t>hendaklah</a:t>
            </a:r>
            <a:r>
              <a:rPr lang="en-US" sz="1500" dirty="0" smtClean="0">
                <a:latin typeface="+mj-lt"/>
                <a:cs typeface="Times New Roman"/>
              </a:rPr>
              <a:t> </a:t>
            </a:r>
            <a:r>
              <a:rPr lang="en-US" sz="1500" dirty="0" err="1" smtClean="0">
                <a:latin typeface="+mj-lt"/>
                <a:cs typeface="Times New Roman"/>
              </a:rPr>
              <a:t>umat</a:t>
            </a:r>
            <a:r>
              <a:rPr lang="en-US" sz="1500" dirty="0" smtClean="0">
                <a:latin typeface="+mj-lt"/>
                <a:cs typeface="Times New Roman"/>
              </a:rPr>
              <a:t> Islam </a:t>
            </a:r>
            <a:r>
              <a:rPr lang="en-US" sz="1500" dirty="0" err="1" smtClean="0">
                <a:latin typeface="+mj-lt"/>
                <a:cs typeface="Times New Roman"/>
              </a:rPr>
              <a:t>menyelesaikan</a:t>
            </a:r>
            <a:r>
              <a:rPr lang="en-US" sz="1500" dirty="0" smtClean="0">
                <a:latin typeface="+mj-lt"/>
                <a:cs typeface="Times New Roman"/>
              </a:rPr>
              <a:t> </a:t>
            </a:r>
            <a:r>
              <a:rPr lang="en-US" sz="1500" dirty="0" err="1" smtClean="0">
                <a:latin typeface="+mj-lt"/>
                <a:cs typeface="Times New Roman"/>
              </a:rPr>
              <a:t>dengan</a:t>
            </a:r>
            <a:r>
              <a:rPr lang="en-US" sz="1500" dirty="0" smtClean="0">
                <a:latin typeface="+mj-lt"/>
                <a:cs typeface="Times New Roman"/>
              </a:rPr>
              <a:t> </a:t>
            </a:r>
            <a:r>
              <a:rPr lang="en-US" sz="1500" dirty="0" err="1" smtClean="0">
                <a:latin typeface="+mj-lt"/>
                <a:cs typeface="Times New Roman"/>
              </a:rPr>
              <a:t>cara</a:t>
            </a:r>
            <a:r>
              <a:rPr lang="en-US" sz="1500" dirty="0" smtClean="0">
                <a:latin typeface="+mj-lt"/>
                <a:cs typeface="Times New Roman"/>
              </a:rPr>
              <a:t> </a:t>
            </a:r>
            <a:r>
              <a:rPr lang="en-US" sz="1500" dirty="0" err="1" smtClean="0">
                <a:latin typeface="+mj-lt"/>
                <a:cs typeface="Times New Roman"/>
              </a:rPr>
              <a:t>bermusyawarah</a:t>
            </a:r>
            <a:endParaRPr lang="en-US" sz="1500" dirty="0" smtClean="0">
              <a:latin typeface="+mj-lt"/>
              <a:cs typeface="Times New Roman"/>
            </a:endParaRPr>
          </a:p>
          <a:p>
            <a:pPr marL="514350" indent="-514350" algn="just">
              <a:buFont typeface="+mj-lt"/>
              <a:buAutoNum type="alphaLcPeriod"/>
            </a:pPr>
            <a:r>
              <a:rPr lang="en-US" sz="1500" dirty="0" smtClean="0">
                <a:latin typeface="+mj-lt"/>
                <a:cs typeface="Times New Roman"/>
              </a:rPr>
              <a:t>Di </a:t>
            </a:r>
            <a:r>
              <a:rPr lang="en-US" sz="1500" dirty="0" err="1" smtClean="0">
                <a:latin typeface="+mj-lt"/>
                <a:cs typeface="Times New Roman"/>
              </a:rPr>
              <a:t>dalam</a:t>
            </a:r>
            <a:r>
              <a:rPr lang="en-US" sz="1500" dirty="0" smtClean="0">
                <a:latin typeface="+mj-lt"/>
                <a:cs typeface="Times New Roman"/>
              </a:rPr>
              <a:t> </a:t>
            </a:r>
            <a:r>
              <a:rPr lang="en-US" sz="1500" dirty="0" err="1" smtClean="0">
                <a:latin typeface="+mj-lt"/>
                <a:cs typeface="Times New Roman"/>
              </a:rPr>
              <a:t>bermusyawarah</a:t>
            </a:r>
            <a:r>
              <a:rPr lang="en-US" sz="1500" dirty="0" smtClean="0">
                <a:latin typeface="+mj-lt"/>
                <a:cs typeface="Times New Roman"/>
              </a:rPr>
              <a:t>, </a:t>
            </a:r>
            <a:r>
              <a:rPr lang="en-US" sz="1500" dirty="0" err="1" smtClean="0">
                <a:latin typeface="+mj-lt"/>
                <a:cs typeface="Times New Roman"/>
              </a:rPr>
              <a:t>umat</a:t>
            </a:r>
            <a:r>
              <a:rPr lang="en-US" sz="1500" dirty="0" smtClean="0">
                <a:latin typeface="+mj-lt"/>
                <a:cs typeface="Times New Roman"/>
              </a:rPr>
              <a:t> Islam </a:t>
            </a:r>
            <a:r>
              <a:rPr lang="en-US" sz="1500" dirty="0" err="1" smtClean="0">
                <a:latin typeface="+mj-lt"/>
                <a:cs typeface="Times New Roman"/>
              </a:rPr>
              <a:t>hendaklah</a:t>
            </a:r>
            <a:r>
              <a:rPr lang="en-US" sz="1500" dirty="0" smtClean="0">
                <a:latin typeface="+mj-lt"/>
                <a:cs typeface="Times New Roman"/>
              </a:rPr>
              <a:t> </a:t>
            </a:r>
            <a:r>
              <a:rPr lang="en-US" sz="1500" dirty="0" err="1" smtClean="0">
                <a:latin typeface="+mj-lt"/>
                <a:cs typeface="Times New Roman"/>
              </a:rPr>
              <a:t>melakukan</a:t>
            </a:r>
            <a:r>
              <a:rPr lang="en-US" sz="1500" dirty="0" smtClean="0">
                <a:latin typeface="+mj-lt"/>
                <a:cs typeface="Times New Roman"/>
              </a:rPr>
              <a:t> </a:t>
            </a:r>
            <a:r>
              <a:rPr lang="en-US" sz="1500" dirty="0" err="1" smtClean="0">
                <a:latin typeface="+mj-lt"/>
                <a:cs typeface="Times New Roman"/>
              </a:rPr>
              <a:t>secara</a:t>
            </a:r>
            <a:r>
              <a:rPr lang="en-US" sz="1500" dirty="0" smtClean="0">
                <a:latin typeface="+mj-lt"/>
                <a:cs typeface="Times New Roman"/>
              </a:rPr>
              <a:t> </a:t>
            </a:r>
            <a:r>
              <a:rPr lang="en-US" sz="1500" dirty="0" err="1" smtClean="0">
                <a:latin typeface="+mj-lt"/>
                <a:cs typeface="Times New Roman"/>
              </a:rPr>
              <a:t>lemah</a:t>
            </a:r>
            <a:r>
              <a:rPr lang="en-US" sz="1500" dirty="0" smtClean="0">
                <a:latin typeface="+mj-lt"/>
                <a:cs typeface="Times New Roman"/>
              </a:rPr>
              <a:t> </a:t>
            </a:r>
            <a:r>
              <a:rPr lang="en-US" sz="1500" dirty="0" err="1" smtClean="0">
                <a:latin typeface="+mj-lt"/>
                <a:cs typeface="Times New Roman"/>
              </a:rPr>
              <a:t>lembut</a:t>
            </a:r>
            <a:r>
              <a:rPr lang="en-US" sz="1500" dirty="0" smtClean="0">
                <a:latin typeface="+mj-lt"/>
                <a:cs typeface="Times New Roman"/>
              </a:rPr>
              <a:t> </a:t>
            </a:r>
            <a:r>
              <a:rPr lang="en-US" sz="1500" dirty="0" err="1" smtClean="0">
                <a:latin typeface="+mj-lt"/>
                <a:cs typeface="Times New Roman"/>
              </a:rPr>
              <a:t>dan</a:t>
            </a:r>
            <a:r>
              <a:rPr lang="en-US" sz="1500" dirty="0" smtClean="0">
                <a:latin typeface="+mj-lt"/>
                <a:cs typeface="Times New Roman"/>
              </a:rPr>
              <a:t> </a:t>
            </a:r>
            <a:r>
              <a:rPr lang="en-US" sz="1500" dirty="0" err="1" smtClean="0">
                <a:latin typeface="+mj-lt"/>
                <a:cs typeface="Times New Roman"/>
              </a:rPr>
              <a:t>menjauhkan</a:t>
            </a:r>
            <a:r>
              <a:rPr lang="en-US" sz="1500" dirty="0" smtClean="0">
                <a:latin typeface="+mj-lt"/>
                <a:cs typeface="Times New Roman"/>
              </a:rPr>
              <a:t> </a:t>
            </a:r>
            <a:r>
              <a:rPr lang="en-US" sz="1500" dirty="0" err="1" smtClean="0">
                <a:latin typeface="+mj-lt"/>
                <a:cs typeface="Times New Roman"/>
              </a:rPr>
              <a:t>dari</a:t>
            </a:r>
            <a:r>
              <a:rPr lang="en-US" sz="1500" dirty="0" smtClean="0">
                <a:latin typeface="+mj-lt"/>
                <a:cs typeface="Times New Roman"/>
              </a:rPr>
              <a:t> </a:t>
            </a:r>
            <a:r>
              <a:rPr lang="en-US" sz="1500" dirty="0" err="1" smtClean="0">
                <a:latin typeface="+mj-lt"/>
                <a:cs typeface="Times New Roman"/>
              </a:rPr>
              <a:t>sikap</a:t>
            </a:r>
            <a:r>
              <a:rPr lang="en-US" sz="1500" dirty="0" smtClean="0">
                <a:latin typeface="+mj-lt"/>
                <a:cs typeface="Times New Roman"/>
              </a:rPr>
              <a:t> </a:t>
            </a:r>
            <a:r>
              <a:rPr lang="en-US" sz="1500" dirty="0" err="1" smtClean="0">
                <a:latin typeface="+mj-lt"/>
                <a:cs typeface="Times New Roman"/>
              </a:rPr>
              <a:t>kasar</a:t>
            </a:r>
            <a:r>
              <a:rPr lang="en-US" sz="1500" dirty="0" smtClean="0">
                <a:latin typeface="+mj-lt"/>
                <a:cs typeface="Times New Roman"/>
              </a:rPr>
              <a:t> </a:t>
            </a:r>
            <a:r>
              <a:rPr lang="en-US" sz="1500" dirty="0" err="1" smtClean="0">
                <a:latin typeface="+mj-lt"/>
                <a:cs typeface="Times New Roman"/>
              </a:rPr>
              <a:t>apalagi</a:t>
            </a:r>
            <a:r>
              <a:rPr lang="en-US" sz="1500" dirty="0" smtClean="0">
                <a:latin typeface="+mj-lt"/>
                <a:cs typeface="Times New Roman"/>
              </a:rPr>
              <a:t> </a:t>
            </a:r>
            <a:r>
              <a:rPr lang="en-US" sz="1500" dirty="0" err="1" smtClean="0">
                <a:latin typeface="+mj-lt"/>
                <a:cs typeface="Times New Roman"/>
              </a:rPr>
              <a:t>kekerasan</a:t>
            </a:r>
            <a:endParaRPr lang="en-US" sz="1500" dirty="0" smtClean="0">
              <a:latin typeface="+mj-lt"/>
              <a:cs typeface="Times New Roman"/>
            </a:endParaRPr>
          </a:p>
          <a:p>
            <a:pPr marL="514350" indent="-514350" algn="just">
              <a:buFont typeface="+mj-lt"/>
              <a:buAutoNum type="alphaLcPeriod"/>
            </a:pPr>
            <a:r>
              <a:rPr lang="en-US" sz="1500" dirty="0" err="1" smtClean="0">
                <a:latin typeface="+mj-lt"/>
                <a:cs typeface="Times New Roman"/>
              </a:rPr>
              <a:t>Apabila</a:t>
            </a:r>
            <a:r>
              <a:rPr lang="en-US" sz="1500" dirty="0" smtClean="0">
                <a:latin typeface="+mj-lt"/>
                <a:cs typeface="Times New Roman"/>
              </a:rPr>
              <a:t> </a:t>
            </a:r>
            <a:r>
              <a:rPr lang="en-US" sz="1500" dirty="0" err="1" smtClean="0">
                <a:latin typeface="+mj-lt"/>
                <a:cs typeface="Times New Roman"/>
              </a:rPr>
              <a:t>telah</a:t>
            </a:r>
            <a:r>
              <a:rPr lang="en-US" sz="1500" dirty="0" smtClean="0">
                <a:latin typeface="+mj-lt"/>
                <a:cs typeface="Times New Roman"/>
              </a:rPr>
              <a:t> </a:t>
            </a:r>
            <a:r>
              <a:rPr lang="en-US" sz="1500" dirty="0" err="1" smtClean="0">
                <a:latin typeface="+mj-lt"/>
                <a:cs typeface="Times New Roman"/>
              </a:rPr>
              <a:t>disepakati</a:t>
            </a:r>
            <a:r>
              <a:rPr lang="en-US" sz="1500" dirty="0" smtClean="0">
                <a:latin typeface="+mj-lt"/>
                <a:cs typeface="Times New Roman"/>
              </a:rPr>
              <a:t> </a:t>
            </a:r>
            <a:r>
              <a:rPr lang="en-US" sz="1500" dirty="0" err="1" smtClean="0">
                <a:latin typeface="+mj-lt"/>
                <a:cs typeface="Times New Roman"/>
              </a:rPr>
              <a:t>hasil</a:t>
            </a:r>
            <a:r>
              <a:rPr lang="en-US" sz="1500" dirty="0" smtClean="0">
                <a:latin typeface="+mj-lt"/>
                <a:cs typeface="Times New Roman"/>
              </a:rPr>
              <a:t> </a:t>
            </a:r>
            <a:r>
              <a:rPr lang="en-US" sz="1500" dirty="0" err="1" smtClean="0">
                <a:latin typeface="+mj-lt"/>
                <a:cs typeface="Times New Roman"/>
              </a:rPr>
              <a:t>musyawarah</a:t>
            </a:r>
            <a:r>
              <a:rPr lang="en-US" sz="1500" dirty="0" smtClean="0">
                <a:latin typeface="+mj-lt"/>
                <a:cs typeface="Times New Roman"/>
              </a:rPr>
              <a:t>, </a:t>
            </a:r>
            <a:r>
              <a:rPr lang="en-US" sz="1500" dirty="0" err="1" smtClean="0">
                <a:latin typeface="+mj-lt"/>
                <a:cs typeface="Times New Roman"/>
              </a:rPr>
              <a:t>maka</a:t>
            </a:r>
            <a:r>
              <a:rPr lang="en-US" sz="1500" dirty="0" smtClean="0">
                <a:latin typeface="+mj-lt"/>
                <a:cs typeface="Times New Roman"/>
              </a:rPr>
              <a:t> </a:t>
            </a:r>
            <a:r>
              <a:rPr lang="en-US" sz="1500" dirty="0" err="1" smtClean="0">
                <a:latin typeface="+mj-lt"/>
                <a:cs typeface="Times New Roman"/>
              </a:rPr>
              <a:t>harus</a:t>
            </a:r>
            <a:r>
              <a:rPr lang="en-US" sz="1500" dirty="0" smtClean="0">
                <a:latin typeface="+mj-lt"/>
                <a:cs typeface="Times New Roman"/>
              </a:rPr>
              <a:t> </a:t>
            </a:r>
            <a:r>
              <a:rPr lang="en-US" sz="1500" dirty="0" err="1" smtClean="0">
                <a:latin typeface="+mj-lt"/>
                <a:cs typeface="Times New Roman"/>
              </a:rPr>
              <a:t>bertawakkal</a:t>
            </a:r>
            <a:r>
              <a:rPr lang="en-US" sz="1500" dirty="0" smtClean="0">
                <a:latin typeface="+mj-lt"/>
                <a:cs typeface="Times New Roman"/>
              </a:rPr>
              <a:t> </a:t>
            </a:r>
            <a:r>
              <a:rPr lang="en-US" sz="1500" dirty="0" err="1" smtClean="0">
                <a:latin typeface="+mj-lt"/>
                <a:cs typeface="Times New Roman"/>
              </a:rPr>
              <a:t>kepada</a:t>
            </a:r>
            <a:r>
              <a:rPr lang="en-US" sz="1500" dirty="0" smtClean="0">
                <a:latin typeface="+mj-lt"/>
                <a:cs typeface="Times New Roman"/>
              </a:rPr>
              <a:t> Allah </a:t>
            </a:r>
            <a:r>
              <a:rPr lang="en-US" sz="1500" dirty="0" err="1" smtClean="0">
                <a:latin typeface="+mj-lt"/>
                <a:cs typeface="Times New Roman"/>
              </a:rPr>
              <a:t>swt</a:t>
            </a:r>
            <a:r>
              <a:rPr lang="en-US" sz="1500" dirty="0" smtClean="0">
                <a:latin typeface="+mj-lt"/>
                <a:cs typeface="Times New Roman"/>
              </a:rPr>
              <a:t>.</a:t>
            </a:r>
          </a:p>
          <a:p>
            <a:pPr marL="514350" indent="-514350" algn="just">
              <a:buFont typeface="+mj-lt"/>
              <a:buAutoNum type="alphaLcPeriod"/>
            </a:pPr>
            <a:r>
              <a:rPr lang="en-US" sz="1500" dirty="0" err="1" smtClean="0">
                <a:latin typeface="+mj-lt"/>
                <a:cs typeface="Times New Roman"/>
              </a:rPr>
              <a:t>Selalu</a:t>
            </a:r>
            <a:r>
              <a:rPr lang="en-US" sz="1500" dirty="0" smtClean="0">
                <a:latin typeface="+mj-lt"/>
                <a:cs typeface="Times New Roman"/>
              </a:rPr>
              <a:t> </a:t>
            </a:r>
            <a:r>
              <a:rPr lang="en-US" sz="1500" dirty="0" err="1" smtClean="0">
                <a:latin typeface="+mj-lt"/>
                <a:cs typeface="Times New Roman"/>
              </a:rPr>
              <a:t>bermusyawarah</a:t>
            </a:r>
            <a:r>
              <a:rPr lang="en-US" sz="1500" dirty="0" smtClean="0">
                <a:latin typeface="+mj-lt"/>
                <a:cs typeface="Times New Roman"/>
              </a:rPr>
              <a:t> </a:t>
            </a:r>
            <a:r>
              <a:rPr lang="en-US" sz="1500" dirty="0" err="1" smtClean="0">
                <a:latin typeface="+mj-lt"/>
                <a:cs typeface="Times New Roman"/>
              </a:rPr>
              <a:t>di</a:t>
            </a:r>
            <a:r>
              <a:rPr lang="en-US" sz="1500" dirty="0" smtClean="0">
                <a:latin typeface="+mj-lt"/>
                <a:cs typeface="Times New Roman"/>
              </a:rPr>
              <a:t> </a:t>
            </a:r>
            <a:r>
              <a:rPr lang="en-US" sz="1500" dirty="0" err="1" smtClean="0">
                <a:latin typeface="+mj-lt"/>
                <a:cs typeface="Times New Roman"/>
              </a:rPr>
              <a:t>dalam</a:t>
            </a:r>
            <a:r>
              <a:rPr lang="en-US" sz="1500" dirty="0" smtClean="0">
                <a:latin typeface="+mj-lt"/>
                <a:cs typeface="Times New Roman"/>
              </a:rPr>
              <a:t> </a:t>
            </a:r>
            <a:r>
              <a:rPr lang="en-US" sz="1500" dirty="0" err="1" smtClean="0">
                <a:latin typeface="+mj-lt"/>
                <a:cs typeface="Times New Roman"/>
              </a:rPr>
              <a:t>segala</a:t>
            </a:r>
            <a:r>
              <a:rPr lang="en-US" sz="1500" dirty="0" smtClean="0">
                <a:latin typeface="+mj-lt"/>
                <a:cs typeface="Times New Roman"/>
              </a:rPr>
              <a:t> </a:t>
            </a:r>
            <a:r>
              <a:rPr lang="en-US" sz="1500" dirty="0" err="1" smtClean="0">
                <a:latin typeface="+mj-lt"/>
                <a:cs typeface="Times New Roman"/>
              </a:rPr>
              <a:t>urusan</a:t>
            </a:r>
            <a:r>
              <a:rPr lang="en-US" sz="1500" dirty="0" smtClean="0">
                <a:latin typeface="+mj-lt"/>
                <a:cs typeface="Times New Roman"/>
              </a:rPr>
              <a:t> yang </a:t>
            </a:r>
            <a:r>
              <a:rPr lang="en-US" sz="1500" dirty="0" err="1" smtClean="0">
                <a:latin typeface="+mj-lt"/>
                <a:cs typeface="Times New Roman"/>
              </a:rPr>
              <a:t>sulit</a:t>
            </a:r>
            <a:endParaRPr lang="en-US" sz="1500" dirty="0" smtClean="0">
              <a:latin typeface="+mj-lt"/>
              <a:cs typeface="Times New Roman"/>
            </a:endParaRPr>
          </a:p>
          <a:p>
            <a:pPr marL="514350" indent="-514350" algn="just">
              <a:buFont typeface="+mj-lt"/>
              <a:buAutoNum type="alphaLcPeriod"/>
            </a:pPr>
            <a:r>
              <a:rPr lang="en-US" sz="1500" dirty="0" err="1" smtClean="0">
                <a:latin typeface="+mj-lt"/>
                <a:cs typeface="Times New Roman"/>
              </a:rPr>
              <a:t>Mengambil</a:t>
            </a:r>
            <a:r>
              <a:rPr lang="en-US" sz="1500" dirty="0" smtClean="0">
                <a:latin typeface="+mj-lt"/>
                <a:cs typeface="Times New Roman"/>
              </a:rPr>
              <a:t> </a:t>
            </a:r>
            <a:r>
              <a:rPr lang="en-US" sz="1500" dirty="0" err="1" smtClean="0">
                <a:latin typeface="+mj-lt"/>
                <a:cs typeface="Times New Roman"/>
              </a:rPr>
              <a:t>keputusan</a:t>
            </a:r>
            <a:r>
              <a:rPr lang="en-US" sz="1500" dirty="0" smtClean="0">
                <a:latin typeface="+mj-lt"/>
                <a:cs typeface="Times New Roman"/>
              </a:rPr>
              <a:t> </a:t>
            </a:r>
            <a:r>
              <a:rPr lang="en-US" sz="1500" dirty="0" err="1" smtClean="0">
                <a:latin typeface="+mj-lt"/>
                <a:cs typeface="Times New Roman"/>
              </a:rPr>
              <a:t>berdasarkan</a:t>
            </a:r>
            <a:r>
              <a:rPr lang="en-US" sz="1500" dirty="0" smtClean="0">
                <a:latin typeface="+mj-lt"/>
                <a:cs typeface="Times New Roman"/>
              </a:rPr>
              <a:t> </a:t>
            </a:r>
            <a:r>
              <a:rPr lang="en-US" sz="1500" dirty="0" err="1" smtClean="0">
                <a:latin typeface="+mj-lt"/>
                <a:cs typeface="Times New Roman"/>
              </a:rPr>
              <a:t>hasil</a:t>
            </a:r>
            <a:r>
              <a:rPr lang="en-US" sz="1500" dirty="0" smtClean="0">
                <a:latin typeface="+mj-lt"/>
                <a:cs typeface="Times New Roman"/>
              </a:rPr>
              <a:t> </a:t>
            </a:r>
            <a:r>
              <a:rPr lang="en-US" sz="1500" dirty="0" err="1" smtClean="0">
                <a:latin typeface="+mj-lt"/>
                <a:cs typeface="Times New Roman"/>
              </a:rPr>
              <a:t>pemikiran</a:t>
            </a:r>
            <a:r>
              <a:rPr lang="en-US" sz="1500" dirty="0" smtClean="0">
                <a:latin typeface="+mj-lt"/>
                <a:cs typeface="Times New Roman"/>
              </a:rPr>
              <a:t> yang </a:t>
            </a:r>
            <a:r>
              <a:rPr lang="en-US" sz="1500" dirty="0" err="1" smtClean="0">
                <a:latin typeface="+mj-lt"/>
                <a:cs typeface="Times New Roman"/>
              </a:rPr>
              <a:t>kritis</a:t>
            </a:r>
            <a:r>
              <a:rPr lang="en-US" sz="1500" dirty="0" smtClean="0">
                <a:latin typeface="+mj-lt"/>
                <a:cs typeface="Times New Roman"/>
              </a:rPr>
              <a:t> (</a:t>
            </a:r>
            <a:r>
              <a:rPr lang="en-US" sz="1500" dirty="0" err="1" smtClean="0">
                <a:latin typeface="+mj-lt"/>
                <a:cs typeface="Times New Roman"/>
              </a:rPr>
              <a:t>cerdas</a:t>
            </a:r>
            <a:r>
              <a:rPr lang="en-US" sz="1500" dirty="0" smtClean="0">
                <a:latin typeface="+mj-lt"/>
                <a:cs typeface="Times New Roman"/>
              </a:rPr>
              <a:t>) </a:t>
            </a:r>
            <a:r>
              <a:rPr lang="en-US" sz="1500" dirty="0" err="1" smtClean="0">
                <a:latin typeface="+mj-lt"/>
                <a:cs typeface="Times New Roman"/>
              </a:rPr>
              <a:t>dengan</a:t>
            </a:r>
            <a:r>
              <a:rPr lang="en-US" sz="1500" dirty="0" smtClean="0">
                <a:latin typeface="+mj-lt"/>
                <a:cs typeface="Times New Roman"/>
              </a:rPr>
              <a:t> </a:t>
            </a:r>
            <a:r>
              <a:rPr lang="en-US" sz="1500" dirty="0" err="1" smtClean="0">
                <a:latin typeface="+mj-lt"/>
                <a:cs typeface="Times New Roman"/>
              </a:rPr>
              <a:t>berpegang</a:t>
            </a:r>
            <a:r>
              <a:rPr lang="en-US" sz="1500" dirty="0" smtClean="0">
                <a:latin typeface="+mj-lt"/>
                <a:cs typeface="Times New Roman"/>
              </a:rPr>
              <a:t> </a:t>
            </a:r>
            <a:r>
              <a:rPr lang="en-US" sz="1500" dirty="0" err="1" smtClean="0">
                <a:latin typeface="+mj-lt"/>
                <a:cs typeface="Times New Roman"/>
              </a:rPr>
              <a:t>teguh</a:t>
            </a:r>
            <a:r>
              <a:rPr lang="en-US" sz="1500" dirty="0" smtClean="0">
                <a:latin typeface="+mj-lt"/>
                <a:cs typeface="Times New Roman"/>
              </a:rPr>
              <a:t> </a:t>
            </a:r>
            <a:r>
              <a:rPr lang="en-US" sz="1500" dirty="0" err="1" smtClean="0">
                <a:latin typeface="+mj-lt"/>
                <a:cs typeface="Times New Roman"/>
              </a:rPr>
              <a:t>kepada</a:t>
            </a:r>
            <a:r>
              <a:rPr lang="en-US" sz="1500" dirty="0" smtClean="0">
                <a:latin typeface="+mj-lt"/>
                <a:cs typeface="Times New Roman"/>
              </a:rPr>
              <a:t> Al-Qur’an, </a:t>
            </a:r>
            <a:r>
              <a:rPr lang="en-US" sz="1500" dirty="0" err="1" smtClean="0">
                <a:latin typeface="+mj-lt"/>
                <a:cs typeface="Times New Roman"/>
              </a:rPr>
              <a:t>hadits</a:t>
            </a:r>
            <a:r>
              <a:rPr lang="en-US" sz="1500" dirty="0" smtClean="0">
                <a:latin typeface="+mj-lt"/>
                <a:cs typeface="Times New Roman"/>
              </a:rPr>
              <a:t>, </a:t>
            </a:r>
            <a:r>
              <a:rPr lang="en-US" sz="1500" dirty="0" err="1" smtClean="0">
                <a:latin typeface="+mj-lt"/>
                <a:cs typeface="Times New Roman"/>
              </a:rPr>
              <a:t>atau</a:t>
            </a:r>
            <a:r>
              <a:rPr lang="en-US" sz="1500" dirty="0" smtClean="0">
                <a:latin typeface="+mj-lt"/>
                <a:cs typeface="Times New Roman"/>
              </a:rPr>
              <a:t> </a:t>
            </a:r>
            <a:r>
              <a:rPr lang="en-US" sz="1500" dirty="0" err="1" smtClean="0">
                <a:latin typeface="+mj-lt"/>
                <a:cs typeface="Times New Roman"/>
              </a:rPr>
              <a:t>hasil</a:t>
            </a:r>
            <a:r>
              <a:rPr lang="en-US" sz="1500" dirty="0" smtClean="0">
                <a:latin typeface="+mj-lt"/>
                <a:cs typeface="Times New Roman"/>
              </a:rPr>
              <a:t> </a:t>
            </a:r>
            <a:r>
              <a:rPr lang="en-US" sz="1500" dirty="0" err="1" smtClean="0">
                <a:latin typeface="+mj-lt"/>
                <a:cs typeface="Times New Roman"/>
              </a:rPr>
              <a:t>ijtihad</a:t>
            </a:r>
            <a:endParaRPr lang="en-US" sz="1500" dirty="0" smtClean="0">
              <a:latin typeface="+mj-lt"/>
              <a:cs typeface="Times New Roman"/>
            </a:endParaRPr>
          </a:p>
          <a:p>
            <a:pPr marL="514350" indent="-514350" algn="just">
              <a:buFont typeface="+mj-lt"/>
              <a:buAutoNum type="alphaLcPeriod"/>
            </a:pPr>
            <a:r>
              <a:rPr lang="en-US" sz="1500" dirty="0" err="1" smtClean="0">
                <a:latin typeface="+mj-lt"/>
                <a:cs typeface="Times New Roman"/>
              </a:rPr>
              <a:t>Setelah</a:t>
            </a:r>
            <a:r>
              <a:rPr lang="en-US" sz="1500" dirty="0" smtClean="0">
                <a:latin typeface="+mj-lt"/>
                <a:cs typeface="Times New Roman"/>
              </a:rPr>
              <a:t> </a:t>
            </a:r>
            <a:r>
              <a:rPr lang="en-US" sz="1500" dirty="0" err="1" smtClean="0">
                <a:latin typeface="+mj-lt"/>
                <a:cs typeface="Times New Roman"/>
              </a:rPr>
              <a:t>diperoleh</a:t>
            </a:r>
            <a:r>
              <a:rPr lang="en-US" sz="1500" dirty="0" smtClean="0">
                <a:latin typeface="+mj-lt"/>
                <a:cs typeface="Times New Roman"/>
              </a:rPr>
              <a:t> </a:t>
            </a:r>
            <a:r>
              <a:rPr lang="en-US" sz="1500" dirty="0" err="1" smtClean="0">
                <a:latin typeface="+mj-lt"/>
                <a:cs typeface="Times New Roman"/>
              </a:rPr>
              <a:t>keputusan</a:t>
            </a:r>
            <a:r>
              <a:rPr lang="en-US" sz="1500" dirty="0" smtClean="0">
                <a:latin typeface="+mj-lt"/>
                <a:cs typeface="Times New Roman"/>
              </a:rPr>
              <a:t> </a:t>
            </a:r>
            <a:r>
              <a:rPr lang="en-US" sz="1500" dirty="0" err="1" smtClean="0">
                <a:latin typeface="+mj-lt"/>
                <a:cs typeface="Times New Roman"/>
              </a:rPr>
              <a:t>dalam</a:t>
            </a:r>
            <a:r>
              <a:rPr lang="en-US" sz="1500" dirty="0" smtClean="0">
                <a:latin typeface="+mj-lt"/>
                <a:cs typeface="Times New Roman"/>
              </a:rPr>
              <a:t> </a:t>
            </a:r>
            <a:r>
              <a:rPr lang="en-US" sz="1500" dirty="0" err="1" smtClean="0">
                <a:latin typeface="+mj-lt"/>
                <a:cs typeface="Times New Roman"/>
              </a:rPr>
              <a:t>bermusyawarah</a:t>
            </a:r>
            <a:r>
              <a:rPr lang="en-US" sz="1500" dirty="0" smtClean="0">
                <a:latin typeface="+mj-lt"/>
                <a:cs typeface="Times New Roman"/>
              </a:rPr>
              <a:t>, </a:t>
            </a:r>
            <a:r>
              <a:rPr lang="en-US" sz="1500" dirty="0" err="1" smtClean="0">
                <a:latin typeface="+mj-lt"/>
                <a:cs typeface="Times New Roman"/>
              </a:rPr>
              <a:t>tetap</a:t>
            </a:r>
            <a:r>
              <a:rPr lang="en-US" sz="1500" dirty="0" smtClean="0">
                <a:latin typeface="+mj-lt"/>
                <a:cs typeface="Times New Roman"/>
              </a:rPr>
              <a:t> </a:t>
            </a:r>
            <a:r>
              <a:rPr lang="en-US" sz="1500" dirty="0" err="1" smtClean="0">
                <a:latin typeface="+mj-lt"/>
                <a:cs typeface="Times New Roman"/>
              </a:rPr>
              <a:t>memohon</a:t>
            </a:r>
            <a:r>
              <a:rPr lang="en-US" sz="1500" dirty="0" smtClean="0">
                <a:latin typeface="+mj-lt"/>
                <a:cs typeface="Times New Roman"/>
              </a:rPr>
              <a:t> </a:t>
            </a:r>
            <a:r>
              <a:rPr lang="en-US" sz="1500" dirty="0" err="1" smtClean="0">
                <a:latin typeface="+mj-lt"/>
                <a:cs typeface="Times New Roman"/>
              </a:rPr>
              <a:t>ridha</a:t>
            </a:r>
            <a:r>
              <a:rPr lang="en-US" sz="1500" dirty="0" smtClean="0">
                <a:latin typeface="+mj-lt"/>
                <a:cs typeface="Times New Roman"/>
              </a:rPr>
              <a:t> </a:t>
            </a:r>
            <a:r>
              <a:rPr lang="en-US" sz="1500" dirty="0" err="1" smtClean="0">
                <a:latin typeface="+mj-lt"/>
                <a:cs typeface="Times New Roman"/>
              </a:rPr>
              <a:t>dan</a:t>
            </a:r>
            <a:r>
              <a:rPr lang="en-US" sz="1500" dirty="0" smtClean="0">
                <a:latin typeface="+mj-lt"/>
                <a:cs typeface="Times New Roman"/>
              </a:rPr>
              <a:t> </a:t>
            </a:r>
            <a:r>
              <a:rPr lang="en-US" sz="1500" dirty="0" err="1" smtClean="0">
                <a:latin typeface="+mj-lt"/>
                <a:cs typeface="Times New Roman"/>
              </a:rPr>
              <a:t>tawakkal</a:t>
            </a:r>
            <a:r>
              <a:rPr lang="en-US" sz="1500" dirty="0" smtClean="0">
                <a:latin typeface="+mj-lt"/>
                <a:cs typeface="Times New Roman"/>
              </a:rPr>
              <a:t> </a:t>
            </a:r>
            <a:r>
              <a:rPr lang="en-US" sz="1500" dirty="0" err="1" smtClean="0">
                <a:latin typeface="+mj-lt"/>
                <a:cs typeface="Times New Roman"/>
              </a:rPr>
              <a:t>kepada</a:t>
            </a:r>
            <a:r>
              <a:rPr lang="en-US" sz="1500" dirty="0" smtClean="0">
                <a:latin typeface="+mj-lt"/>
                <a:cs typeface="Times New Roman"/>
              </a:rPr>
              <a:t> Allah </a:t>
            </a:r>
            <a:r>
              <a:rPr lang="en-US" sz="1500" dirty="0" err="1" smtClean="0">
                <a:latin typeface="+mj-lt"/>
                <a:cs typeface="Times New Roman"/>
              </a:rPr>
              <a:t>swt</a:t>
            </a:r>
            <a:r>
              <a:rPr lang="en-US" sz="1500" dirty="0" smtClean="0">
                <a:latin typeface="+mj-lt"/>
                <a:cs typeface="Times New Roman"/>
              </a:rPr>
              <a:t>.  </a:t>
            </a:r>
          </a:p>
        </p:txBody>
      </p:sp>
    </p:spTree>
    <p:extLst>
      <p:ext uri="{BB962C8B-B14F-4D97-AF65-F5344CB8AC3E}">
        <p14:creationId xmlns:p14="http://schemas.microsoft.com/office/powerpoint/2010/main" val="412056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781049"/>
            <a:ext cx="9144000" cy="361950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381000" y="133350"/>
            <a:ext cx="8229600" cy="647699"/>
          </a:xfrm>
          <a:prstGeom prst="rect">
            <a:avLst/>
          </a:prstGeom>
          <a:noFill/>
          <a:ln w="25400" cap="flat" cmpd="sng" algn="ctr">
            <a:noFill/>
            <a:prstDash val="solid"/>
          </a:ln>
        </p:spPr>
        <p:style>
          <a:lnRef idx="2">
            <a:schemeClr val="accent2"/>
          </a:lnRef>
          <a:fillRef idx="1">
            <a:schemeClr val="lt1"/>
          </a:fillRef>
          <a:effectRef idx="0">
            <a:schemeClr val="accent2"/>
          </a:effectRef>
          <a:fontRef idx="minor">
            <a:schemeClr val="dk1"/>
          </a:fontRef>
        </p:style>
        <p:txBody>
          <a:bodyP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b="1" dirty="0" err="1">
                <a:solidFill>
                  <a:schemeClr val="accent6">
                    <a:lumMod val="75000"/>
                  </a:schemeClr>
                </a:solidFill>
                <a:latin typeface="+mj-lt"/>
                <a:cs typeface="Times New Roman" pitchFamily="18" charset="0"/>
              </a:rPr>
              <a:t>Sikap</a:t>
            </a:r>
            <a:r>
              <a:rPr lang="en-US" sz="2800" b="1" dirty="0">
                <a:solidFill>
                  <a:schemeClr val="accent6">
                    <a:lumMod val="75000"/>
                  </a:schemeClr>
                </a:solidFill>
                <a:latin typeface="+mj-lt"/>
                <a:cs typeface="Times New Roman" pitchFamily="18" charset="0"/>
              </a:rPr>
              <a:t> </a:t>
            </a:r>
            <a:r>
              <a:rPr lang="en-US" sz="2800" b="1" dirty="0" err="1">
                <a:solidFill>
                  <a:schemeClr val="accent6">
                    <a:lumMod val="75000"/>
                  </a:schemeClr>
                </a:solidFill>
                <a:latin typeface="+mj-lt"/>
                <a:cs typeface="Times New Roman" pitchFamily="18" charset="0"/>
              </a:rPr>
              <a:t>dan</a:t>
            </a:r>
            <a:r>
              <a:rPr lang="en-US" sz="2800" b="1" dirty="0">
                <a:solidFill>
                  <a:schemeClr val="accent6">
                    <a:lumMod val="75000"/>
                  </a:schemeClr>
                </a:solidFill>
                <a:latin typeface="+mj-lt"/>
                <a:cs typeface="Times New Roman" pitchFamily="18" charset="0"/>
              </a:rPr>
              <a:t> </a:t>
            </a:r>
            <a:r>
              <a:rPr lang="en-US" sz="2800" b="1" dirty="0" err="1">
                <a:solidFill>
                  <a:schemeClr val="accent6">
                    <a:lumMod val="75000"/>
                  </a:schemeClr>
                </a:solidFill>
                <a:latin typeface="+mj-lt"/>
                <a:cs typeface="Times New Roman" pitchFamily="18" charset="0"/>
              </a:rPr>
              <a:t>Perilaku</a:t>
            </a:r>
            <a:r>
              <a:rPr lang="en-US" sz="2800" b="1" dirty="0">
                <a:solidFill>
                  <a:schemeClr val="accent6">
                    <a:lumMod val="75000"/>
                  </a:schemeClr>
                </a:solidFill>
                <a:latin typeface="+mj-lt"/>
                <a:cs typeface="Times New Roman" pitchFamily="18" charset="0"/>
              </a:rPr>
              <a:t> yang </a:t>
            </a:r>
            <a:r>
              <a:rPr lang="en-US" sz="2800" b="1" dirty="0" err="1">
                <a:solidFill>
                  <a:schemeClr val="accent6">
                    <a:lumMod val="75000"/>
                  </a:schemeClr>
                </a:solidFill>
                <a:latin typeface="+mj-lt"/>
                <a:cs typeface="Times New Roman" pitchFamily="18" charset="0"/>
              </a:rPr>
              <a:t>Harus</a:t>
            </a:r>
            <a:r>
              <a:rPr lang="en-US" sz="2800" b="1" dirty="0">
                <a:solidFill>
                  <a:schemeClr val="accent6">
                    <a:lumMod val="75000"/>
                  </a:schemeClr>
                </a:solidFill>
                <a:latin typeface="+mj-lt"/>
                <a:cs typeface="Times New Roman" pitchFamily="18" charset="0"/>
              </a:rPr>
              <a:t> Di</a:t>
            </a:r>
            <a:r>
              <a:rPr lang="id-ID" sz="2800" b="1" dirty="0">
                <a:solidFill>
                  <a:schemeClr val="accent6">
                    <a:lumMod val="75000"/>
                  </a:schemeClr>
                </a:solidFill>
                <a:latin typeface="+mj-lt"/>
                <a:cs typeface="Times New Roman" pitchFamily="18" charset="0"/>
              </a:rPr>
              <a:t>jauhi </a:t>
            </a:r>
            <a:endParaRPr lang="id-ID" sz="2800" b="1" dirty="0">
              <a:solidFill>
                <a:schemeClr val="accent6">
                  <a:lumMod val="75000"/>
                </a:schemeClr>
              </a:solidFill>
              <a:latin typeface="+mj-lt"/>
            </a:endParaRPr>
          </a:p>
        </p:txBody>
      </p:sp>
      <p:sp>
        <p:nvSpPr>
          <p:cNvPr id="5" name="Content Placeholder 2"/>
          <p:cNvSpPr txBox="1">
            <a:spLocks/>
          </p:cNvSpPr>
          <p:nvPr/>
        </p:nvSpPr>
        <p:spPr>
          <a:xfrm>
            <a:off x="301752" y="796158"/>
            <a:ext cx="8503920" cy="37719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numCol="2" spcCol="457200">
            <a:no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514350" indent="-514350" algn="just">
              <a:buFont typeface="+mj-lt"/>
              <a:buAutoNum type="alphaLcPeriod"/>
            </a:pPr>
            <a:r>
              <a:rPr lang="en-US" sz="1800" dirty="0" err="1" smtClean="0">
                <a:cs typeface="Times New Roman"/>
              </a:rPr>
              <a:t>Manusia</a:t>
            </a:r>
            <a:r>
              <a:rPr lang="en-US" sz="1800" dirty="0" smtClean="0">
                <a:cs typeface="Times New Roman"/>
              </a:rPr>
              <a:t> </a:t>
            </a:r>
            <a:r>
              <a:rPr lang="en-US" sz="1800" dirty="0" err="1" smtClean="0">
                <a:cs typeface="Times New Roman"/>
              </a:rPr>
              <a:t>bersikap</a:t>
            </a:r>
            <a:r>
              <a:rPr lang="en-US" sz="1800" dirty="0" smtClean="0">
                <a:cs typeface="Times New Roman"/>
              </a:rPr>
              <a:t> </a:t>
            </a:r>
            <a:r>
              <a:rPr lang="en-US" sz="1800" dirty="0" err="1" smtClean="0">
                <a:cs typeface="Times New Roman"/>
              </a:rPr>
              <a:t>sombong</a:t>
            </a:r>
            <a:r>
              <a:rPr lang="en-US" sz="1800" dirty="0" smtClean="0">
                <a:cs typeface="Times New Roman"/>
              </a:rPr>
              <a:t> </a:t>
            </a:r>
            <a:r>
              <a:rPr lang="en-US" sz="1800" dirty="0" err="1" smtClean="0">
                <a:cs typeface="Times New Roman"/>
              </a:rPr>
              <a:t>dalam</a:t>
            </a:r>
            <a:r>
              <a:rPr lang="en-US" sz="1800" dirty="0" smtClean="0">
                <a:cs typeface="Times New Roman"/>
              </a:rPr>
              <a:t> </a:t>
            </a:r>
            <a:r>
              <a:rPr lang="en-US" sz="1800" dirty="0" err="1" smtClean="0">
                <a:cs typeface="Times New Roman"/>
              </a:rPr>
              <a:t>kehidupan</a:t>
            </a:r>
            <a:r>
              <a:rPr lang="en-US" sz="1800" dirty="0" smtClean="0">
                <a:cs typeface="Times New Roman"/>
              </a:rPr>
              <a:t> </a:t>
            </a:r>
            <a:r>
              <a:rPr lang="en-US" sz="1800" dirty="0" err="1" smtClean="0">
                <a:cs typeface="Times New Roman"/>
              </a:rPr>
              <a:t>sehari-hari</a:t>
            </a:r>
            <a:endParaRPr lang="en-US" sz="1800" dirty="0" smtClean="0">
              <a:cs typeface="Times New Roman"/>
            </a:endParaRPr>
          </a:p>
          <a:p>
            <a:pPr marL="514350" indent="-514350" algn="just">
              <a:buFont typeface="+mj-lt"/>
              <a:buAutoNum type="alphaLcPeriod"/>
            </a:pPr>
            <a:r>
              <a:rPr lang="en-US" sz="1800" dirty="0" err="1" smtClean="0">
                <a:cs typeface="Times New Roman"/>
              </a:rPr>
              <a:t>Manusia</a:t>
            </a:r>
            <a:r>
              <a:rPr lang="en-US" sz="1800" dirty="0" smtClean="0">
                <a:cs typeface="Times New Roman"/>
              </a:rPr>
              <a:t> </a:t>
            </a:r>
            <a:r>
              <a:rPr lang="en-US" sz="1800" dirty="0" err="1" smtClean="0">
                <a:cs typeface="Times New Roman"/>
              </a:rPr>
              <a:t>berpikir</a:t>
            </a:r>
            <a:r>
              <a:rPr lang="en-US" sz="1800" dirty="0" smtClean="0">
                <a:cs typeface="Times New Roman"/>
              </a:rPr>
              <a:t> </a:t>
            </a:r>
            <a:r>
              <a:rPr lang="en-US" sz="1800" dirty="0" err="1" smtClean="0">
                <a:cs typeface="Times New Roman"/>
              </a:rPr>
              <a:t>melampaui</a:t>
            </a:r>
            <a:r>
              <a:rPr lang="en-US" sz="1800" dirty="0" smtClean="0">
                <a:cs typeface="Times New Roman"/>
              </a:rPr>
              <a:t> </a:t>
            </a:r>
            <a:r>
              <a:rPr lang="en-US" sz="1800" dirty="0" err="1" smtClean="0">
                <a:cs typeface="Times New Roman"/>
              </a:rPr>
              <a:t>batas-batas</a:t>
            </a:r>
            <a:r>
              <a:rPr lang="en-US" sz="1800" dirty="0" smtClean="0">
                <a:cs typeface="Times New Roman"/>
              </a:rPr>
              <a:t> </a:t>
            </a:r>
            <a:r>
              <a:rPr lang="en-US" sz="1800" dirty="0" err="1" smtClean="0">
                <a:cs typeface="Times New Roman"/>
              </a:rPr>
              <a:t>kekuasaan</a:t>
            </a:r>
            <a:r>
              <a:rPr lang="en-US" sz="1800" dirty="0" smtClean="0">
                <a:cs typeface="Times New Roman"/>
              </a:rPr>
              <a:t> Allah </a:t>
            </a:r>
            <a:r>
              <a:rPr lang="en-US" sz="1800" dirty="0" err="1" smtClean="0">
                <a:cs typeface="Times New Roman"/>
              </a:rPr>
              <a:t>swt</a:t>
            </a:r>
            <a:r>
              <a:rPr lang="en-US" sz="1800" dirty="0" smtClean="0">
                <a:cs typeface="Times New Roman"/>
              </a:rPr>
              <a:t>.</a:t>
            </a:r>
          </a:p>
          <a:p>
            <a:pPr marL="514350" indent="-514350" algn="just">
              <a:buFont typeface="+mj-lt"/>
              <a:buAutoNum type="alphaLcPeriod"/>
            </a:pPr>
            <a:r>
              <a:rPr lang="en-US" sz="1800" dirty="0" err="1" smtClean="0">
                <a:cs typeface="Times New Roman"/>
              </a:rPr>
              <a:t>Melalaikan</a:t>
            </a:r>
            <a:r>
              <a:rPr lang="en-US" sz="1800" dirty="0" smtClean="0">
                <a:cs typeface="Times New Roman"/>
              </a:rPr>
              <a:t> </a:t>
            </a:r>
            <a:r>
              <a:rPr lang="en-US" sz="1800" dirty="0" err="1" smtClean="0">
                <a:cs typeface="Times New Roman"/>
              </a:rPr>
              <a:t>zikir</a:t>
            </a:r>
            <a:r>
              <a:rPr lang="en-US" sz="1800" dirty="0" smtClean="0">
                <a:cs typeface="Times New Roman"/>
              </a:rPr>
              <a:t> </a:t>
            </a:r>
            <a:r>
              <a:rPr lang="en-US" sz="1800" dirty="0" err="1" smtClean="0">
                <a:cs typeface="Times New Roman"/>
              </a:rPr>
              <a:t>kepada</a:t>
            </a:r>
            <a:r>
              <a:rPr lang="en-US" sz="1800" dirty="0" smtClean="0">
                <a:cs typeface="Times New Roman"/>
              </a:rPr>
              <a:t> Allah </a:t>
            </a:r>
            <a:r>
              <a:rPr lang="en-US" sz="1800" dirty="0" err="1" smtClean="0">
                <a:cs typeface="Times New Roman"/>
              </a:rPr>
              <a:t>swt</a:t>
            </a:r>
            <a:r>
              <a:rPr lang="en-US" sz="1800" dirty="0" smtClean="0">
                <a:cs typeface="Times New Roman"/>
              </a:rPr>
              <a:t>.</a:t>
            </a:r>
          </a:p>
          <a:p>
            <a:pPr marL="514350" indent="-514350" algn="just">
              <a:buFont typeface="+mj-lt"/>
              <a:buAutoNum type="alphaLcPeriod"/>
            </a:pPr>
            <a:r>
              <a:rPr lang="en-US" sz="1800" dirty="0" err="1" smtClean="0">
                <a:cs typeface="Times New Roman"/>
              </a:rPr>
              <a:t>Setiap</a:t>
            </a:r>
            <a:r>
              <a:rPr lang="en-US" sz="1800" dirty="0" smtClean="0">
                <a:cs typeface="Times New Roman"/>
              </a:rPr>
              <a:t> </a:t>
            </a:r>
            <a:r>
              <a:rPr lang="en-US" sz="1800" dirty="0" err="1" smtClean="0">
                <a:cs typeface="Times New Roman"/>
              </a:rPr>
              <a:t>ada</a:t>
            </a:r>
            <a:r>
              <a:rPr lang="en-US" sz="1800" dirty="0" smtClean="0">
                <a:cs typeface="Times New Roman"/>
              </a:rPr>
              <a:t> </a:t>
            </a:r>
            <a:r>
              <a:rPr lang="en-US" sz="1800" dirty="0" err="1" smtClean="0">
                <a:cs typeface="Times New Roman"/>
              </a:rPr>
              <a:t>persoalan</a:t>
            </a:r>
            <a:r>
              <a:rPr lang="en-US" sz="1800" dirty="0" smtClean="0">
                <a:cs typeface="Times New Roman"/>
              </a:rPr>
              <a:t>, </a:t>
            </a:r>
            <a:r>
              <a:rPr lang="en-US" sz="1800" dirty="0" err="1" smtClean="0">
                <a:cs typeface="Times New Roman"/>
              </a:rPr>
              <a:t>menyelesaikan</a:t>
            </a:r>
            <a:r>
              <a:rPr lang="en-US" sz="1800" dirty="0" smtClean="0">
                <a:cs typeface="Times New Roman"/>
              </a:rPr>
              <a:t> </a:t>
            </a:r>
            <a:r>
              <a:rPr lang="en-US" sz="1800" dirty="0" err="1" smtClean="0">
                <a:cs typeface="Times New Roman"/>
              </a:rPr>
              <a:t>dengan</a:t>
            </a:r>
            <a:r>
              <a:rPr lang="en-US" sz="1800" dirty="0" smtClean="0">
                <a:cs typeface="Times New Roman"/>
              </a:rPr>
              <a:t> </a:t>
            </a:r>
            <a:r>
              <a:rPr lang="en-US" sz="1800" dirty="0" err="1" smtClean="0">
                <a:cs typeface="Times New Roman"/>
              </a:rPr>
              <a:t>cara</a:t>
            </a:r>
            <a:r>
              <a:rPr lang="en-US" sz="1800" dirty="0" smtClean="0">
                <a:cs typeface="Times New Roman"/>
              </a:rPr>
              <a:t> </a:t>
            </a:r>
            <a:r>
              <a:rPr lang="en-US" sz="1800" dirty="0" err="1" smtClean="0">
                <a:cs typeface="Times New Roman"/>
              </a:rPr>
              <a:t>berpikir</a:t>
            </a:r>
            <a:r>
              <a:rPr lang="en-US" sz="1800" dirty="0" smtClean="0">
                <a:cs typeface="Times New Roman"/>
              </a:rPr>
              <a:t> </a:t>
            </a:r>
            <a:r>
              <a:rPr lang="en-US" sz="1800" dirty="0" err="1" smtClean="0">
                <a:cs typeface="Times New Roman"/>
              </a:rPr>
              <a:t>sendiri</a:t>
            </a:r>
            <a:endParaRPr lang="en-US" sz="1800" dirty="0" smtClean="0">
              <a:cs typeface="Times New Roman"/>
            </a:endParaRPr>
          </a:p>
          <a:p>
            <a:pPr marL="514350" indent="-514350" algn="just">
              <a:buFont typeface="+mj-lt"/>
              <a:buAutoNum type="alphaLcPeriod"/>
            </a:pPr>
            <a:r>
              <a:rPr lang="en-US" sz="1800" dirty="0" err="1" smtClean="0">
                <a:cs typeface="Times New Roman"/>
              </a:rPr>
              <a:t>Berperilaku</a:t>
            </a:r>
            <a:r>
              <a:rPr lang="en-US" sz="1800" dirty="0" smtClean="0">
                <a:cs typeface="Times New Roman"/>
              </a:rPr>
              <a:t> </a:t>
            </a:r>
            <a:r>
              <a:rPr lang="en-US" sz="1800" dirty="0" err="1" smtClean="0">
                <a:cs typeface="Times New Roman"/>
              </a:rPr>
              <a:t>kasar</a:t>
            </a:r>
            <a:r>
              <a:rPr lang="en-US" sz="1800" dirty="0" smtClean="0">
                <a:cs typeface="Times New Roman"/>
              </a:rPr>
              <a:t> </a:t>
            </a:r>
            <a:r>
              <a:rPr lang="en-US" sz="1800" dirty="0" err="1" smtClean="0">
                <a:cs typeface="Times New Roman"/>
              </a:rPr>
              <a:t>saat</a:t>
            </a:r>
            <a:r>
              <a:rPr lang="en-US" sz="1800" dirty="0" smtClean="0">
                <a:cs typeface="Times New Roman"/>
              </a:rPr>
              <a:t> </a:t>
            </a:r>
            <a:r>
              <a:rPr lang="en-US" sz="1800" dirty="0" err="1" smtClean="0">
                <a:cs typeface="Times New Roman"/>
              </a:rPr>
              <a:t>musyawarah</a:t>
            </a:r>
            <a:endParaRPr lang="en-US" sz="1800" dirty="0" smtClean="0">
              <a:cs typeface="Times New Roman"/>
            </a:endParaRPr>
          </a:p>
          <a:p>
            <a:pPr marL="514350" indent="-514350" algn="just">
              <a:buFont typeface="+mj-lt"/>
              <a:buAutoNum type="alphaLcPeriod"/>
            </a:pPr>
            <a:r>
              <a:rPr lang="en-US" sz="1800" dirty="0" err="1" smtClean="0">
                <a:cs typeface="Times New Roman"/>
              </a:rPr>
              <a:t>Mengambil</a:t>
            </a:r>
            <a:r>
              <a:rPr lang="en-US" sz="1800" dirty="0" smtClean="0">
                <a:cs typeface="Times New Roman"/>
              </a:rPr>
              <a:t> </a:t>
            </a:r>
            <a:r>
              <a:rPr lang="en-US" sz="1800" dirty="0" err="1" smtClean="0">
                <a:cs typeface="Times New Roman"/>
              </a:rPr>
              <a:t>keputusan</a:t>
            </a:r>
            <a:r>
              <a:rPr lang="en-US" sz="1800" dirty="0" smtClean="0">
                <a:cs typeface="Times New Roman"/>
              </a:rPr>
              <a:t> </a:t>
            </a:r>
            <a:r>
              <a:rPr lang="en-US" sz="1800" dirty="0" err="1" smtClean="0">
                <a:cs typeface="Times New Roman"/>
              </a:rPr>
              <a:t>berdasarkan</a:t>
            </a:r>
            <a:r>
              <a:rPr lang="en-US" sz="1800" dirty="0" smtClean="0">
                <a:cs typeface="Times New Roman"/>
              </a:rPr>
              <a:t> </a:t>
            </a:r>
            <a:r>
              <a:rPr lang="en-US" sz="1800" dirty="0" err="1" smtClean="0">
                <a:cs typeface="Times New Roman"/>
              </a:rPr>
              <a:t>hasil</a:t>
            </a:r>
            <a:r>
              <a:rPr lang="en-US" sz="1800" dirty="0" smtClean="0">
                <a:cs typeface="Times New Roman"/>
              </a:rPr>
              <a:t> </a:t>
            </a:r>
            <a:r>
              <a:rPr lang="en-US" sz="1800" dirty="0" err="1" smtClean="0">
                <a:cs typeface="Times New Roman"/>
              </a:rPr>
              <a:t>pemikiran</a:t>
            </a:r>
            <a:r>
              <a:rPr lang="en-US" sz="1800" dirty="0" smtClean="0">
                <a:cs typeface="Times New Roman"/>
              </a:rPr>
              <a:t> yang </a:t>
            </a:r>
            <a:r>
              <a:rPr lang="en-US" sz="1800" dirty="0" err="1" smtClean="0">
                <a:cs typeface="Times New Roman"/>
              </a:rPr>
              <a:t>kritis</a:t>
            </a:r>
            <a:r>
              <a:rPr lang="en-US" sz="1800" dirty="0" smtClean="0">
                <a:cs typeface="Times New Roman"/>
              </a:rPr>
              <a:t> (</a:t>
            </a:r>
            <a:r>
              <a:rPr lang="en-US" sz="1800" dirty="0" err="1" smtClean="0">
                <a:cs typeface="Times New Roman"/>
              </a:rPr>
              <a:t>cerdas</a:t>
            </a:r>
            <a:r>
              <a:rPr lang="en-US" sz="1800" dirty="0" smtClean="0">
                <a:cs typeface="Times New Roman"/>
              </a:rPr>
              <a:t>) </a:t>
            </a:r>
            <a:r>
              <a:rPr lang="en-US" sz="1800" dirty="0" err="1" smtClean="0">
                <a:cs typeface="Times New Roman"/>
              </a:rPr>
              <a:t>setiap</a:t>
            </a:r>
            <a:r>
              <a:rPr lang="en-US" sz="1800" dirty="0" smtClean="0">
                <a:cs typeface="Times New Roman"/>
              </a:rPr>
              <a:t> </a:t>
            </a:r>
            <a:r>
              <a:rPr lang="en-US" sz="1800" dirty="0" err="1" smtClean="0">
                <a:cs typeface="Times New Roman"/>
              </a:rPr>
              <a:t>anggota</a:t>
            </a:r>
            <a:r>
              <a:rPr lang="en-US" sz="1800" dirty="0" smtClean="0">
                <a:cs typeface="Times New Roman"/>
              </a:rPr>
              <a:t> </a:t>
            </a:r>
            <a:r>
              <a:rPr lang="en-US" sz="1800" dirty="0" err="1" smtClean="0">
                <a:cs typeface="Times New Roman"/>
              </a:rPr>
              <a:t>kelompok</a:t>
            </a:r>
            <a:r>
              <a:rPr lang="en-US" sz="1800" dirty="0" smtClean="0">
                <a:cs typeface="Times New Roman"/>
              </a:rPr>
              <a:t> </a:t>
            </a:r>
            <a:r>
              <a:rPr lang="en-US" sz="1800" dirty="0" err="1" smtClean="0">
                <a:cs typeface="Times New Roman"/>
              </a:rPr>
              <a:t>musyawarah</a:t>
            </a:r>
            <a:r>
              <a:rPr lang="en-US" sz="1800" dirty="0" smtClean="0">
                <a:cs typeface="Times New Roman"/>
              </a:rPr>
              <a:t> </a:t>
            </a:r>
            <a:r>
              <a:rPr lang="en-US" sz="1800" dirty="0" err="1" smtClean="0">
                <a:cs typeface="Times New Roman"/>
              </a:rPr>
              <a:t>tanpa</a:t>
            </a:r>
            <a:r>
              <a:rPr lang="en-US" sz="1800" dirty="0" smtClean="0">
                <a:cs typeface="Times New Roman"/>
              </a:rPr>
              <a:t> </a:t>
            </a:r>
            <a:r>
              <a:rPr lang="en-US" sz="1800" dirty="0" err="1" smtClean="0">
                <a:cs typeface="Times New Roman"/>
              </a:rPr>
              <a:t>berpegang</a:t>
            </a:r>
            <a:r>
              <a:rPr lang="en-US" sz="1800" dirty="0" smtClean="0">
                <a:cs typeface="Times New Roman"/>
              </a:rPr>
              <a:t> </a:t>
            </a:r>
            <a:r>
              <a:rPr lang="en-US" sz="1800" dirty="0" err="1" smtClean="0">
                <a:cs typeface="Times New Roman"/>
              </a:rPr>
              <a:t>teguh</a:t>
            </a:r>
            <a:r>
              <a:rPr lang="en-US" sz="1800" dirty="0" smtClean="0">
                <a:cs typeface="Times New Roman"/>
              </a:rPr>
              <a:t> </a:t>
            </a:r>
            <a:r>
              <a:rPr lang="en-US" sz="1800" dirty="0" err="1" smtClean="0">
                <a:cs typeface="Times New Roman"/>
              </a:rPr>
              <a:t>kepada</a:t>
            </a:r>
            <a:r>
              <a:rPr lang="en-US" sz="1800" dirty="0" smtClean="0">
                <a:cs typeface="Times New Roman"/>
              </a:rPr>
              <a:t> Al-Qur’an, </a:t>
            </a:r>
            <a:r>
              <a:rPr lang="en-US" sz="1800" dirty="0" err="1" smtClean="0">
                <a:cs typeface="Times New Roman"/>
              </a:rPr>
              <a:t>hadits</a:t>
            </a:r>
            <a:r>
              <a:rPr lang="en-US" sz="1800" dirty="0" smtClean="0">
                <a:cs typeface="Times New Roman"/>
              </a:rPr>
              <a:t> </a:t>
            </a:r>
            <a:r>
              <a:rPr lang="en-US" sz="1800" dirty="0" err="1" smtClean="0">
                <a:cs typeface="Times New Roman"/>
              </a:rPr>
              <a:t>ataupun</a:t>
            </a:r>
            <a:r>
              <a:rPr lang="en-US" sz="1800" dirty="0" smtClean="0">
                <a:cs typeface="Times New Roman"/>
              </a:rPr>
              <a:t> </a:t>
            </a:r>
            <a:r>
              <a:rPr lang="en-US" sz="1800" dirty="0" err="1" smtClean="0">
                <a:cs typeface="Times New Roman"/>
              </a:rPr>
              <a:t>ijtihad</a:t>
            </a:r>
            <a:r>
              <a:rPr lang="en-US" sz="1800" dirty="0" smtClean="0">
                <a:cs typeface="Times New Roman"/>
              </a:rPr>
              <a:t> </a:t>
            </a:r>
            <a:r>
              <a:rPr lang="en-US" sz="1800" dirty="0" err="1" smtClean="0">
                <a:cs typeface="Times New Roman"/>
              </a:rPr>
              <a:t>ulama</a:t>
            </a:r>
            <a:endParaRPr lang="en-US" sz="1800" dirty="0" smtClean="0">
              <a:cs typeface="Times New Roman"/>
            </a:endParaRPr>
          </a:p>
          <a:p>
            <a:pPr marL="514350" indent="-514350" algn="just">
              <a:buNone/>
            </a:pPr>
            <a:endParaRPr lang="en-US" sz="1800" dirty="0">
              <a:latin typeface="+mj-lt"/>
              <a:cs typeface="Times New Roman"/>
            </a:endParaRPr>
          </a:p>
        </p:txBody>
      </p:sp>
    </p:spTree>
    <p:extLst>
      <p:ext uri="{BB962C8B-B14F-4D97-AF65-F5344CB8AC3E}">
        <p14:creationId xmlns:p14="http://schemas.microsoft.com/office/powerpoint/2010/main" val="317509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0" y="1885950"/>
            <a:ext cx="9144000" cy="3257550"/>
          </a:xfrm>
          <a:prstGeom prst="round2SameRect">
            <a:avLst>
              <a:gd name="adj1" fmla="val 16000"/>
              <a:gd name="adj2" fmla="val 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E:\ELISA\ERLANGGA LISA\2017\TEMPLATE PPT\SMA Pendidikan Agama Islam dan Budi Pekerti  XI K13N Sadi dan M.Nasikin\SMA Pendidikan Agama Islam dan Budi Pekerti  XI K13N Sadi dan M.Nasikin bann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521200"/>
            <a:ext cx="9144001" cy="6223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txBox="1">
            <a:spLocks/>
          </p:cNvSpPr>
          <p:nvPr/>
        </p:nvSpPr>
        <p:spPr>
          <a:xfrm>
            <a:off x="457200" y="1733550"/>
            <a:ext cx="8229600" cy="3165872"/>
          </a:xfrm>
          <a:prstGeom prst="rect">
            <a:avLst/>
          </a:prstGeom>
        </p:spPr>
        <p:txBody>
          <a:bodyPr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err="1" smtClean="0">
                <a:latin typeface="+mj-lt"/>
              </a:rPr>
              <a:t>Takut</a:t>
            </a:r>
            <a:r>
              <a:rPr lang="en-US" sz="2000" b="1" dirty="0" smtClean="0">
                <a:latin typeface="+mj-lt"/>
              </a:rPr>
              <a:t> </a:t>
            </a:r>
            <a:r>
              <a:rPr lang="en-US" sz="2000" b="1" dirty="0" err="1" smtClean="0">
                <a:latin typeface="+mj-lt"/>
              </a:rPr>
              <a:t>kepada</a:t>
            </a:r>
            <a:r>
              <a:rPr lang="en-US" sz="2000" b="1" dirty="0" smtClean="0">
                <a:latin typeface="+mj-lt"/>
              </a:rPr>
              <a:t> </a:t>
            </a:r>
            <a:r>
              <a:rPr lang="en-US" sz="2000" b="1" dirty="0" err="1" smtClean="0">
                <a:latin typeface="+mj-lt"/>
              </a:rPr>
              <a:t>azab</a:t>
            </a:r>
            <a:r>
              <a:rPr lang="en-US" sz="2000" b="1" dirty="0" smtClean="0">
                <a:latin typeface="+mj-lt"/>
              </a:rPr>
              <a:t> Allah </a:t>
            </a:r>
            <a:r>
              <a:rPr lang="en-US" sz="2000" b="1" dirty="0" err="1" smtClean="0">
                <a:latin typeface="+mj-lt"/>
              </a:rPr>
              <a:t>swt</a:t>
            </a:r>
            <a:r>
              <a:rPr lang="en-US" sz="2000" b="1" dirty="0" smtClean="0">
                <a:latin typeface="+mj-lt"/>
              </a:rPr>
              <a:t>.</a:t>
            </a:r>
          </a:p>
          <a:p>
            <a:pPr>
              <a:buNone/>
            </a:pPr>
            <a:r>
              <a:rPr lang="en-US" sz="2000" dirty="0" smtClean="0">
                <a:latin typeface="+mj-lt"/>
              </a:rPr>
              <a:t>	</a:t>
            </a:r>
            <a:r>
              <a:rPr lang="en-US" sz="2000" dirty="0" err="1" smtClean="0">
                <a:latin typeface="+mj-lt"/>
              </a:rPr>
              <a:t>Takut</a:t>
            </a:r>
            <a:r>
              <a:rPr lang="en-US" sz="2000" dirty="0" smtClean="0">
                <a:latin typeface="+mj-lt"/>
              </a:rPr>
              <a:t> </a:t>
            </a:r>
            <a:r>
              <a:rPr lang="en-US" sz="2000" dirty="0" err="1" smtClean="0">
                <a:latin typeface="+mj-lt"/>
              </a:rPr>
              <a:t>kepada</a:t>
            </a:r>
            <a:r>
              <a:rPr lang="en-US" sz="2000" dirty="0" smtClean="0">
                <a:latin typeface="+mj-lt"/>
              </a:rPr>
              <a:t> Allah </a:t>
            </a:r>
            <a:r>
              <a:rPr lang="en-US" sz="2000" dirty="0" err="1" smtClean="0">
                <a:latin typeface="+mj-lt"/>
              </a:rPr>
              <a:t>membuat</a:t>
            </a:r>
            <a:r>
              <a:rPr lang="en-US" sz="2000" dirty="0" smtClean="0">
                <a:latin typeface="+mj-lt"/>
              </a:rPr>
              <a:t> </a:t>
            </a:r>
            <a:r>
              <a:rPr lang="en-US" sz="2000" dirty="0" err="1" smtClean="0">
                <a:latin typeface="+mj-lt"/>
              </a:rPr>
              <a:t>seorang</a:t>
            </a:r>
            <a:r>
              <a:rPr lang="en-US" sz="2000" dirty="0" smtClean="0">
                <a:latin typeface="+mj-lt"/>
              </a:rPr>
              <a:t> </a:t>
            </a:r>
            <a:r>
              <a:rPr lang="en-US" sz="2000" dirty="0" err="1" smtClean="0">
                <a:latin typeface="+mj-lt"/>
              </a:rPr>
              <a:t>Ulil</a:t>
            </a:r>
            <a:r>
              <a:rPr lang="en-US" sz="2000" dirty="0" smtClean="0">
                <a:latin typeface="+mj-lt"/>
              </a:rPr>
              <a:t> </a:t>
            </a:r>
            <a:r>
              <a:rPr lang="en-US" sz="2000" dirty="0" err="1" smtClean="0">
                <a:latin typeface="+mj-lt"/>
              </a:rPr>
              <a:t>Albab</a:t>
            </a:r>
            <a:r>
              <a:rPr lang="en-US" sz="2000" dirty="0" smtClean="0">
                <a:latin typeface="+mj-lt"/>
              </a:rPr>
              <a:t> </a:t>
            </a:r>
            <a:r>
              <a:rPr lang="en-US" sz="2000" dirty="0" err="1" smtClean="0">
                <a:latin typeface="+mj-lt"/>
              </a:rPr>
              <a:t>tidak</a:t>
            </a:r>
            <a:r>
              <a:rPr lang="en-US" sz="2000" dirty="0" smtClean="0">
                <a:latin typeface="+mj-lt"/>
              </a:rPr>
              <a:t> </a:t>
            </a:r>
            <a:r>
              <a:rPr lang="en-US" sz="2000" dirty="0" err="1" smtClean="0">
                <a:latin typeface="+mj-lt"/>
              </a:rPr>
              <a:t>mau</a:t>
            </a:r>
            <a:r>
              <a:rPr lang="en-US" sz="2000" dirty="0" smtClean="0">
                <a:latin typeface="+mj-lt"/>
              </a:rPr>
              <a:t> </a:t>
            </a:r>
            <a:r>
              <a:rPr lang="en-US" sz="2000" dirty="0" err="1" smtClean="0">
                <a:latin typeface="+mj-lt"/>
              </a:rPr>
              <a:t>menghasilkan</a:t>
            </a:r>
            <a:r>
              <a:rPr lang="en-US" sz="2000" dirty="0" smtClean="0">
                <a:latin typeface="+mj-lt"/>
              </a:rPr>
              <a:t> </a:t>
            </a:r>
            <a:r>
              <a:rPr lang="en-US" sz="2000" dirty="0" err="1" smtClean="0">
                <a:latin typeface="+mj-lt"/>
              </a:rPr>
              <a:t>konsep</a:t>
            </a:r>
            <a:r>
              <a:rPr lang="en-US" sz="2000" dirty="0" smtClean="0">
                <a:latin typeface="+mj-lt"/>
              </a:rPr>
              <a:t> </a:t>
            </a:r>
            <a:r>
              <a:rPr lang="en-US" sz="2000" dirty="0" err="1" smtClean="0">
                <a:latin typeface="+mj-lt"/>
              </a:rPr>
              <a:t>atau</a:t>
            </a:r>
            <a:r>
              <a:rPr lang="en-US" sz="2000" dirty="0" smtClean="0">
                <a:latin typeface="+mj-lt"/>
              </a:rPr>
              <a:t> </a:t>
            </a:r>
            <a:r>
              <a:rPr lang="en-US" sz="2000" dirty="0" err="1" smtClean="0">
                <a:latin typeface="+mj-lt"/>
              </a:rPr>
              <a:t>pemikiran</a:t>
            </a:r>
            <a:r>
              <a:rPr lang="en-US" sz="2000" dirty="0" smtClean="0">
                <a:latin typeface="+mj-lt"/>
              </a:rPr>
              <a:t> yang </a:t>
            </a:r>
            <a:r>
              <a:rPr lang="en-US" sz="2000" dirty="0" err="1" smtClean="0">
                <a:latin typeface="+mj-lt"/>
              </a:rPr>
              <a:t>tidak</a:t>
            </a:r>
            <a:r>
              <a:rPr lang="en-US" sz="2000" dirty="0" smtClean="0">
                <a:latin typeface="+mj-lt"/>
              </a:rPr>
              <a:t> </a:t>
            </a:r>
            <a:r>
              <a:rPr lang="en-US" sz="2000" dirty="0" err="1" smtClean="0">
                <a:latin typeface="+mj-lt"/>
              </a:rPr>
              <a:t>benar</a:t>
            </a:r>
            <a:r>
              <a:rPr lang="en-US" sz="2000" dirty="0" smtClean="0">
                <a:latin typeface="+mj-lt"/>
              </a:rPr>
              <a:t>. Allah </a:t>
            </a:r>
            <a:r>
              <a:rPr lang="en-US" sz="2000" dirty="0" err="1" smtClean="0">
                <a:latin typeface="+mj-lt"/>
              </a:rPr>
              <a:t>berfirman</a:t>
            </a:r>
            <a:r>
              <a:rPr lang="en-US" sz="2000" dirty="0" smtClean="0">
                <a:latin typeface="+mj-lt"/>
              </a:rPr>
              <a:t>:</a:t>
            </a:r>
          </a:p>
          <a:p>
            <a:pPr algn="r" rtl="1">
              <a:buNone/>
            </a:pPr>
            <a:r>
              <a:rPr lang="en-US" sz="2800" b="1" dirty="0" smtClean="0">
                <a:latin typeface="Adobe نسخ Medium" pitchFamily="50" charset="-78"/>
                <a:cs typeface="Adobe نسخ Medium" pitchFamily="50" charset="-78"/>
              </a:rPr>
              <a:t>	</a:t>
            </a:r>
            <a:r>
              <a:rPr lang="ar-SA" sz="2800" b="1" dirty="0" smtClean="0">
                <a:latin typeface="Adobe نسخ Medium" pitchFamily="50" charset="-78"/>
                <a:cs typeface="Adobe نسخ Medium" pitchFamily="50" charset="-78"/>
              </a:rPr>
              <a:t>اَعَدَّ اللهُ لَهُمْ عَذَابًا شَدِيدًا فَاتَّقُوا اللهَ يَا اُولِي الْاَلْبَابِ الَّذِينَ آمَنُوا قَدْ اَنْزَلَ اللهُ اِلَيْكُمْ ذِكْرًا</a:t>
            </a:r>
          </a:p>
          <a:p>
            <a:pPr algn="l">
              <a:buNone/>
            </a:pPr>
            <a:r>
              <a:rPr lang="en-US" sz="2400" b="1" dirty="0" smtClean="0">
                <a:latin typeface="Adobe نسخ Medium" pitchFamily="50" charset="-78"/>
                <a:cs typeface="Adobe نسخ Medium" pitchFamily="50" charset="-78"/>
              </a:rPr>
              <a:t>	</a:t>
            </a:r>
            <a:r>
              <a:rPr lang="en-US" sz="1800" dirty="0" smtClean="0">
                <a:latin typeface="+mj-lt"/>
                <a:cs typeface="Adobe نسخ Medium" pitchFamily="50" charset="-78"/>
              </a:rPr>
              <a:t>“Allah </a:t>
            </a:r>
            <a:r>
              <a:rPr lang="en-US" sz="1800" dirty="0" err="1" smtClean="0">
                <a:latin typeface="+mj-lt"/>
                <a:cs typeface="Adobe نسخ Medium" pitchFamily="50" charset="-78"/>
              </a:rPr>
              <a:t>menyediakan</a:t>
            </a:r>
            <a:r>
              <a:rPr lang="en-US" sz="1800" dirty="0" smtClean="0">
                <a:latin typeface="+mj-lt"/>
                <a:cs typeface="Adobe نسخ Medium" pitchFamily="50" charset="-78"/>
              </a:rPr>
              <a:t> </a:t>
            </a:r>
            <a:r>
              <a:rPr lang="en-US" sz="1800" dirty="0" err="1" smtClean="0">
                <a:latin typeface="+mj-lt"/>
                <a:cs typeface="Adobe نسخ Medium" pitchFamily="50" charset="-78"/>
              </a:rPr>
              <a:t>azab</a:t>
            </a:r>
            <a:r>
              <a:rPr lang="en-US" sz="1800" dirty="0" smtClean="0">
                <a:latin typeface="+mj-lt"/>
                <a:cs typeface="Adobe نسخ Medium" pitchFamily="50" charset="-78"/>
              </a:rPr>
              <a:t> yang </a:t>
            </a:r>
            <a:r>
              <a:rPr lang="en-US" sz="1800" dirty="0" err="1" smtClean="0">
                <a:latin typeface="+mj-lt"/>
                <a:cs typeface="Adobe نسخ Medium" pitchFamily="50" charset="-78"/>
              </a:rPr>
              <a:t>keras</a:t>
            </a:r>
            <a:r>
              <a:rPr lang="en-US" sz="1800" dirty="0" smtClean="0">
                <a:latin typeface="+mj-lt"/>
                <a:cs typeface="Adobe نسخ Medium" pitchFamily="50" charset="-78"/>
              </a:rPr>
              <a:t> </a:t>
            </a:r>
            <a:r>
              <a:rPr lang="en-US" sz="1800" dirty="0" err="1" smtClean="0">
                <a:latin typeface="+mj-lt"/>
                <a:cs typeface="Adobe نسخ Medium" pitchFamily="50" charset="-78"/>
              </a:rPr>
              <a:t>bagi</a:t>
            </a:r>
            <a:r>
              <a:rPr lang="en-US" sz="1800" dirty="0" smtClean="0">
                <a:latin typeface="+mj-lt"/>
                <a:cs typeface="Adobe نسخ Medium" pitchFamily="50" charset="-78"/>
              </a:rPr>
              <a:t> </a:t>
            </a:r>
            <a:r>
              <a:rPr lang="en-US" sz="1800" dirty="0" err="1" smtClean="0">
                <a:latin typeface="+mj-lt"/>
                <a:cs typeface="Adobe نسخ Medium" pitchFamily="50" charset="-78"/>
              </a:rPr>
              <a:t>mereka</a:t>
            </a:r>
            <a:r>
              <a:rPr lang="en-US" sz="1800" dirty="0" smtClean="0">
                <a:latin typeface="+mj-lt"/>
                <a:cs typeface="Adobe نسخ Medium" pitchFamily="50" charset="-78"/>
              </a:rPr>
              <a:t>, </a:t>
            </a:r>
            <a:r>
              <a:rPr lang="en-US" sz="1800" dirty="0" err="1" smtClean="0">
                <a:latin typeface="+mj-lt"/>
                <a:cs typeface="Adobe نسخ Medium" pitchFamily="50" charset="-78"/>
              </a:rPr>
              <a:t>maka</a:t>
            </a:r>
            <a:r>
              <a:rPr lang="en-US" sz="1800" dirty="0" smtClean="0">
                <a:latin typeface="+mj-lt"/>
                <a:cs typeface="Adobe نسخ Medium" pitchFamily="50" charset="-78"/>
              </a:rPr>
              <a:t> </a:t>
            </a:r>
            <a:r>
              <a:rPr lang="en-US" sz="1800" dirty="0" err="1" smtClean="0">
                <a:latin typeface="+mj-lt"/>
                <a:cs typeface="Adobe نسخ Medium" pitchFamily="50" charset="-78"/>
              </a:rPr>
              <a:t>bertaqwalah</a:t>
            </a:r>
            <a:r>
              <a:rPr lang="en-US" sz="1800" dirty="0" smtClean="0">
                <a:latin typeface="+mj-lt"/>
                <a:cs typeface="Adobe نسخ Medium" pitchFamily="50" charset="-78"/>
              </a:rPr>
              <a:t> </a:t>
            </a:r>
            <a:r>
              <a:rPr lang="en-US" sz="1800" dirty="0" err="1" smtClean="0">
                <a:latin typeface="+mj-lt"/>
                <a:cs typeface="Adobe نسخ Medium" pitchFamily="50" charset="-78"/>
              </a:rPr>
              <a:t>kepada</a:t>
            </a:r>
            <a:r>
              <a:rPr lang="en-US" sz="1800" dirty="0" smtClean="0">
                <a:latin typeface="+mj-lt"/>
                <a:cs typeface="Adobe نسخ Medium" pitchFamily="50" charset="-78"/>
              </a:rPr>
              <a:t> Allah </a:t>
            </a:r>
            <a:r>
              <a:rPr lang="en-US" sz="1800" dirty="0" err="1" smtClean="0">
                <a:latin typeface="+mj-lt"/>
                <a:cs typeface="Adobe نسخ Medium" pitchFamily="50" charset="-78"/>
              </a:rPr>
              <a:t>wahai</a:t>
            </a:r>
            <a:r>
              <a:rPr lang="en-US" sz="1800" dirty="0" smtClean="0">
                <a:latin typeface="+mj-lt"/>
                <a:cs typeface="Adobe نسخ Medium" pitchFamily="50" charset="-78"/>
              </a:rPr>
              <a:t> </a:t>
            </a:r>
            <a:r>
              <a:rPr lang="en-US" sz="1800" dirty="0" err="1" smtClean="0">
                <a:latin typeface="+mj-lt"/>
                <a:cs typeface="Adobe نسخ Medium" pitchFamily="50" charset="-78"/>
              </a:rPr>
              <a:t>orang-orang</a:t>
            </a:r>
            <a:r>
              <a:rPr lang="en-US" sz="1800" dirty="0" smtClean="0">
                <a:latin typeface="+mj-lt"/>
                <a:cs typeface="Adobe نسخ Medium" pitchFamily="50" charset="-78"/>
              </a:rPr>
              <a:t> yang </a:t>
            </a:r>
            <a:r>
              <a:rPr lang="en-US" sz="1800" dirty="0" err="1" smtClean="0">
                <a:latin typeface="+mj-lt"/>
                <a:cs typeface="Adobe نسخ Medium" pitchFamily="50" charset="-78"/>
              </a:rPr>
              <a:t>mempunyai</a:t>
            </a:r>
            <a:r>
              <a:rPr lang="en-US" sz="1800" dirty="0" smtClean="0">
                <a:latin typeface="+mj-lt"/>
                <a:cs typeface="Adobe نسخ Medium" pitchFamily="50" charset="-78"/>
              </a:rPr>
              <a:t> </a:t>
            </a:r>
            <a:r>
              <a:rPr lang="en-US" sz="1800" dirty="0" err="1" smtClean="0">
                <a:latin typeface="+mj-lt"/>
                <a:cs typeface="Adobe نسخ Medium" pitchFamily="50" charset="-78"/>
              </a:rPr>
              <a:t>akal</a:t>
            </a:r>
            <a:r>
              <a:rPr lang="en-US" sz="1800" dirty="0" smtClean="0">
                <a:latin typeface="+mj-lt"/>
                <a:cs typeface="Adobe نسخ Medium" pitchFamily="50" charset="-78"/>
              </a:rPr>
              <a:t>! (</a:t>
            </a:r>
            <a:r>
              <a:rPr lang="en-US" sz="1800" dirty="0" err="1" smtClean="0">
                <a:latin typeface="+mj-lt"/>
                <a:cs typeface="Adobe نسخ Medium" pitchFamily="50" charset="-78"/>
              </a:rPr>
              <a:t>yaitu</a:t>
            </a:r>
            <a:r>
              <a:rPr lang="en-US" sz="1800" dirty="0" smtClean="0">
                <a:latin typeface="+mj-lt"/>
                <a:cs typeface="Adobe نسخ Medium" pitchFamily="50" charset="-78"/>
              </a:rPr>
              <a:t>) </a:t>
            </a:r>
            <a:r>
              <a:rPr lang="en-US" sz="1800" dirty="0" err="1" smtClean="0">
                <a:latin typeface="+mj-lt"/>
                <a:cs typeface="Adobe نسخ Medium" pitchFamily="50" charset="-78"/>
              </a:rPr>
              <a:t>orang-orang</a:t>
            </a:r>
            <a:r>
              <a:rPr lang="en-US" sz="1800" dirty="0" smtClean="0">
                <a:latin typeface="+mj-lt"/>
                <a:cs typeface="Adobe نسخ Medium" pitchFamily="50" charset="-78"/>
              </a:rPr>
              <a:t> yang </a:t>
            </a:r>
            <a:r>
              <a:rPr lang="en-US" sz="1800" dirty="0" err="1" smtClean="0">
                <a:latin typeface="+mj-lt"/>
                <a:cs typeface="Adobe نسخ Medium" pitchFamily="50" charset="-78"/>
              </a:rPr>
              <a:t>beriman</a:t>
            </a:r>
            <a:r>
              <a:rPr lang="en-US" sz="1800" dirty="0" smtClean="0">
                <a:latin typeface="+mj-lt"/>
                <a:cs typeface="Adobe نسخ Medium" pitchFamily="50" charset="-78"/>
              </a:rPr>
              <a:t>. </a:t>
            </a:r>
            <a:r>
              <a:rPr lang="en-US" sz="1800" dirty="0" err="1" smtClean="0">
                <a:latin typeface="+mj-lt"/>
                <a:cs typeface="Adobe نسخ Medium" pitchFamily="50" charset="-78"/>
              </a:rPr>
              <a:t>Sungguh</a:t>
            </a:r>
            <a:r>
              <a:rPr lang="en-US" sz="1800" dirty="0" smtClean="0">
                <a:latin typeface="+mj-lt"/>
                <a:cs typeface="Adobe نسخ Medium" pitchFamily="50" charset="-78"/>
              </a:rPr>
              <a:t>, Allah </a:t>
            </a:r>
            <a:r>
              <a:rPr lang="en-US" sz="1800" dirty="0" err="1" smtClean="0">
                <a:latin typeface="+mj-lt"/>
                <a:cs typeface="Adobe نسخ Medium" pitchFamily="50" charset="-78"/>
              </a:rPr>
              <a:t>telah</a:t>
            </a:r>
            <a:r>
              <a:rPr lang="en-US" sz="1800" dirty="0" smtClean="0">
                <a:latin typeface="+mj-lt"/>
                <a:cs typeface="Adobe نسخ Medium" pitchFamily="50" charset="-78"/>
              </a:rPr>
              <a:t> </a:t>
            </a:r>
            <a:r>
              <a:rPr lang="en-US" sz="1800" dirty="0" err="1" smtClean="0">
                <a:latin typeface="+mj-lt"/>
                <a:cs typeface="Adobe نسخ Medium" pitchFamily="50" charset="-78"/>
              </a:rPr>
              <a:t>menurunkan</a:t>
            </a:r>
            <a:r>
              <a:rPr lang="en-US" sz="1800" dirty="0" smtClean="0">
                <a:latin typeface="+mj-lt"/>
                <a:cs typeface="Adobe نسخ Medium" pitchFamily="50" charset="-78"/>
              </a:rPr>
              <a:t> </a:t>
            </a:r>
            <a:r>
              <a:rPr lang="en-US" sz="1800" dirty="0" err="1" smtClean="0">
                <a:latin typeface="+mj-lt"/>
                <a:cs typeface="Adobe نسخ Medium" pitchFamily="50" charset="-78"/>
              </a:rPr>
              <a:t>peringatan</a:t>
            </a:r>
            <a:r>
              <a:rPr lang="en-US" sz="1800" dirty="0" smtClean="0">
                <a:latin typeface="+mj-lt"/>
                <a:cs typeface="Adobe نسخ Medium" pitchFamily="50" charset="-78"/>
              </a:rPr>
              <a:t> </a:t>
            </a:r>
            <a:r>
              <a:rPr lang="en-US" sz="1800" dirty="0" err="1" smtClean="0">
                <a:latin typeface="+mj-lt"/>
                <a:cs typeface="Adobe نسخ Medium" pitchFamily="50" charset="-78"/>
              </a:rPr>
              <a:t>kepadamu</a:t>
            </a:r>
            <a:r>
              <a:rPr lang="en-US" sz="1800" dirty="0" smtClean="0">
                <a:latin typeface="+mj-lt"/>
                <a:cs typeface="Adobe نسخ Medium" pitchFamily="50" charset="-78"/>
              </a:rPr>
              <a:t>”.</a:t>
            </a:r>
            <a:r>
              <a:rPr lang="en-US" sz="2000" dirty="0" smtClean="0">
                <a:latin typeface="+mj-lt"/>
              </a:rPr>
              <a:t> (Q.S. At-</a:t>
            </a:r>
            <a:r>
              <a:rPr lang="en-US" sz="2000" dirty="0" err="1" smtClean="0">
                <a:latin typeface="+mj-lt"/>
              </a:rPr>
              <a:t>Talaq</a:t>
            </a:r>
            <a:r>
              <a:rPr lang="en-US" sz="2000" dirty="0" smtClean="0">
                <a:latin typeface="+mj-lt"/>
              </a:rPr>
              <a:t>/65: 10) </a:t>
            </a:r>
            <a:endParaRPr lang="en-US" sz="2000" dirty="0">
              <a:latin typeface="+mj-lt"/>
            </a:endParaRPr>
          </a:p>
        </p:txBody>
      </p:sp>
      <p:sp>
        <p:nvSpPr>
          <p:cNvPr id="5" name="Rectangle 4"/>
          <p:cNvSpPr/>
          <p:nvPr/>
        </p:nvSpPr>
        <p:spPr>
          <a:xfrm>
            <a:off x="1104900" y="285750"/>
            <a:ext cx="6934200" cy="1477328"/>
          </a:xfrm>
          <a:prstGeom prst="rect">
            <a:avLst/>
          </a:prstGeom>
        </p:spPr>
        <p:txBody>
          <a:bodyPr wrap="square">
            <a:spAutoFit/>
          </a:bodyPr>
          <a:lstStyle/>
          <a:p>
            <a:pPr algn="ctr"/>
            <a:r>
              <a:rPr lang="en-US" sz="3000" b="1" dirty="0" err="1" smtClean="0">
                <a:solidFill>
                  <a:schemeClr val="accent6">
                    <a:lumMod val="75000"/>
                  </a:schemeClr>
                </a:solidFill>
                <a:latin typeface="+mj-lt"/>
              </a:rPr>
              <a:t>Keterkaitan</a:t>
            </a:r>
            <a:r>
              <a:rPr lang="en-US" sz="3000" b="1" dirty="0" smtClean="0">
                <a:solidFill>
                  <a:schemeClr val="accent6">
                    <a:lumMod val="75000"/>
                  </a:schemeClr>
                </a:solidFill>
                <a:latin typeface="+mj-lt"/>
              </a:rPr>
              <a:t> </a:t>
            </a:r>
            <a:r>
              <a:rPr lang="en-US" sz="3000" b="1" dirty="0" err="1" smtClean="0">
                <a:solidFill>
                  <a:schemeClr val="accent6">
                    <a:lumMod val="75000"/>
                  </a:schemeClr>
                </a:solidFill>
                <a:latin typeface="+mj-lt"/>
              </a:rPr>
              <a:t>antara</a:t>
            </a:r>
            <a:r>
              <a:rPr lang="en-US" sz="3000" b="1" dirty="0" smtClean="0">
                <a:solidFill>
                  <a:schemeClr val="accent6">
                    <a:lumMod val="75000"/>
                  </a:schemeClr>
                </a:solidFill>
                <a:latin typeface="+mj-lt"/>
              </a:rPr>
              <a:t> </a:t>
            </a:r>
            <a:r>
              <a:rPr lang="en-US" sz="3000" b="1" dirty="0" err="1" smtClean="0">
                <a:solidFill>
                  <a:schemeClr val="accent6">
                    <a:lumMod val="75000"/>
                  </a:schemeClr>
                </a:solidFill>
                <a:latin typeface="+mj-lt"/>
              </a:rPr>
              <a:t>Sikap</a:t>
            </a:r>
            <a:r>
              <a:rPr lang="en-US" sz="3000" b="1" dirty="0" smtClean="0">
                <a:solidFill>
                  <a:schemeClr val="accent6">
                    <a:lumMod val="75000"/>
                  </a:schemeClr>
                </a:solidFill>
                <a:latin typeface="+mj-lt"/>
              </a:rPr>
              <a:t> </a:t>
            </a:r>
            <a:r>
              <a:rPr lang="en-US" sz="3000" b="1" dirty="0" err="1" smtClean="0">
                <a:solidFill>
                  <a:schemeClr val="accent6">
                    <a:lumMod val="75000"/>
                  </a:schemeClr>
                </a:solidFill>
                <a:latin typeface="+mj-lt"/>
              </a:rPr>
              <a:t>kritis</a:t>
            </a:r>
            <a:r>
              <a:rPr lang="en-US" sz="3000" b="1" dirty="0" smtClean="0">
                <a:solidFill>
                  <a:schemeClr val="accent6">
                    <a:lumMod val="75000"/>
                  </a:schemeClr>
                </a:solidFill>
                <a:latin typeface="+mj-lt"/>
              </a:rPr>
              <a:t> </a:t>
            </a:r>
            <a:r>
              <a:rPr lang="en-US" sz="3000" b="1" dirty="0" err="1" smtClean="0">
                <a:solidFill>
                  <a:schemeClr val="accent6">
                    <a:lumMod val="75000"/>
                  </a:schemeClr>
                </a:solidFill>
                <a:latin typeface="+mj-lt"/>
              </a:rPr>
              <a:t>dengan</a:t>
            </a:r>
            <a:r>
              <a:rPr lang="en-US" sz="3000" b="1" dirty="0" smtClean="0">
                <a:solidFill>
                  <a:schemeClr val="accent6">
                    <a:lumMod val="75000"/>
                  </a:schemeClr>
                </a:solidFill>
                <a:latin typeface="+mj-lt"/>
              </a:rPr>
              <a:t> </a:t>
            </a:r>
            <a:r>
              <a:rPr lang="en-US" sz="3000" b="1" dirty="0" err="1" smtClean="0">
                <a:solidFill>
                  <a:schemeClr val="accent6">
                    <a:lumMod val="75000"/>
                  </a:schemeClr>
                </a:solidFill>
                <a:latin typeface="+mj-lt"/>
              </a:rPr>
              <a:t>Ciri-ciri</a:t>
            </a:r>
            <a:r>
              <a:rPr lang="en-US" sz="3000" b="1" dirty="0" smtClean="0">
                <a:solidFill>
                  <a:schemeClr val="accent6">
                    <a:lumMod val="75000"/>
                  </a:schemeClr>
                </a:solidFill>
                <a:latin typeface="+mj-lt"/>
              </a:rPr>
              <a:t> </a:t>
            </a:r>
            <a:r>
              <a:rPr lang="en-US" sz="3000" b="1" dirty="0" err="1" smtClean="0">
                <a:solidFill>
                  <a:schemeClr val="accent6">
                    <a:lumMod val="75000"/>
                  </a:schemeClr>
                </a:solidFill>
                <a:latin typeface="+mj-lt"/>
              </a:rPr>
              <a:t>Orang</a:t>
            </a:r>
            <a:r>
              <a:rPr lang="en-US" sz="3000" b="1" dirty="0" smtClean="0">
                <a:solidFill>
                  <a:schemeClr val="accent6">
                    <a:lumMod val="75000"/>
                  </a:schemeClr>
                </a:solidFill>
                <a:latin typeface="+mj-lt"/>
              </a:rPr>
              <a:t> yang </a:t>
            </a:r>
            <a:r>
              <a:rPr lang="en-US" sz="3000" b="1" dirty="0" err="1" smtClean="0">
                <a:solidFill>
                  <a:schemeClr val="accent6">
                    <a:lumMod val="75000"/>
                  </a:schemeClr>
                </a:solidFill>
                <a:latin typeface="+mj-lt"/>
              </a:rPr>
              <a:t>berakal</a:t>
            </a:r>
            <a:r>
              <a:rPr lang="en-US" sz="3000" b="1" dirty="0" smtClean="0">
                <a:solidFill>
                  <a:schemeClr val="accent6">
                    <a:lumMod val="75000"/>
                  </a:schemeClr>
                </a:solidFill>
                <a:latin typeface="+mj-lt"/>
              </a:rPr>
              <a:t> (</a:t>
            </a:r>
            <a:r>
              <a:rPr lang="en-US" sz="3000" b="1" dirty="0" err="1" smtClean="0">
                <a:solidFill>
                  <a:schemeClr val="accent6">
                    <a:lumMod val="75000"/>
                  </a:schemeClr>
                </a:solidFill>
                <a:latin typeface="+mj-lt"/>
              </a:rPr>
              <a:t>Ulil</a:t>
            </a:r>
            <a:r>
              <a:rPr lang="en-US" sz="3000" b="1" dirty="0" smtClean="0">
                <a:solidFill>
                  <a:schemeClr val="accent6">
                    <a:lumMod val="75000"/>
                  </a:schemeClr>
                </a:solidFill>
                <a:latin typeface="+mj-lt"/>
              </a:rPr>
              <a:t> </a:t>
            </a:r>
            <a:r>
              <a:rPr lang="en-US" sz="3000" b="1" dirty="0" err="1" smtClean="0">
                <a:solidFill>
                  <a:schemeClr val="accent6">
                    <a:lumMod val="75000"/>
                  </a:schemeClr>
                </a:solidFill>
                <a:latin typeface="+mj-lt"/>
              </a:rPr>
              <a:t>Albab</a:t>
            </a:r>
            <a:r>
              <a:rPr lang="en-US" sz="3000" b="1" dirty="0" smtClean="0">
                <a:solidFill>
                  <a:schemeClr val="accent6">
                    <a:lumMod val="75000"/>
                  </a:schemeClr>
                </a:solidFill>
                <a:latin typeface="+mj-lt"/>
              </a:rPr>
              <a:t>) </a:t>
            </a:r>
            <a:r>
              <a:rPr lang="en-US" sz="3000" b="1" dirty="0" err="1" smtClean="0">
                <a:solidFill>
                  <a:schemeClr val="accent6">
                    <a:lumMod val="75000"/>
                  </a:schemeClr>
                </a:solidFill>
                <a:latin typeface="+mj-lt"/>
              </a:rPr>
              <a:t>sesuai</a:t>
            </a:r>
            <a:r>
              <a:rPr lang="en-US" sz="3000" b="1" dirty="0" smtClean="0">
                <a:solidFill>
                  <a:schemeClr val="accent6">
                    <a:lumMod val="75000"/>
                  </a:schemeClr>
                </a:solidFill>
                <a:latin typeface="+mj-lt"/>
              </a:rPr>
              <a:t> </a:t>
            </a:r>
            <a:r>
              <a:rPr lang="en-US" sz="3000" b="1" dirty="0" err="1" smtClean="0">
                <a:solidFill>
                  <a:schemeClr val="accent6">
                    <a:lumMod val="75000"/>
                  </a:schemeClr>
                </a:solidFill>
                <a:latin typeface="+mj-lt"/>
              </a:rPr>
              <a:t>pesan</a:t>
            </a:r>
            <a:r>
              <a:rPr lang="en-US" sz="3000" b="1" dirty="0" smtClean="0">
                <a:solidFill>
                  <a:schemeClr val="accent6">
                    <a:lumMod val="75000"/>
                  </a:schemeClr>
                </a:solidFill>
                <a:latin typeface="+mj-lt"/>
              </a:rPr>
              <a:t> Q.S. Ali ‘</a:t>
            </a:r>
            <a:r>
              <a:rPr lang="en-US" sz="3000" b="1" dirty="0" err="1" smtClean="0">
                <a:solidFill>
                  <a:schemeClr val="accent6">
                    <a:lumMod val="75000"/>
                  </a:schemeClr>
                </a:solidFill>
                <a:latin typeface="+mj-lt"/>
              </a:rPr>
              <a:t>Imran</a:t>
            </a:r>
            <a:r>
              <a:rPr lang="en-US" sz="3000" b="1" dirty="0" smtClean="0">
                <a:solidFill>
                  <a:schemeClr val="accent6">
                    <a:lumMod val="75000"/>
                  </a:schemeClr>
                </a:solidFill>
                <a:latin typeface="+mj-lt"/>
              </a:rPr>
              <a:t>/3 </a:t>
            </a:r>
            <a:r>
              <a:rPr lang="en-US" sz="3000" b="1" dirty="0" err="1" smtClean="0">
                <a:solidFill>
                  <a:schemeClr val="accent6">
                    <a:lumMod val="75000"/>
                  </a:schemeClr>
                </a:solidFill>
                <a:latin typeface="+mj-lt"/>
              </a:rPr>
              <a:t>ayat</a:t>
            </a:r>
            <a:r>
              <a:rPr lang="en-US" sz="3000" b="1" dirty="0" smtClean="0">
                <a:solidFill>
                  <a:schemeClr val="accent6">
                    <a:lumMod val="75000"/>
                  </a:schemeClr>
                </a:solidFill>
                <a:latin typeface="+mj-lt"/>
              </a:rPr>
              <a:t> 190-191 </a:t>
            </a:r>
            <a:endParaRPr lang="en-US" sz="3000" b="1" dirty="0">
              <a:solidFill>
                <a:schemeClr val="accent6">
                  <a:lumMod val="75000"/>
                </a:schemeClr>
              </a:solidFill>
              <a:latin typeface="+mj-lt"/>
            </a:endParaRPr>
          </a:p>
        </p:txBody>
      </p:sp>
    </p:spTree>
    <p:extLst>
      <p:ext uri="{BB962C8B-B14F-4D97-AF65-F5344CB8AC3E}">
        <p14:creationId xmlns:p14="http://schemas.microsoft.com/office/powerpoint/2010/main" val="155000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Same Side Corner Rectangle 1"/>
          <p:cNvSpPr/>
          <p:nvPr/>
        </p:nvSpPr>
        <p:spPr>
          <a:xfrm>
            <a:off x="152400" y="438150"/>
            <a:ext cx="8839200" cy="4114800"/>
          </a:xfrm>
          <a:prstGeom prst="round2SameRect">
            <a:avLst>
              <a:gd name="adj1" fmla="val 16000"/>
              <a:gd name="adj2" fmla="val 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en-US"/>
          </a:p>
        </p:txBody>
      </p:sp>
      <p:sp>
        <p:nvSpPr>
          <p:cNvPr id="3" name="Content Placeholder 2"/>
          <p:cNvSpPr txBox="1">
            <a:spLocks/>
          </p:cNvSpPr>
          <p:nvPr/>
        </p:nvSpPr>
        <p:spPr>
          <a:xfrm>
            <a:off x="457200" y="742950"/>
            <a:ext cx="8229600" cy="3394472"/>
          </a:xfrm>
          <a:prstGeom prst="rect">
            <a:avLst/>
          </a:prstGeom>
        </p:spPr>
        <p:txBody>
          <a:bodyPr anchor="ct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b="1" dirty="0" err="1" smtClean="0">
                <a:latin typeface="+mj-lt"/>
              </a:rPr>
              <a:t>Semangat</a:t>
            </a:r>
            <a:r>
              <a:rPr lang="en-US" sz="2000" b="1" dirty="0" smtClean="0">
                <a:latin typeface="+mj-lt"/>
              </a:rPr>
              <a:t> </a:t>
            </a:r>
            <a:r>
              <a:rPr lang="en-US" sz="2000" b="1" dirty="0" err="1" smtClean="0">
                <a:latin typeface="+mj-lt"/>
              </a:rPr>
              <a:t>belajar</a:t>
            </a:r>
            <a:r>
              <a:rPr lang="en-US" sz="2000" b="1" dirty="0" smtClean="0">
                <a:latin typeface="+mj-lt"/>
              </a:rPr>
              <a:t> </a:t>
            </a:r>
            <a:r>
              <a:rPr lang="en-US" sz="2000" b="1" dirty="0" err="1" smtClean="0">
                <a:latin typeface="+mj-lt"/>
              </a:rPr>
              <a:t>dari</a:t>
            </a:r>
            <a:r>
              <a:rPr lang="en-US" sz="2000" b="1" dirty="0" smtClean="0">
                <a:latin typeface="+mj-lt"/>
              </a:rPr>
              <a:t> </a:t>
            </a:r>
            <a:r>
              <a:rPr lang="en-US" sz="2000" b="1" dirty="0" err="1" smtClean="0">
                <a:latin typeface="+mj-lt"/>
              </a:rPr>
              <a:t>kitab</a:t>
            </a:r>
            <a:r>
              <a:rPr lang="en-US" sz="2000" b="1" dirty="0" smtClean="0">
                <a:latin typeface="+mj-lt"/>
              </a:rPr>
              <a:t> </a:t>
            </a:r>
            <a:r>
              <a:rPr lang="en-US" sz="2000" b="1" dirty="0" err="1" smtClean="0">
                <a:latin typeface="+mj-lt"/>
              </a:rPr>
              <a:t>suci</a:t>
            </a:r>
            <a:r>
              <a:rPr lang="en-US" sz="2000" b="1" dirty="0" smtClean="0">
                <a:latin typeface="+mj-lt"/>
              </a:rPr>
              <a:t> </a:t>
            </a:r>
            <a:r>
              <a:rPr lang="en-US" sz="2000" b="1" dirty="0" err="1" smtClean="0">
                <a:latin typeface="+mj-lt"/>
              </a:rPr>
              <a:t>dan</a:t>
            </a:r>
            <a:r>
              <a:rPr lang="en-US" sz="2000" b="1" dirty="0" smtClean="0">
                <a:latin typeface="+mj-lt"/>
              </a:rPr>
              <a:t> </a:t>
            </a:r>
            <a:r>
              <a:rPr lang="en-US" sz="2000" b="1" dirty="0" err="1" smtClean="0">
                <a:latin typeface="+mj-lt"/>
              </a:rPr>
              <a:t>sejarah</a:t>
            </a:r>
            <a:endParaRPr lang="en-US" sz="2000" b="1" dirty="0" smtClean="0">
              <a:latin typeface="+mj-lt"/>
            </a:endParaRPr>
          </a:p>
          <a:p>
            <a:pPr algn="just">
              <a:buNone/>
            </a:pPr>
            <a:r>
              <a:rPr lang="en-US" sz="2000" dirty="0" smtClean="0">
                <a:latin typeface="+mj-lt"/>
              </a:rPr>
              <a:t>	</a:t>
            </a:r>
            <a:r>
              <a:rPr lang="en-US" sz="2000" dirty="0" err="1" smtClean="0">
                <a:latin typeface="+mj-lt"/>
              </a:rPr>
              <a:t>Kitab</a:t>
            </a:r>
            <a:r>
              <a:rPr lang="en-US" sz="2000" dirty="0" smtClean="0">
                <a:latin typeface="+mj-lt"/>
              </a:rPr>
              <a:t> </a:t>
            </a:r>
            <a:r>
              <a:rPr lang="en-US" sz="2000" dirty="0" err="1" smtClean="0">
                <a:latin typeface="+mj-lt"/>
              </a:rPr>
              <a:t>suci</a:t>
            </a:r>
            <a:r>
              <a:rPr lang="en-US" sz="2000" dirty="0" smtClean="0">
                <a:latin typeface="+mj-lt"/>
              </a:rPr>
              <a:t> yang </a:t>
            </a:r>
            <a:r>
              <a:rPr lang="en-US" sz="2000" dirty="0" err="1" smtClean="0">
                <a:latin typeface="+mj-lt"/>
              </a:rPr>
              <a:t>datang</a:t>
            </a:r>
            <a:r>
              <a:rPr lang="en-US" sz="2000" dirty="0" smtClean="0">
                <a:latin typeface="+mj-lt"/>
              </a:rPr>
              <a:t> </a:t>
            </a:r>
            <a:r>
              <a:rPr lang="en-US" sz="2000" dirty="0" err="1" smtClean="0">
                <a:latin typeface="+mj-lt"/>
              </a:rPr>
              <a:t>dari</a:t>
            </a:r>
            <a:r>
              <a:rPr lang="en-US" sz="2000" dirty="0" smtClean="0">
                <a:latin typeface="+mj-lt"/>
              </a:rPr>
              <a:t> Allah </a:t>
            </a:r>
            <a:r>
              <a:rPr lang="en-US" sz="2000" dirty="0" err="1" smtClean="0">
                <a:latin typeface="+mj-lt"/>
              </a:rPr>
              <a:t>dan</a:t>
            </a:r>
            <a:r>
              <a:rPr lang="en-US" sz="2000" dirty="0" smtClean="0">
                <a:latin typeface="+mj-lt"/>
              </a:rPr>
              <a:t> </a:t>
            </a:r>
            <a:r>
              <a:rPr lang="en-US" sz="2000" dirty="0" err="1" smtClean="0">
                <a:latin typeface="+mj-lt"/>
              </a:rPr>
              <a:t>sejarah</a:t>
            </a:r>
            <a:r>
              <a:rPr lang="en-US" sz="2000" dirty="0" smtClean="0">
                <a:latin typeface="+mj-lt"/>
              </a:rPr>
              <a:t> </a:t>
            </a:r>
            <a:r>
              <a:rPr lang="en-US" sz="2000" dirty="0" err="1" smtClean="0">
                <a:latin typeface="+mj-lt"/>
              </a:rPr>
              <a:t>pada</a:t>
            </a:r>
            <a:r>
              <a:rPr lang="en-US" sz="2000" dirty="0" smtClean="0">
                <a:latin typeface="+mj-lt"/>
              </a:rPr>
              <a:t> </a:t>
            </a:r>
            <a:r>
              <a:rPr lang="en-US" sz="2000" dirty="0" err="1" smtClean="0">
                <a:latin typeface="+mj-lt"/>
              </a:rPr>
              <a:t>masa</a:t>
            </a:r>
            <a:r>
              <a:rPr lang="en-US" sz="2000" dirty="0" smtClean="0">
                <a:latin typeface="+mj-lt"/>
              </a:rPr>
              <a:t> </a:t>
            </a:r>
            <a:r>
              <a:rPr lang="en-US" sz="2000" dirty="0" err="1" smtClean="0">
                <a:latin typeface="+mj-lt"/>
              </a:rPr>
              <a:t>lalu</a:t>
            </a:r>
            <a:r>
              <a:rPr lang="en-US" sz="2000" dirty="0" smtClean="0">
                <a:latin typeface="+mj-lt"/>
              </a:rPr>
              <a:t> </a:t>
            </a:r>
            <a:r>
              <a:rPr lang="en-US" sz="2000" dirty="0" err="1" smtClean="0">
                <a:latin typeface="+mj-lt"/>
              </a:rPr>
              <a:t>merupakan</a:t>
            </a:r>
            <a:r>
              <a:rPr lang="en-US" sz="2000" dirty="0" smtClean="0">
                <a:latin typeface="+mj-lt"/>
              </a:rPr>
              <a:t> </a:t>
            </a:r>
            <a:r>
              <a:rPr lang="en-US" sz="2000" dirty="0" err="1" smtClean="0">
                <a:latin typeface="+mj-lt"/>
              </a:rPr>
              <a:t>rujukan</a:t>
            </a:r>
            <a:r>
              <a:rPr lang="en-US" sz="2000" dirty="0" smtClean="0">
                <a:latin typeface="+mj-lt"/>
              </a:rPr>
              <a:t> </a:t>
            </a:r>
            <a:r>
              <a:rPr lang="en-US" sz="2000" dirty="0" err="1" smtClean="0">
                <a:latin typeface="+mj-lt"/>
              </a:rPr>
              <a:t>penting</a:t>
            </a:r>
            <a:r>
              <a:rPr lang="en-US" sz="2000" dirty="0" smtClean="0">
                <a:latin typeface="+mj-lt"/>
              </a:rPr>
              <a:t> </a:t>
            </a:r>
            <a:r>
              <a:rPr lang="en-US" sz="2000" dirty="0" err="1" smtClean="0">
                <a:latin typeface="+mj-lt"/>
              </a:rPr>
              <a:t>untuk</a:t>
            </a:r>
            <a:r>
              <a:rPr lang="en-US" sz="2000" dirty="0" smtClean="0">
                <a:latin typeface="+mj-lt"/>
              </a:rPr>
              <a:t> </a:t>
            </a:r>
            <a:r>
              <a:rPr lang="en-US" sz="2000" dirty="0" err="1" smtClean="0">
                <a:latin typeface="+mj-lt"/>
              </a:rPr>
              <a:t>berpikir</a:t>
            </a:r>
            <a:r>
              <a:rPr lang="en-US" sz="2000" dirty="0" smtClean="0">
                <a:latin typeface="+mj-lt"/>
              </a:rPr>
              <a:t> </a:t>
            </a:r>
            <a:r>
              <a:rPr lang="en-US" sz="2000" dirty="0" err="1" smtClean="0">
                <a:latin typeface="+mj-lt"/>
              </a:rPr>
              <a:t>bagi</a:t>
            </a:r>
            <a:r>
              <a:rPr lang="en-US" sz="2000" dirty="0" smtClean="0">
                <a:latin typeface="+mj-lt"/>
              </a:rPr>
              <a:t> </a:t>
            </a:r>
            <a:r>
              <a:rPr lang="en-US" sz="2000" dirty="0" err="1" smtClean="0">
                <a:latin typeface="+mj-lt"/>
              </a:rPr>
              <a:t>seorang</a:t>
            </a:r>
            <a:r>
              <a:rPr lang="en-US" sz="2000" dirty="0" smtClean="0">
                <a:latin typeface="+mj-lt"/>
              </a:rPr>
              <a:t> </a:t>
            </a:r>
            <a:r>
              <a:rPr lang="en-US" sz="2000" i="1" dirty="0" err="1" smtClean="0">
                <a:latin typeface="+mj-lt"/>
              </a:rPr>
              <a:t>ulil</a:t>
            </a:r>
            <a:r>
              <a:rPr lang="en-US" sz="2000" i="1" dirty="0" smtClean="0">
                <a:latin typeface="+mj-lt"/>
              </a:rPr>
              <a:t> </a:t>
            </a:r>
            <a:r>
              <a:rPr lang="en-US" sz="2000" i="1" dirty="0" err="1" smtClean="0">
                <a:latin typeface="+mj-lt"/>
              </a:rPr>
              <a:t>albab</a:t>
            </a:r>
            <a:r>
              <a:rPr lang="en-US" sz="2000" dirty="0" smtClean="0">
                <a:latin typeface="+mj-lt"/>
              </a:rPr>
              <a:t>. Allah </a:t>
            </a:r>
            <a:r>
              <a:rPr lang="en-US" sz="2000" dirty="0" err="1" smtClean="0">
                <a:latin typeface="+mj-lt"/>
              </a:rPr>
              <a:t>berfirman</a:t>
            </a:r>
            <a:r>
              <a:rPr lang="en-US" sz="2000" dirty="0" smtClean="0">
                <a:latin typeface="+mj-lt"/>
              </a:rPr>
              <a:t>:</a:t>
            </a:r>
          </a:p>
          <a:p>
            <a:pPr algn="just" rtl="1">
              <a:buNone/>
            </a:pPr>
            <a:r>
              <a:rPr lang="en-US" sz="2000" b="1" dirty="0" smtClean="0"/>
              <a:t>	</a:t>
            </a:r>
            <a:r>
              <a:rPr lang="ar-SA" sz="2800" b="1" dirty="0" smtClean="0">
                <a:latin typeface="Adobe نسخ Medium" pitchFamily="50" charset="-78"/>
                <a:cs typeface="Adobe نسخ Medium" pitchFamily="50" charset="-78"/>
              </a:rPr>
              <a:t>لَقَدْ كَانَ فِي قَصَصِهِمْ عِبْرَةٌ لِاُولِي الْاَلْبَابِ مَا كَانَ حَدِيثًا يُفْتَرَى وَلَكِنْ تَصْدِيقَ الَّذِي بَيْنَ يَدَيْهِ وَتَفْصِيلَ كُلِّ شَيْءٍ وَهُدًى وَرَحْمَةً لِقَوْمٍ يُؤْمِنُونَ</a:t>
            </a:r>
            <a:endParaRPr lang="en-US" sz="2400" dirty="0" smtClean="0">
              <a:latin typeface="Adobe نسخ Medium" pitchFamily="50" charset="-78"/>
              <a:cs typeface="Adobe نسخ Medium" pitchFamily="50" charset="-78"/>
            </a:endParaRPr>
          </a:p>
          <a:p>
            <a:pPr algn="just">
              <a:buNone/>
            </a:pPr>
            <a:r>
              <a:rPr lang="en-US" sz="2400" b="1" dirty="0" smtClean="0">
                <a:latin typeface="Adobe نسخ Medium" pitchFamily="50" charset="-78"/>
                <a:cs typeface="Adobe نسخ Medium" pitchFamily="50" charset="-78"/>
              </a:rPr>
              <a:t>	</a:t>
            </a:r>
            <a:r>
              <a:rPr lang="en-US" sz="1800" dirty="0" smtClean="0">
                <a:latin typeface="+mj-lt"/>
                <a:cs typeface="Adobe نسخ Medium" pitchFamily="50" charset="-78"/>
              </a:rPr>
              <a:t>“</a:t>
            </a:r>
            <a:r>
              <a:rPr lang="en-US" sz="1800" dirty="0" err="1" smtClean="0">
                <a:latin typeface="+mj-lt"/>
                <a:cs typeface="Adobe نسخ Medium" pitchFamily="50" charset="-78"/>
              </a:rPr>
              <a:t>Sungguh</a:t>
            </a:r>
            <a:r>
              <a:rPr lang="en-US" sz="1800" dirty="0" smtClean="0">
                <a:latin typeface="+mj-lt"/>
                <a:cs typeface="Adobe نسخ Medium" pitchFamily="50" charset="-78"/>
              </a:rPr>
              <a:t>, </a:t>
            </a:r>
            <a:r>
              <a:rPr lang="en-US" sz="1800" dirty="0" err="1" smtClean="0">
                <a:latin typeface="+mj-lt"/>
                <a:cs typeface="Adobe نسخ Medium" pitchFamily="50" charset="-78"/>
              </a:rPr>
              <a:t>pada</a:t>
            </a:r>
            <a:r>
              <a:rPr lang="en-US" sz="1800" dirty="0" smtClean="0">
                <a:latin typeface="+mj-lt"/>
                <a:cs typeface="Adobe نسخ Medium" pitchFamily="50" charset="-78"/>
              </a:rPr>
              <a:t> </a:t>
            </a:r>
            <a:r>
              <a:rPr lang="en-US" sz="1800" dirty="0" err="1" smtClean="0">
                <a:latin typeface="+mj-lt"/>
                <a:cs typeface="Adobe نسخ Medium" pitchFamily="50" charset="-78"/>
              </a:rPr>
              <a:t>kisah-kisah</a:t>
            </a:r>
            <a:r>
              <a:rPr lang="en-US" sz="1800" dirty="0" smtClean="0">
                <a:latin typeface="+mj-lt"/>
                <a:cs typeface="Adobe نسخ Medium" pitchFamily="50" charset="-78"/>
              </a:rPr>
              <a:t> </a:t>
            </a:r>
            <a:r>
              <a:rPr lang="en-US" sz="1800" dirty="0" err="1" smtClean="0">
                <a:latin typeface="+mj-lt"/>
                <a:cs typeface="Adobe نسخ Medium" pitchFamily="50" charset="-78"/>
              </a:rPr>
              <a:t>mereka</a:t>
            </a:r>
            <a:r>
              <a:rPr lang="en-US" sz="1800" dirty="0" smtClean="0">
                <a:latin typeface="+mj-lt"/>
                <a:cs typeface="Adobe نسخ Medium" pitchFamily="50" charset="-78"/>
              </a:rPr>
              <a:t> </a:t>
            </a:r>
            <a:r>
              <a:rPr lang="en-US" sz="1800" dirty="0" err="1" smtClean="0">
                <a:latin typeface="+mj-lt"/>
                <a:cs typeface="Adobe نسخ Medium" pitchFamily="50" charset="-78"/>
              </a:rPr>
              <a:t>itu</a:t>
            </a:r>
            <a:r>
              <a:rPr lang="en-US" sz="1800" dirty="0" smtClean="0">
                <a:latin typeface="+mj-lt"/>
                <a:cs typeface="Adobe نسخ Medium" pitchFamily="50" charset="-78"/>
              </a:rPr>
              <a:t> </a:t>
            </a:r>
            <a:r>
              <a:rPr lang="en-US" sz="1800" dirty="0" err="1" smtClean="0">
                <a:latin typeface="+mj-lt"/>
                <a:cs typeface="Adobe نسخ Medium" pitchFamily="50" charset="-78"/>
              </a:rPr>
              <a:t>terdapat</a:t>
            </a:r>
            <a:r>
              <a:rPr lang="en-US" sz="1800" dirty="0" smtClean="0">
                <a:latin typeface="+mj-lt"/>
                <a:cs typeface="Adobe نسخ Medium" pitchFamily="50" charset="-78"/>
              </a:rPr>
              <a:t> </a:t>
            </a:r>
            <a:r>
              <a:rPr lang="en-US" sz="1800" dirty="0" err="1" smtClean="0">
                <a:latin typeface="+mj-lt"/>
                <a:cs typeface="Adobe نسخ Medium" pitchFamily="50" charset="-78"/>
              </a:rPr>
              <a:t>pengajaran</a:t>
            </a:r>
            <a:r>
              <a:rPr lang="en-US" sz="1800" dirty="0" smtClean="0">
                <a:latin typeface="+mj-lt"/>
                <a:cs typeface="Adobe نسخ Medium" pitchFamily="50" charset="-78"/>
              </a:rPr>
              <a:t> </a:t>
            </a:r>
            <a:r>
              <a:rPr lang="en-US" sz="1800" dirty="0" err="1" smtClean="0">
                <a:latin typeface="+mj-lt"/>
                <a:cs typeface="Adobe نسخ Medium" pitchFamily="50" charset="-78"/>
              </a:rPr>
              <a:t>bagi</a:t>
            </a:r>
            <a:r>
              <a:rPr lang="en-US" sz="1800" dirty="0" smtClean="0">
                <a:latin typeface="+mj-lt"/>
                <a:cs typeface="Adobe نسخ Medium" pitchFamily="50" charset="-78"/>
              </a:rPr>
              <a:t> </a:t>
            </a:r>
            <a:r>
              <a:rPr lang="en-US" sz="1800" dirty="0" err="1" smtClean="0">
                <a:latin typeface="+mj-lt"/>
                <a:cs typeface="Adobe نسخ Medium" pitchFamily="50" charset="-78"/>
              </a:rPr>
              <a:t>orang</a:t>
            </a:r>
            <a:r>
              <a:rPr lang="en-US" sz="1800" dirty="0" smtClean="0">
                <a:latin typeface="+mj-lt"/>
                <a:cs typeface="Adobe نسخ Medium" pitchFamily="50" charset="-78"/>
              </a:rPr>
              <a:t> yang </a:t>
            </a:r>
            <a:r>
              <a:rPr lang="en-US" sz="1800" dirty="0" err="1" smtClean="0">
                <a:latin typeface="+mj-lt"/>
                <a:cs typeface="Adobe نسخ Medium" pitchFamily="50" charset="-78"/>
              </a:rPr>
              <a:t>mempunyai</a:t>
            </a:r>
            <a:r>
              <a:rPr lang="en-US" sz="1800" dirty="0" smtClean="0">
                <a:latin typeface="+mj-lt"/>
                <a:cs typeface="Adobe نسخ Medium" pitchFamily="50" charset="-78"/>
              </a:rPr>
              <a:t> </a:t>
            </a:r>
            <a:r>
              <a:rPr lang="en-US" sz="1800" dirty="0" err="1" smtClean="0">
                <a:latin typeface="+mj-lt"/>
                <a:cs typeface="Adobe نسخ Medium" pitchFamily="50" charset="-78"/>
              </a:rPr>
              <a:t>akal</a:t>
            </a:r>
            <a:r>
              <a:rPr lang="en-US" sz="1800" dirty="0" smtClean="0">
                <a:latin typeface="+mj-lt"/>
                <a:cs typeface="Adobe نسخ Medium" pitchFamily="50" charset="-78"/>
              </a:rPr>
              <a:t>. (Al-Qur’an) </a:t>
            </a:r>
            <a:r>
              <a:rPr lang="en-US" sz="1800" dirty="0" err="1" smtClean="0">
                <a:latin typeface="+mj-lt"/>
                <a:cs typeface="Adobe نسخ Medium" pitchFamily="50" charset="-78"/>
              </a:rPr>
              <a:t>itu</a:t>
            </a:r>
            <a:r>
              <a:rPr lang="en-US" sz="1800" dirty="0" smtClean="0">
                <a:latin typeface="+mj-lt"/>
                <a:cs typeface="Adobe نسخ Medium" pitchFamily="50" charset="-78"/>
              </a:rPr>
              <a:t> </a:t>
            </a:r>
            <a:r>
              <a:rPr lang="en-US" sz="1800" dirty="0" err="1" smtClean="0">
                <a:latin typeface="+mj-lt"/>
                <a:cs typeface="Adobe نسخ Medium" pitchFamily="50" charset="-78"/>
              </a:rPr>
              <a:t>bukanlah</a:t>
            </a:r>
            <a:r>
              <a:rPr lang="en-US" sz="1800" dirty="0" smtClean="0">
                <a:latin typeface="+mj-lt"/>
                <a:cs typeface="Adobe نسخ Medium" pitchFamily="50" charset="-78"/>
              </a:rPr>
              <a:t> </a:t>
            </a:r>
            <a:r>
              <a:rPr lang="en-US" sz="1800" dirty="0" err="1" smtClean="0">
                <a:latin typeface="+mj-lt"/>
                <a:cs typeface="Adobe نسخ Medium" pitchFamily="50" charset="-78"/>
              </a:rPr>
              <a:t>cerita</a:t>
            </a:r>
            <a:r>
              <a:rPr lang="en-US" sz="1800" dirty="0" smtClean="0">
                <a:latin typeface="+mj-lt"/>
                <a:cs typeface="Adobe نسخ Medium" pitchFamily="50" charset="-78"/>
              </a:rPr>
              <a:t> yang </a:t>
            </a:r>
            <a:r>
              <a:rPr lang="en-US" sz="1800" dirty="0" err="1" smtClean="0">
                <a:latin typeface="+mj-lt"/>
                <a:cs typeface="Adobe نسخ Medium" pitchFamily="50" charset="-78"/>
              </a:rPr>
              <a:t>dibuat-buat</a:t>
            </a:r>
            <a:r>
              <a:rPr lang="en-US" sz="1800" dirty="0" smtClean="0">
                <a:latin typeface="+mj-lt"/>
                <a:cs typeface="Adobe نسخ Medium" pitchFamily="50" charset="-78"/>
              </a:rPr>
              <a:t>, </a:t>
            </a:r>
            <a:r>
              <a:rPr lang="en-US" sz="1800" dirty="0" err="1" smtClean="0">
                <a:latin typeface="+mj-lt"/>
                <a:cs typeface="Adobe نسخ Medium" pitchFamily="50" charset="-78"/>
              </a:rPr>
              <a:t>tetapi</a:t>
            </a:r>
            <a:r>
              <a:rPr lang="en-US" sz="1800" dirty="0" smtClean="0">
                <a:latin typeface="+mj-lt"/>
                <a:cs typeface="Adobe نسخ Medium" pitchFamily="50" charset="-78"/>
              </a:rPr>
              <a:t> </a:t>
            </a:r>
            <a:r>
              <a:rPr lang="en-US" sz="1800" dirty="0" err="1" smtClean="0">
                <a:latin typeface="+mj-lt"/>
                <a:cs typeface="Adobe نسخ Medium" pitchFamily="50" charset="-78"/>
              </a:rPr>
              <a:t>membenarkan</a:t>
            </a:r>
            <a:r>
              <a:rPr lang="en-US" sz="1800" dirty="0" smtClean="0">
                <a:latin typeface="+mj-lt"/>
                <a:cs typeface="Adobe نسخ Medium" pitchFamily="50" charset="-78"/>
              </a:rPr>
              <a:t> (</a:t>
            </a:r>
            <a:r>
              <a:rPr lang="en-US" sz="1800" dirty="0" err="1" smtClean="0">
                <a:latin typeface="+mj-lt"/>
                <a:cs typeface="Adobe نسخ Medium" pitchFamily="50" charset="-78"/>
              </a:rPr>
              <a:t>kitab-kitab</a:t>
            </a:r>
            <a:r>
              <a:rPr lang="en-US" sz="1800" dirty="0" smtClean="0">
                <a:latin typeface="+mj-lt"/>
                <a:cs typeface="Adobe نسخ Medium" pitchFamily="50" charset="-78"/>
              </a:rPr>
              <a:t>) yang </a:t>
            </a:r>
            <a:r>
              <a:rPr lang="en-US" sz="1800" dirty="0" err="1" smtClean="0">
                <a:latin typeface="+mj-lt"/>
                <a:cs typeface="Adobe نسخ Medium" pitchFamily="50" charset="-78"/>
              </a:rPr>
              <a:t>sebelumnya</a:t>
            </a:r>
            <a:r>
              <a:rPr lang="en-US" sz="1800" dirty="0" smtClean="0">
                <a:latin typeface="+mj-lt"/>
                <a:cs typeface="Adobe نسخ Medium" pitchFamily="50" charset="-78"/>
              </a:rPr>
              <a:t>, </a:t>
            </a:r>
            <a:r>
              <a:rPr lang="en-US" sz="1800" dirty="0" err="1" smtClean="0">
                <a:latin typeface="+mj-lt"/>
                <a:cs typeface="Adobe نسخ Medium" pitchFamily="50" charset="-78"/>
              </a:rPr>
              <a:t>menjelaskan</a:t>
            </a:r>
            <a:r>
              <a:rPr lang="en-US" sz="1800" dirty="0" smtClean="0">
                <a:latin typeface="+mj-lt"/>
                <a:cs typeface="Adobe نسخ Medium" pitchFamily="50" charset="-78"/>
              </a:rPr>
              <a:t> </a:t>
            </a:r>
            <a:r>
              <a:rPr lang="en-US" sz="1800" dirty="0" err="1" smtClean="0">
                <a:latin typeface="+mj-lt"/>
                <a:cs typeface="Adobe نسخ Medium" pitchFamily="50" charset="-78"/>
              </a:rPr>
              <a:t>segala</a:t>
            </a:r>
            <a:r>
              <a:rPr lang="en-US" sz="1800" dirty="0" smtClean="0">
                <a:latin typeface="+mj-lt"/>
                <a:cs typeface="Adobe نسخ Medium" pitchFamily="50" charset="-78"/>
              </a:rPr>
              <a:t> </a:t>
            </a:r>
            <a:r>
              <a:rPr lang="en-US" sz="1800" dirty="0" err="1" smtClean="0">
                <a:latin typeface="+mj-lt"/>
                <a:cs typeface="Adobe نسخ Medium" pitchFamily="50" charset="-78"/>
              </a:rPr>
              <a:t>sesuatu</a:t>
            </a:r>
            <a:r>
              <a:rPr lang="en-US" sz="1800" dirty="0" smtClean="0">
                <a:latin typeface="+mj-lt"/>
                <a:cs typeface="Adobe نسخ Medium" pitchFamily="50" charset="-78"/>
              </a:rPr>
              <a:t>, </a:t>
            </a:r>
            <a:r>
              <a:rPr lang="en-US" sz="1800" dirty="0" err="1" smtClean="0">
                <a:latin typeface="+mj-lt"/>
                <a:cs typeface="Adobe نسخ Medium" pitchFamily="50" charset="-78"/>
              </a:rPr>
              <a:t>dan</a:t>
            </a:r>
            <a:r>
              <a:rPr lang="en-US" sz="1800" dirty="0" smtClean="0">
                <a:latin typeface="+mj-lt"/>
                <a:cs typeface="Adobe نسخ Medium" pitchFamily="50" charset="-78"/>
              </a:rPr>
              <a:t> (</a:t>
            </a:r>
            <a:r>
              <a:rPr lang="en-US" sz="1800" dirty="0" err="1" smtClean="0">
                <a:latin typeface="+mj-lt"/>
                <a:cs typeface="Adobe نسخ Medium" pitchFamily="50" charset="-78"/>
              </a:rPr>
              <a:t>sebagai</a:t>
            </a:r>
            <a:r>
              <a:rPr lang="en-US" sz="1800" dirty="0" smtClean="0">
                <a:latin typeface="+mj-lt"/>
                <a:cs typeface="Adobe نسخ Medium" pitchFamily="50" charset="-78"/>
              </a:rPr>
              <a:t>) </a:t>
            </a:r>
            <a:r>
              <a:rPr lang="en-US" sz="1800" dirty="0" err="1" smtClean="0">
                <a:latin typeface="+mj-lt"/>
                <a:cs typeface="Adobe نسخ Medium" pitchFamily="50" charset="-78"/>
              </a:rPr>
              <a:t>petunjuk</a:t>
            </a:r>
            <a:r>
              <a:rPr lang="en-US" sz="1800" dirty="0" smtClean="0">
                <a:latin typeface="+mj-lt"/>
                <a:cs typeface="Adobe نسخ Medium" pitchFamily="50" charset="-78"/>
              </a:rPr>
              <a:t> </a:t>
            </a:r>
            <a:r>
              <a:rPr lang="en-US" sz="1800" dirty="0" err="1" smtClean="0">
                <a:latin typeface="+mj-lt"/>
                <a:cs typeface="Adobe نسخ Medium" pitchFamily="50" charset="-78"/>
              </a:rPr>
              <a:t>dan</a:t>
            </a:r>
            <a:r>
              <a:rPr lang="en-US" sz="1800" dirty="0" smtClean="0">
                <a:latin typeface="+mj-lt"/>
                <a:cs typeface="Adobe نسخ Medium" pitchFamily="50" charset="-78"/>
              </a:rPr>
              <a:t> </a:t>
            </a:r>
            <a:r>
              <a:rPr lang="en-US" sz="1800" dirty="0" err="1" smtClean="0">
                <a:latin typeface="+mj-lt"/>
                <a:cs typeface="Adobe نسخ Medium" pitchFamily="50" charset="-78"/>
              </a:rPr>
              <a:t>rahmat</a:t>
            </a:r>
            <a:r>
              <a:rPr lang="en-US" sz="1800" dirty="0" smtClean="0">
                <a:latin typeface="+mj-lt"/>
                <a:cs typeface="Adobe نسخ Medium" pitchFamily="50" charset="-78"/>
              </a:rPr>
              <a:t> </a:t>
            </a:r>
            <a:r>
              <a:rPr lang="en-US" sz="1800" dirty="0" err="1" smtClean="0">
                <a:latin typeface="+mj-lt"/>
                <a:cs typeface="Adobe نسخ Medium" pitchFamily="50" charset="-78"/>
              </a:rPr>
              <a:t>bagi</a:t>
            </a:r>
            <a:r>
              <a:rPr lang="en-US" sz="1800" dirty="0" smtClean="0">
                <a:latin typeface="+mj-lt"/>
                <a:cs typeface="Adobe نسخ Medium" pitchFamily="50" charset="-78"/>
              </a:rPr>
              <a:t> </a:t>
            </a:r>
            <a:r>
              <a:rPr lang="en-US" sz="1800" dirty="0" err="1" smtClean="0">
                <a:latin typeface="+mj-lt"/>
                <a:cs typeface="Adobe نسخ Medium" pitchFamily="50" charset="-78"/>
              </a:rPr>
              <a:t>orang-orang</a:t>
            </a:r>
            <a:r>
              <a:rPr lang="en-US" sz="1800" dirty="0" smtClean="0">
                <a:latin typeface="+mj-lt"/>
                <a:cs typeface="Adobe نسخ Medium" pitchFamily="50" charset="-78"/>
              </a:rPr>
              <a:t> yang </a:t>
            </a:r>
            <a:r>
              <a:rPr lang="en-US" sz="1800" dirty="0" err="1" smtClean="0">
                <a:latin typeface="+mj-lt"/>
                <a:cs typeface="Adobe نسخ Medium" pitchFamily="50" charset="-78"/>
              </a:rPr>
              <a:t>beriman</a:t>
            </a:r>
            <a:r>
              <a:rPr lang="en-US" sz="1800" dirty="0" smtClean="0">
                <a:latin typeface="+mj-lt"/>
                <a:cs typeface="Adobe نسخ Medium" pitchFamily="50" charset="-78"/>
              </a:rPr>
              <a:t>”. (Q.S. Yusuf/12: 111)</a:t>
            </a:r>
            <a:r>
              <a:rPr lang="en-US" sz="2000" dirty="0" smtClean="0">
                <a:latin typeface="+mj-lt"/>
              </a:rPr>
              <a:t>  </a:t>
            </a:r>
            <a:endParaRPr lang="en-US" sz="2000" dirty="0">
              <a:latin typeface="+mj-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Same Side Corner Rectangle 1"/>
          <p:cNvSpPr/>
          <p:nvPr/>
        </p:nvSpPr>
        <p:spPr>
          <a:xfrm>
            <a:off x="0" y="514350"/>
            <a:ext cx="8839200" cy="4114800"/>
          </a:xfrm>
          <a:prstGeom prst="round2SameRect">
            <a:avLst>
              <a:gd name="adj1" fmla="val 16000"/>
              <a:gd name="adj2" fmla="val 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en-US"/>
          </a:p>
        </p:txBody>
      </p:sp>
      <p:sp>
        <p:nvSpPr>
          <p:cNvPr id="3" name="Content Placeholder 2"/>
          <p:cNvSpPr txBox="1">
            <a:spLocks/>
          </p:cNvSpPr>
          <p:nvPr/>
        </p:nvSpPr>
        <p:spPr>
          <a:xfrm>
            <a:off x="228600" y="666750"/>
            <a:ext cx="8534400" cy="4191000"/>
          </a:xfrm>
          <a:prstGeom prst="rect">
            <a:avLst/>
          </a:prstGeom>
        </p:spPr>
        <p:txBody>
          <a:bodyPr anchor="ctr">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8000" b="1" dirty="0" err="1" smtClean="0">
                <a:latin typeface="+mj-lt"/>
              </a:rPr>
              <a:t>Menyeimbangkan</a:t>
            </a:r>
            <a:r>
              <a:rPr lang="en-US" sz="8000" b="1" dirty="0" smtClean="0">
                <a:latin typeface="+mj-lt"/>
              </a:rPr>
              <a:t> </a:t>
            </a:r>
            <a:r>
              <a:rPr lang="en-US" sz="8000" b="1" dirty="0" err="1" smtClean="0">
                <a:latin typeface="+mj-lt"/>
              </a:rPr>
              <a:t>antara</a:t>
            </a:r>
            <a:r>
              <a:rPr lang="en-US" sz="8000" b="1" dirty="0" smtClean="0">
                <a:latin typeface="+mj-lt"/>
              </a:rPr>
              <a:t> </a:t>
            </a:r>
            <a:r>
              <a:rPr lang="en-US" sz="8000" b="1" dirty="0" err="1" smtClean="0">
                <a:latin typeface="+mj-lt"/>
              </a:rPr>
              <a:t>berzikir</a:t>
            </a:r>
            <a:r>
              <a:rPr lang="en-US" sz="8000" b="1" dirty="0" smtClean="0">
                <a:latin typeface="+mj-lt"/>
              </a:rPr>
              <a:t> </a:t>
            </a:r>
            <a:r>
              <a:rPr lang="en-US" sz="8000" b="1" dirty="0" err="1" smtClean="0">
                <a:latin typeface="+mj-lt"/>
              </a:rPr>
              <a:t>dengan</a:t>
            </a:r>
            <a:r>
              <a:rPr lang="en-US" sz="8000" b="1" dirty="0" smtClean="0">
                <a:latin typeface="+mj-lt"/>
              </a:rPr>
              <a:t> </a:t>
            </a:r>
            <a:r>
              <a:rPr lang="en-US" sz="8000" b="1" dirty="0" err="1" smtClean="0">
                <a:latin typeface="+mj-lt"/>
              </a:rPr>
              <a:t>berpikir</a:t>
            </a:r>
            <a:endParaRPr lang="en-US" sz="8000" b="1" dirty="0" smtClean="0">
              <a:latin typeface="+mj-lt"/>
            </a:endParaRPr>
          </a:p>
          <a:p>
            <a:pPr algn="just">
              <a:buNone/>
            </a:pPr>
            <a:r>
              <a:rPr lang="en-US" sz="8000" dirty="0" smtClean="0">
                <a:latin typeface="+mj-lt"/>
              </a:rPr>
              <a:t>	</a:t>
            </a:r>
            <a:r>
              <a:rPr lang="en-US" sz="8000" dirty="0" err="1" smtClean="0">
                <a:latin typeface="+mj-lt"/>
              </a:rPr>
              <a:t>bagi</a:t>
            </a:r>
            <a:r>
              <a:rPr lang="en-US" sz="8000" dirty="0" smtClean="0">
                <a:latin typeface="+mj-lt"/>
              </a:rPr>
              <a:t> </a:t>
            </a:r>
            <a:r>
              <a:rPr lang="en-US" sz="8000" dirty="0" err="1" smtClean="0">
                <a:latin typeface="+mj-lt"/>
              </a:rPr>
              <a:t>seorang</a:t>
            </a:r>
            <a:r>
              <a:rPr lang="en-US" sz="8000" dirty="0" smtClean="0">
                <a:latin typeface="+mj-lt"/>
              </a:rPr>
              <a:t> </a:t>
            </a:r>
            <a:r>
              <a:rPr lang="en-US" sz="8000" dirty="0" err="1" smtClean="0">
                <a:latin typeface="+mj-lt"/>
              </a:rPr>
              <a:t>ulil</a:t>
            </a:r>
            <a:r>
              <a:rPr lang="en-US" sz="8000" dirty="0" smtClean="0">
                <a:latin typeface="+mj-lt"/>
              </a:rPr>
              <a:t> </a:t>
            </a:r>
            <a:r>
              <a:rPr lang="en-US" sz="8000" dirty="0" err="1" smtClean="0">
                <a:latin typeface="+mj-lt"/>
              </a:rPr>
              <a:t>albab</a:t>
            </a:r>
            <a:r>
              <a:rPr lang="en-US" sz="8000" dirty="0" smtClean="0">
                <a:latin typeface="+mj-lt"/>
              </a:rPr>
              <a:t>, </a:t>
            </a:r>
            <a:r>
              <a:rPr lang="en-US" sz="8000" dirty="0" err="1" smtClean="0">
                <a:latin typeface="+mj-lt"/>
              </a:rPr>
              <a:t>berzikir</a:t>
            </a:r>
            <a:r>
              <a:rPr lang="en-US" sz="8000" dirty="0" smtClean="0">
                <a:latin typeface="+mj-lt"/>
              </a:rPr>
              <a:t> </a:t>
            </a:r>
            <a:r>
              <a:rPr lang="en-US" sz="8000" dirty="0" err="1" smtClean="0">
                <a:latin typeface="+mj-lt"/>
              </a:rPr>
              <a:t>dan</a:t>
            </a:r>
            <a:r>
              <a:rPr lang="en-US" sz="8000" dirty="0" smtClean="0">
                <a:latin typeface="+mj-lt"/>
              </a:rPr>
              <a:t> </a:t>
            </a:r>
            <a:r>
              <a:rPr lang="en-US" sz="8000" dirty="0" err="1" smtClean="0">
                <a:latin typeface="+mj-lt"/>
              </a:rPr>
              <a:t>berpikir</a:t>
            </a:r>
            <a:r>
              <a:rPr lang="en-US" sz="8000" dirty="0" smtClean="0">
                <a:latin typeface="+mj-lt"/>
              </a:rPr>
              <a:t> </a:t>
            </a:r>
            <a:r>
              <a:rPr lang="en-US" sz="8000" dirty="0" err="1" smtClean="0">
                <a:latin typeface="+mj-lt"/>
              </a:rPr>
              <a:t>merupakan</a:t>
            </a:r>
            <a:r>
              <a:rPr lang="en-US" sz="8000" dirty="0" smtClean="0">
                <a:latin typeface="+mj-lt"/>
              </a:rPr>
              <a:t> </a:t>
            </a:r>
            <a:r>
              <a:rPr lang="en-US" sz="8000" dirty="0" err="1" smtClean="0">
                <a:latin typeface="+mj-lt"/>
              </a:rPr>
              <a:t>bagian</a:t>
            </a:r>
            <a:r>
              <a:rPr lang="en-US" sz="8000" dirty="0" smtClean="0">
                <a:latin typeface="+mj-lt"/>
              </a:rPr>
              <a:t> yang </a:t>
            </a:r>
            <a:r>
              <a:rPr lang="en-US" sz="8000" dirty="0" err="1" smtClean="0">
                <a:latin typeface="+mj-lt"/>
              </a:rPr>
              <a:t>tak</a:t>
            </a:r>
            <a:r>
              <a:rPr lang="en-US" sz="8000" dirty="0" smtClean="0">
                <a:latin typeface="+mj-lt"/>
              </a:rPr>
              <a:t> </a:t>
            </a:r>
            <a:r>
              <a:rPr lang="en-US" sz="8000" dirty="0" err="1" smtClean="0">
                <a:latin typeface="+mj-lt"/>
              </a:rPr>
              <a:t>terpisah</a:t>
            </a:r>
            <a:r>
              <a:rPr lang="en-US" sz="8000" dirty="0" smtClean="0">
                <a:latin typeface="+mj-lt"/>
              </a:rPr>
              <a:t>. </a:t>
            </a:r>
            <a:r>
              <a:rPr lang="en-US" sz="8000" dirty="0" err="1" smtClean="0">
                <a:latin typeface="+mj-lt"/>
              </a:rPr>
              <a:t>Artinya</a:t>
            </a:r>
            <a:r>
              <a:rPr lang="en-US" sz="8000" dirty="0" smtClean="0">
                <a:latin typeface="+mj-lt"/>
              </a:rPr>
              <a:t> </a:t>
            </a:r>
            <a:r>
              <a:rPr lang="en-US" sz="8000" dirty="0" err="1" smtClean="0">
                <a:latin typeface="+mj-lt"/>
              </a:rPr>
              <a:t>kegiatan</a:t>
            </a:r>
            <a:r>
              <a:rPr lang="en-US" sz="8000" dirty="0" smtClean="0">
                <a:latin typeface="+mj-lt"/>
              </a:rPr>
              <a:t> </a:t>
            </a:r>
            <a:r>
              <a:rPr lang="en-US" sz="8000" dirty="0" err="1" smtClean="0">
                <a:latin typeface="+mj-lt"/>
              </a:rPr>
              <a:t>antara</a:t>
            </a:r>
            <a:r>
              <a:rPr lang="en-US" sz="8000" dirty="0" smtClean="0">
                <a:latin typeface="+mj-lt"/>
              </a:rPr>
              <a:t> </a:t>
            </a:r>
            <a:r>
              <a:rPr lang="en-US" sz="8000" dirty="0" err="1" smtClean="0">
                <a:latin typeface="+mj-lt"/>
              </a:rPr>
              <a:t>berzikir</a:t>
            </a:r>
            <a:r>
              <a:rPr lang="en-US" sz="8000" dirty="0" smtClean="0">
                <a:latin typeface="+mj-lt"/>
              </a:rPr>
              <a:t> </a:t>
            </a:r>
            <a:r>
              <a:rPr lang="en-US" sz="8000" dirty="0" err="1" smtClean="0">
                <a:latin typeface="+mj-lt"/>
              </a:rPr>
              <a:t>dan</a:t>
            </a:r>
            <a:r>
              <a:rPr lang="en-US" sz="8000" dirty="0" smtClean="0">
                <a:latin typeface="+mj-lt"/>
              </a:rPr>
              <a:t> </a:t>
            </a:r>
            <a:r>
              <a:rPr lang="en-US" sz="8000" dirty="0" err="1" smtClean="0">
                <a:latin typeface="+mj-lt"/>
              </a:rPr>
              <a:t>berpikir</a:t>
            </a:r>
            <a:r>
              <a:rPr lang="en-US" sz="8000" dirty="0" smtClean="0">
                <a:latin typeface="+mj-lt"/>
              </a:rPr>
              <a:t> </a:t>
            </a:r>
            <a:r>
              <a:rPr lang="en-US" sz="8000" dirty="0" err="1" smtClean="0">
                <a:latin typeface="+mj-lt"/>
              </a:rPr>
              <a:t>dilakukan</a:t>
            </a:r>
            <a:r>
              <a:rPr lang="en-US" sz="8000" dirty="0" smtClean="0">
                <a:latin typeface="+mj-lt"/>
              </a:rPr>
              <a:t> </a:t>
            </a:r>
            <a:r>
              <a:rPr lang="en-US" sz="8000" dirty="0" err="1" smtClean="0">
                <a:latin typeface="+mj-lt"/>
              </a:rPr>
              <a:t>dengan</a:t>
            </a:r>
            <a:r>
              <a:rPr lang="en-US" sz="8000" dirty="0" smtClean="0">
                <a:latin typeface="+mj-lt"/>
              </a:rPr>
              <a:t> </a:t>
            </a:r>
            <a:r>
              <a:rPr lang="en-US" sz="8000" dirty="0" err="1" smtClean="0">
                <a:latin typeface="+mj-lt"/>
              </a:rPr>
              <a:t>seimbang</a:t>
            </a:r>
            <a:r>
              <a:rPr lang="en-US" sz="8000" dirty="0" smtClean="0">
                <a:latin typeface="+mj-lt"/>
              </a:rPr>
              <a:t>. </a:t>
            </a:r>
            <a:r>
              <a:rPr lang="en-US" sz="8000" dirty="0" err="1" smtClean="0">
                <a:latin typeface="+mj-lt"/>
              </a:rPr>
              <a:t>Apalagi</a:t>
            </a:r>
            <a:r>
              <a:rPr lang="en-US" sz="8000" dirty="0" smtClean="0">
                <a:latin typeface="+mj-lt"/>
              </a:rPr>
              <a:t> </a:t>
            </a:r>
            <a:r>
              <a:rPr lang="en-US" sz="8000" dirty="0" err="1" smtClean="0">
                <a:latin typeface="+mj-lt"/>
              </a:rPr>
              <a:t>dalam</a:t>
            </a:r>
            <a:r>
              <a:rPr lang="en-US" sz="8000" dirty="0" smtClean="0">
                <a:latin typeface="+mj-lt"/>
              </a:rPr>
              <a:t> </a:t>
            </a:r>
            <a:r>
              <a:rPr lang="en-US" sz="8000" dirty="0" err="1" smtClean="0">
                <a:latin typeface="+mj-lt"/>
              </a:rPr>
              <a:t>memahami</a:t>
            </a:r>
            <a:r>
              <a:rPr lang="en-US" sz="8000" dirty="0" smtClean="0">
                <a:latin typeface="+mj-lt"/>
              </a:rPr>
              <a:t> </a:t>
            </a:r>
            <a:r>
              <a:rPr lang="en-US" sz="8000" dirty="0" err="1" smtClean="0">
                <a:latin typeface="+mj-lt"/>
              </a:rPr>
              <a:t>alam</a:t>
            </a:r>
            <a:r>
              <a:rPr lang="en-US" sz="8000" dirty="0" smtClean="0">
                <a:latin typeface="+mj-lt"/>
              </a:rPr>
              <a:t> </a:t>
            </a:r>
            <a:r>
              <a:rPr lang="en-US" sz="8000" dirty="0" err="1" smtClean="0">
                <a:latin typeface="+mj-lt"/>
              </a:rPr>
              <a:t>semesta</a:t>
            </a:r>
            <a:r>
              <a:rPr lang="en-US" sz="8000" dirty="0" smtClean="0">
                <a:latin typeface="+mj-lt"/>
              </a:rPr>
              <a:t>. Allah </a:t>
            </a:r>
            <a:r>
              <a:rPr lang="en-US" sz="8000" dirty="0" err="1" smtClean="0">
                <a:latin typeface="+mj-lt"/>
              </a:rPr>
              <a:t>swt</a:t>
            </a:r>
            <a:r>
              <a:rPr lang="en-US" sz="8000" dirty="0" smtClean="0">
                <a:latin typeface="+mj-lt"/>
              </a:rPr>
              <a:t>. </a:t>
            </a:r>
            <a:r>
              <a:rPr lang="en-US" sz="8000" dirty="0" err="1" smtClean="0">
                <a:latin typeface="+mj-lt"/>
              </a:rPr>
              <a:t>berfirman</a:t>
            </a:r>
            <a:r>
              <a:rPr lang="en-US" sz="8000" dirty="0" smtClean="0">
                <a:latin typeface="+mj-lt"/>
              </a:rPr>
              <a:t>:</a:t>
            </a:r>
            <a:endParaRPr lang="en-US" sz="5500" dirty="0" smtClean="0">
              <a:latin typeface="+mj-lt"/>
            </a:endParaRPr>
          </a:p>
          <a:p>
            <a:pPr algn="just">
              <a:buNone/>
            </a:pPr>
            <a:endParaRPr lang="en-US" sz="3600" dirty="0" smtClean="0">
              <a:latin typeface="+mj-lt"/>
            </a:endParaRPr>
          </a:p>
          <a:p>
            <a:pPr algn="just" rtl="1">
              <a:buNone/>
            </a:pPr>
            <a:r>
              <a:rPr lang="en-US" sz="2000" b="1" dirty="0" smtClean="0"/>
              <a:t>	</a:t>
            </a:r>
            <a:r>
              <a:rPr lang="ar-SA" sz="9600" b="1" dirty="0" smtClean="0">
                <a:latin typeface="Adobe نسخ Medium" pitchFamily="50" charset="-78"/>
                <a:cs typeface="Adobe نسخ Medium" pitchFamily="50" charset="-78"/>
              </a:rPr>
              <a:t>اِنَّ فِي خَلْقِ السَّمٰوٰتِ وَالْاَرْضِ وَاخْتِلَافِ اللَّيْلِ وَالنَّهَارِ لَآيَاتٍ لِاُولِي الْاَلْبَابِ (190) الَّذِينَ يَذْكُرُونَ اللهَ قِيَامًا وَقُعُودًا وَعَلَى جُنُوبِهِمْ وَيَتَفَكَّرُونَ فِي خَلْقِ السَّمٰوٰتِ وَالْاَرْضِ رَبَّنَا مَا خَلَقْتَ هَذَا بَاطِلًا سُبْحٰنَكَ فَقِنَا عَذَابَ النَّارِ (191)</a:t>
            </a:r>
            <a:endParaRPr lang="en-US" sz="7400" b="1" dirty="0" smtClean="0">
              <a:latin typeface="Adobe نسخ Medium" pitchFamily="50" charset="-78"/>
              <a:cs typeface="Adobe نسخ Medium" pitchFamily="50" charset="-78"/>
            </a:endParaRPr>
          </a:p>
          <a:p>
            <a:pPr algn="just" rtl="1">
              <a:buNone/>
            </a:pPr>
            <a:endParaRPr lang="ar-SA" sz="2400" b="1" dirty="0" smtClean="0">
              <a:latin typeface="Adobe نسخ Medium" pitchFamily="50" charset="-78"/>
              <a:cs typeface="Adobe نسخ Medium" pitchFamily="50" charset="-78"/>
            </a:endParaRPr>
          </a:p>
          <a:p>
            <a:pPr algn="just">
              <a:buNone/>
            </a:pPr>
            <a:r>
              <a:rPr lang="ar-SA" sz="2000" dirty="0" smtClean="0"/>
              <a:t>	</a:t>
            </a:r>
          </a:p>
          <a:p>
            <a:pPr algn="just">
              <a:buNone/>
            </a:pPr>
            <a:endParaRPr lang="en-US" sz="2000" dirty="0" smtClean="0">
              <a:latin typeface="+mj-lt"/>
            </a:endParaRPr>
          </a:p>
          <a:p>
            <a:pPr algn="just">
              <a:buNone/>
            </a:pPr>
            <a:r>
              <a:rPr lang="en-US" sz="2000" dirty="0" smtClean="0">
                <a:latin typeface="+mj-lt"/>
              </a:rPr>
              <a:t>	</a:t>
            </a:r>
            <a:r>
              <a:rPr lang="en-US" sz="7200" dirty="0" err="1" smtClean="0">
                <a:latin typeface="+mj-lt"/>
              </a:rPr>
              <a:t>Sesungguhnya</a:t>
            </a:r>
            <a:r>
              <a:rPr lang="en-US" sz="7200" dirty="0" smtClean="0">
                <a:latin typeface="+mj-lt"/>
              </a:rPr>
              <a:t> </a:t>
            </a:r>
            <a:r>
              <a:rPr lang="en-US" sz="7200" dirty="0" err="1" smtClean="0">
                <a:latin typeface="+mj-lt"/>
              </a:rPr>
              <a:t>dalam</a:t>
            </a:r>
            <a:r>
              <a:rPr lang="en-US" sz="7200" dirty="0" smtClean="0">
                <a:latin typeface="+mj-lt"/>
              </a:rPr>
              <a:t> </a:t>
            </a:r>
            <a:r>
              <a:rPr lang="en-US" sz="7200" dirty="0" err="1" smtClean="0">
                <a:latin typeface="+mj-lt"/>
              </a:rPr>
              <a:t>penciptaan</a:t>
            </a:r>
            <a:r>
              <a:rPr lang="en-US" sz="7200" dirty="0" smtClean="0">
                <a:latin typeface="+mj-lt"/>
              </a:rPr>
              <a:t> </a:t>
            </a:r>
            <a:r>
              <a:rPr lang="en-US" sz="7200" dirty="0" err="1" smtClean="0">
                <a:latin typeface="+mj-lt"/>
              </a:rPr>
              <a:t>langit</a:t>
            </a:r>
            <a:r>
              <a:rPr lang="en-US" sz="7200" dirty="0" smtClean="0">
                <a:latin typeface="+mj-lt"/>
              </a:rPr>
              <a:t> </a:t>
            </a:r>
            <a:r>
              <a:rPr lang="en-US" sz="7200" dirty="0" err="1" smtClean="0">
                <a:latin typeface="+mj-lt"/>
              </a:rPr>
              <a:t>dan</a:t>
            </a:r>
            <a:r>
              <a:rPr lang="en-US" sz="7200" dirty="0" smtClean="0">
                <a:latin typeface="+mj-lt"/>
              </a:rPr>
              <a:t> </a:t>
            </a:r>
            <a:r>
              <a:rPr lang="en-US" sz="7200" dirty="0" err="1" smtClean="0">
                <a:latin typeface="+mj-lt"/>
              </a:rPr>
              <a:t>bumi</a:t>
            </a:r>
            <a:r>
              <a:rPr lang="en-US" sz="7200" dirty="0" smtClean="0">
                <a:latin typeface="+mj-lt"/>
              </a:rPr>
              <a:t>, </a:t>
            </a:r>
            <a:r>
              <a:rPr lang="en-US" sz="7200" dirty="0" err="1" smtClean="0">
                <a:latin typeface="+mj-lt"/>
              </a:rPr>
              <a:t>dan</a:t>
            </a:r>
            <a:r>
              <a:rPr lang="en-US" sz="7200" dirty="0" smtClean="0">
                <a:latin typeface="+mj-lt"/>
              </a:rPr>
              <a:t> </a:t>
            </a:r>
            <a:r>
              <a:rPr lang="en-US" sz="7200" dirty="0" err="1" smtClean="0">
                <a:latin typeface="+mj-lt"/>
              </a:rPr>
              <a:t>silih</a:t>
            </a:r>
            <a:r>
              <a:rPr lang="en-US" sz="7200" dirty="0" smtClean="0">
                <a:latin typeface="+mj-lt"/>
              </a:rPr>
              <a:t> </a:t>
            </a:r>
            <a:r>
              <a:rPr lang="en-US" sz="7200" dirty="0" err="1" smtClean="0">
                <a:latin typeface="+mj-lt"/>
              </a:rPr>
              <a:t>bergantinya</a:t>
            </a:r>
            <a:r>
              <a:rPr lang="en-US" sz="7200" dirty="0" smtClean="0">
                <a:latin typeface="+mj-lt"/>
              </a:rPr>
              <a:t> </a:t>
            </a:r>
            <a:r>
              <a:rPr lang="en-US" sz="7200" dirty="0" err="1" smtClean="0">
                <a:latin typeface="+mj-lt"/>
              </a:rPr>
              <a:t>malam</a:t>
            </a:r>
            <a:r>
              <a:rPr lang="en-US" sz="7200" dirty="0" smtClean="0">
                <a:latin typeface="+mj-lt"/>
              </a:rPr>
              <a:t> </a:t>
            </a:r>
            <a:r>
              <a:rPr lang="en-US" sz="7200" dirty="0" err="1" smtClean="0">
                <a:latin typeface="+mj-lt"/>
              </a:rPr>
              <a:t>dan</a:t>
            </a:r>
            <a:r>
              <a:rPr lang="en-US" sz="7200" dirty="0" smtClean="0">
                <a:latin typeface="+mj-lt"/>
              </a:rPr>
              <a:t> </a:t>
            </a:r>
            <a:r>
              <a:rPr lang="en-US" sz="7200" dirty="0" err="1" smtClean="0">
                <a:latin typeface="+mj-lt"/>
              </a:rPr>
              <a:t>siang</a:t>
            </a:r>
            <a:r>
              <a:rPr lang="en-US" sz="7200" dirty="0" smtClean="0">
                <a:latin typeface="+mj-lt"/>
              </a:rPr>
              <a:t> </a:t>
            </a:r>
            <a:r>
              <a:rPr lang="en-US" sz="7200" dirty="0" err="1" smtClean="0">
                <a:latin typeface="+mj-lt"/>
              </a:rPr>
              <a:t>terdapat</a:t>
            </a:r>
            <a:r>
              <a:rPr lang="en-US" sz="7200" dirty="0" smtClean="0">
                <a:latin typeface="+mj-lt"/>
              </a:rPr>
              <a:t> </a:t>
            </a:r>
            <a:r>
              <a:rPr lang="en-US" sz="7200" dirty="0" err="1" smtClean="0">
                <a:latin typeface="+mj-lt"/>
              </a:rPr>
              <a:t>tanda-tanda</a:t>
            </a:r>
            <a:r>
              <a:rPr lang="en-US" sz="7200" dirty="0" smtClean="0">
                <a:latin typeface="+mj-lt"/>
              </a:rPr>
              <a:t> </a:t>
            </a:r>
            <a:r>
              <a:rPr lang="ar-SA" sz="7200" dirty="0" smtClean="0">
                <a:latin typeface="+mj-lt"/>
              </a:rPr>
              <a:t>)</a:t>
            </a:r>
            <a:r>
              <a:rPr lang="en-US" sz="7200" dirty="0" err="1" smtClean="0">
                <a:latin typeface="+mj-lt"/>
              </a:rPr>
              <a:t>kebesaran</a:t>
            </a:r>
            <a:r>
              <a:rPr lang="en-US" sz="7200" dirty="0" smtClean="0">
                <a:latin typeface="+mj-lt"/>
              </a:rPr>
              <a:t> Allah) </a:t>
            </a:r>
            <a:r>
              <a:rPr lang="en-US" sz="7200" dirty="0" err="1" smtClean="0">
                <a:latin typeface="+mj-lt"/>
              </a:rPr>
              <a:t>bagi</a:t>
            </a:r>
            <a:r>
              <a:rPr lang="en-US" sz="7200" dirty="0" smtClean="0">
                <a:latin typeface="+mj-lt"/>
              </a:rPr>
              <a:t> </a:t>
            </a:r>
            <a:r>
              <a:rPr lang="en-US" sz="7200" dirty="0" err="1" smtClean="0">
                <a:latin typeface="+mj-lt"/>
              </a:rPr>
              <a:t>orang-orang</a:t>
            </a:r>
            <a:r>
              <a:rPr lang="en-US" sz="7200" dirty="0" smtClean="0">
                <a:latin typeface="+mj-lt"/>
              </a:rPr>
              <a:t> yang </a:t>
            </a:r>
            <a:r>
              <a:rPr lang="en-US" sz="7200" dirty="0" err="1" smtClean="0">
                <a:latin typeface="+mj-lt"/>
              </a:rPr>
              <a:t>berakal</a:t>
            </a:r>
            <a:r>
              <a:rPr lang="ar-SA" sz="7200" dirty="0" smtClean="0">
                <a:latin typeface="+mj-lt"/>
              </a:rPr>
              <a:t> (190) </a:t>
            </a:r>
            <a:r>
              <a:rPr lang="en-US" sz="7200" dirty="0" smtClean="0">
                <a:latin typeface="+mj-lt"/>
              </a:rPr>
              <a:t>(</a:t>
            </a:r>
            <a:r>
              <a:rPr lang="en-US" sz="7200" dirty="0" err="1" smtClean="0">
                <a:latin typeface="+mj-lt"/>
              </a:rPr>
              <a:t>yaitu</a:t>
            </a:r>
            <a:r>
              <a:rPr lang="en-US" sz="7200" dirty="0" smtClean="0">
                <a:latin typeface="+mj-lt"/>
              </a:rPr>
              <a:t>) </a:t>
            </a:r>
            <a:r>
              <a:rPr lang="en-US" sz="7200" dirty="0" err="1" smtClean="0">
                <a:latin typeface="+mj-lt"/>
              </a:rPr>
              <a:t>orang-orang</a:t>
            </a:r>
            <a:r>
              <a:rPr lang="en-US" sz="7200" dirty="0" smtClean="0">
                <a:latin typeface="+mj-lt"/>
              </a:rPr>
              <a:t> yang </a:t>
            </a:r>
            <a:r>
              <a:rPr lang="en-US" sz="7200" dirty="0" err="1" smtClean="0">
                <a:latin typeface="+mj-lt"/>
              </a:rPr>
              <a:t>mengingat</a:t>
            </a:r>
            <a:r>
              <a:rPr lang="en-US" sz="7200" dirty="0" smtClean="0">
                <a:latin typeface="+mj-lt"/>
              </a:rPr>
              <a:t> Allah </a:t>
            </a:r>
            <a:r>
              <a:rPr lang="en-US" sz="7200" dirty="0" err="1" smtClean="0">
                <a:latin typeface="+mj-lt"/>
              </a:rPr>
              <a:t>sambil</a:t>
            </a:r>
            <a:r>
              <a:rPr lang="en-US" sz="7200" dirty="0" smtClean="0">
                <a:latin typeface="+mj-lt"/>
              </a:rPr>
              <a:t> </a:t>
            </a:r>
            <a:r>
              <a:rPr lang="en-US" sz="7200" dirty="0" err="1" smtClean="0">
                <a:latin typeface="+mj-lt"/>
              </a:rPr>
              <a:t>berdiri</a:t>
            </a:r>
            <a:r>
              <a:rPr lang="en-US" sz="7200" dirty="0" smtClean="0">
                <a:latin typeface="+mj-lt"/>
              </a:rPr>
              <a:t>, </a:t>
            </a:r>
            <a:r>
              <a:rPr lang="en-US" sz="7200" dirty="0" err="1" smtClean="0">
                <a:latin typeface="+mj-lt"/>
              </a:rPr>
              <a:t>duduk</a:t>
            </a:r>
            <a:r>
              <a:rPr lang="en-US" sz="7200" dirty="0" smtClean="0">
                <a:latin typeface="+mj-lt"/>
              </a:rPr>
              <a:t> </a:t>
            </a:r>
            <a:r>
              <a:rPr lang="en-US" sz="7200" dirty="0" err="1" smtClean="0">
                <a:latin typeface="+mj-lt"/>
              </a:rPr>
              <a:t>atau</a:t>
            </a:r>
            <a:r>
              <a:rPr lang="en-US" sz="7200" dirty="0" smtClean="0">
                <a:latin typeface="+mj-lt"/>
              </a:rPr>
              <a:t> </a:t>
            </a:r>
            <a:r>
              <a:rPr lang="en-US" sz="7200" dirty="0" err="1" smtClean="0">
                <a:latin typeface="+mj-lt"/>
              </a:rPr>
              <a:t>dalam</a:t>
            </a:r>
            <a:r>
              <a:rPr lang="en-US" sz="7200" dirty="0" smtClean="0">
                <a:latin typeface="+mj-lt"/>
              </a:rPr>
              <a:t> </a:t>
            </a:r>
            <a:r>
              <a:rPr lang="en-US" sz="7200" dirty="0" err="1" smtClean="0">
                <a:latin typeface="+mj-lt"/>
              </a:rPr>
              <a:t>keadan</a:t>
            </a:r>
            <a:r>
              <a:rPr lang="en-US" sz="7200" dirty="0" smtClean="0">
                <a:latin typeface="+mj-lt"/>
              </a:rPr>
              <a:t> </a:t>
            </a:r>
            <a:r>
              <a:rPr lang="en-US" sz="7200" dirty="0" err="1" smtClean="0">
                <a:latin typeface="+mj-lt"/>
              </a:rPr>
              <a:t>berbaring</a:t>
            </a:r>
            <a:r>
              <a:rPr lang="en-US" sz="7200" dirty="0" smtClean="0">
                <a:latin typeface="+mj-lt"/>
              </a:rPr>
              <a:t> </a:t>
            </a:r>
            <a:r>
              <a:rPr lang="en-US" sz="7200" dirty="0" err="1" smtClean="0">
                <a:latin typeface="+mj-lt"/>
              </a:rPr>
              <a:t>dan</a:t>
            </a:r>
            <a:r>
              <a:rPr lang="en-US" sz="7200" dirty="0" smtClean="0">
                <a:latin typeface="+mj-lt"/>
              </a:rPr>
              <a:t> </a:t>
            </a:r>
            <a:r>
              <a:rPr lang="en-US" sz="7200" dirty="0" err="1" smtClean="0">
                <a:latin typeface="+mj-lt"/>
              </a:rPr>
              <a:t>mereka</a:t>
            </a:r>
            <a:r>
              <a:rPr lang="en-US" sz="7200" dirty="0" smtClean="0">
                <a:latin typeface="+mj-lt"/>
              </a:rPr>
              <a:t> </a:t>
            </a:r>
            <a:r>
              <a:rPr lang="en-US" sz="7200" dirty="0" err="1" smtClean="0">
                <a:latin typeface="+mj-lt"/>
              </a:rPr>
              <a:t>memikirkan</a:t>
            </a:r>
            <a:r>
              <a:rPr lang="en-US" sz="7200" dirty="0" smtClean="0">
                <a:latin typeface="+mj-lt"/>
              </a:rPr>
              <a:t> </a:t>
            </a:r>
            <a:r>
              <a:rPr lang="en-US" sz="7200" dirty="0" err="1" smtClean="0">
                <a:latin typeface="+mj-lt"/>
              </a:rPr>
              <a:t>tentang</a:t>
            </a:r>
            <a:r>
              <a:rPr lang="en-US" sz="7200" dirty="0" smtClean="0">
                <a:latin typeface="+mj-lt"/>
              </a:rPr>
              <a:t> </a:t>
            </a:r>
            <a:r>
              <a:rPr lang="en-US" sz="7200" dirty="0" err="1" smtClean="0">
                <a:latin typeface="+mj-lt"/>
              </a:rPr>
              <a:t>penciptaan</a:t>
            </a:r>
            <a:r>
              <a:rPr lang="en-US" sz="7200" dirty="0" smtClean="0">
                <a:latin typeface="+mj-lt"/>
              </a:rPr>
              <a:t> </a:t>
            </a:r>
            <a:r>
              <a:rPr lang="en-US" sz="7200" dirty="0" err="1" smtClean="0">
                <a:latin typeface="+mj-lt"/>
              </a:rPr>
              <a:t>langit</a:t>
            </a:r>
            <a:r>
              <a:rPr lang="en-US" sz="7200" dirty="0" smtClean="0">
                <a:latin typeface="+mj-lt"/>
              </a:rPr>
              <a:t> </a:t>
            </a:r>
            <a:r>
              <a:rPr lang="en-US" sz="7200" dirty="0" err="1" smtClean="0">
                <a:latin typeface="+mj-lt"/>
              </a:rPr>
              <a:t>dan</a:t>
            </a:r>
            <a:r>
              <a:rPr lang="en-US" sz="7200" dirty="0" smtClean="0">
                <a:latin typeface="+mj-lt"/>
              </a:rPr>
              <a:t> </a:t>
            </a:r>
            <a:r>
              <a:rPr lang="en-US" sz="7200" dirty="0" err="1" smtClean="0">
                <a:latin typeface="+mj-lt"/>
              </a:rPr>
              <a:t>bumi</a:t>
            </a:r>
            <a:r>
              <a:rPr lang="en-US" sz="7200" dirty="0" smtClean="0">
                <a:latin typeface="+mj-lt"/>
              </a:rPr>
              <a:t> (</a:t>
            </a:r>
            <a:r>
              <a:rPr lang="en-US" sz="7200" dirty="0" err="1" smtClean="0">
                <a:latin typeface="+mj-lt"/>
              </a:rPr>
              <a:t>seraya</a:t>
            </a:r>
            <a:r>
              <a:rPr lang="en-US" sz="7200" dirty="0" smtClean="0">
                <a:latin typeface="+mj-lt"/>
              </a:rPr>
              <a:t> </a:t>
            </a:r>
            <a:r>
              <a:rPr lang="en-US" sz="7200" dirty="0" err="1" smtClean="0">
                <a:latin typeface="+mj-lt"/>
              </a:rPr>
              <a:t>berkata</a:t>
            </a:r>
            <a:r>
              <a:rPr lang="en-US" sz="7200" dirty="0" smtClean="0">
                <a:latin typeface="+mj-lt"/>
              </a:rPr>
              <a:t>): "</a:t>
            </a:r>
            <a:r>
              <a:rPr lang="en-US" sz="7200" dirty="0" err="1" smtClean="0">
                <a:latin typeface="+mj-lt"/>
              </a:rPr>
              <a:t>Tuhan</a:t>
            </a:r>
            <a:r>
              <a:rPr lang="en-US" sz="7200" dirty="0" smtClean="0">
                <a:latin typeface="+mj-lt"/>
              </a:rPr>
              <a:t> </a:t>
            </a:r>
            <a:r>
              <a:rPr lang="en-US" sz="7200" dirty="0" err="1" smtClean="0">
                <a:latin typeface="+mj-lt"/>
              </a:rPr>
              <a:t>Kami</a:t>
            </a:r>
            <a:r>
              <a:rPr lang="en-US" sz="7200" dirty="0" smtClean="0">
                <a:latin typeface="+mj-lt"/>
              </a:rPr>
              <a:t>, </a:t>
            </a:r>
            <a:r>
              <a:rPr lang="en-US" sz="7200" dirty="0" err="1" smtClean="0">
                <a:latin typeface="+mj-lt"/>
              </a:rPr>
              <a:t>Tidaklah</a:t>
            </a:r>
            <a:r>
              <a:rPr lang="en-US" sz="7200" dirty="0" smtClean="0">
                <a:latin typeface="+mj-lt"/>
              </a:rPr>
              <a:t> </a:t>
            </a:r>
            <a:r>
              <a:rPr lang="en-US" sz="7200" dirty="0" err="1" smtClean="0">
                <a:latin typeface="+mj-lt"/>
              </a:rPr>
              <a:t>Engkau</a:t>
            </a:r>
            <a:r>
              <a:rPr lang="en-US" sz="7200" dirty="0" smtClean="0">
                <a:latin typeface="+mj-lt"/>
              </a:rPr>
              <a:t> </a:t>
            </a:r>
            <a:r>
              <a:rPr lang="en-US" sz="7200" dirty="0" err="1" smtClean="0">
                <a:latin typeface="+mj-lt"/>
              </a:rPr>
              <a:t>menciptakan</a:t>
            </a:r>
            <a:r>
              <a:rPr lang="en-US" sz="7200" dirty="0" smtClean="0">
                <a:latin typeface="+mj-lt"/>
              </a:rPr>
              <a:t> </a:t>
            </a:r>
            <a:r>
              <a:rPr lang="en-US" sz="7200" dirty="0" err="1" smtClean="0">
                <a:latin typeface="+mj-lt"/>
              </a:rPr>
              <a:t>semua</a:t>
            </a:r>
            <a:r>
              <a:rPr lang="en-US" sz="7200" dirty="0" smtClean="0">
                <a:latin typeface="+mj-lt"/>
              </a:rPr>
              <a:t> </a:t>
            </a:r>
            <a:r>
              <a:rPr lang="en-US" sz="7200" dirty="0" err="1" smtClean="0">
                <a:latin typeface="+mj-lt"/>
              </a:rPr>
              <a:t>ini</a:t>
            </a:r>
            <a:r>
              <a:rPr lang="en-US" sz="7200" dirty="0" smtClean="0">
                <a:latin typeface="+mj-lt"/>
              </a:rPr>
              <a:t> </a:t>
            </a:r>
            <a:r>
              <a:rPr lang="en-US" sz="7200" dirty="0" err="1" smtClean="0">
                <a:latin typeface="+mj-lt"/>
              </a:rPr>
              <a:t>sia-sia</a:t>
            </a:r>
            <a:r>
              <a:rPr lang="en-US" sz="7200" dirty="0" smtClean="0">
                <a:latin typeface="+mj-lt"/>
              </a:rPr>
              <a:t>, </a:t>
            </a:r>
            <a:r>
              <a:rPr lang="en-US" sz="7200" dirty="0" err="1" smtClean="0">
                <a:latin typeface="+mj-lt"/>
              </a:rPr>
              <a:t>Maha</a:t>
            </a:r>
            <a:r>
              <a:rPr lang="en-US" sz="7200" dirty="0" smtClean="0">
                <a:latin typeface="+mj-lt"/>
              </a:rPr>
              <a:t> </a:t>
            </a:r>
            <a:r>
              <a:rPr lang="en-US" sz="7200" dirty="0" err="1" smtClean="0">
                <a:latin typeface="+mj-lt"/>
              </a:rPr>
              <a:t>suci</a:t>
            </a:r>
            <a:r>
              <a:rPr lang="en-US" sz="7200" dirty="0" smtClean="0">
                <a:latin typeface="+mj-lt"/>
              </a:rPr>
              <a:t> </a:t>
            </a:r>
            <a:r>
              <a:rPr lang="en-US" sz="7200" dirty="0" err="1" smtClean="0">
                <a:latin typeface="+mj-lt"/>
              </a:rPr>
              <a:t>Engkau</a:t>
            </a:r>
            <a:r>
              <a:rPr lang="en-US" sz="7200" dirty="0" smtClean="0">
                <a:latin typeface="+mj-lt"/>
              </a:rPr>
              <a:t>, </a:t>
            </a:r>
            <a:r>
              <a:rPr lang="en-US" sz="7200" dirty="0" err="1" smtClean="0">
                <a:latin typeface="+mj-lt"/>
              </a:rPr>
              <a:t>Lindungilah</a:t>
            </a:r>
            <a:r>
              <a:rPr lang="en-US" sz="7200" dirty="0" smtClean="0">
                <a:latin typeface="+mj-lt"/>
              </a:rPr>
              <a:t> </a:t>
            </a:r>
            <a:r>
              <a:rPr lang="en-US" sz="7200" dirty="0" err="1" smtClean="0">
                <a:latin typeface="+mj-lt"/>
              </a:rPr>
              <a:t>Kami</a:t>
            </a:r>
            <a:r>
              <a:rPr lang="en-US" sz="7200" dirty="0" smtClean="0">
                <a:latin typeface="+mj-lt"/>
              </a:rPr>
              <a:t> </a:t>
            </a:r>
            <a:r>
              <a:rPr lang="en-US" sz="7200" dirty="0" err="1" smtClean="0">
                <a:latin typeface="+mj-lt"/>
              </a:rPr>
              <a:t>dari</a:t>
            </a:r>
            <a:r>
              <a:rPr lang="en-US" sz="7200" dirty="0" smtClean="0">
                <a:latin typeface="+mj-lt"/>
              </a:rPr>
              <a:t> </a:t>
            </a:r>
            <a:r>
              <a:rPr lang="en-US" sz="7200" dirty="0" err="1" smtClean="0">
                <a:latin typeface="+mj-lt"/>
              </a:rPr>
              <a:t>azab</a:t>
            </a:r>
            <a:r>
              <a:rPr lang="en-US" sz="7200" dirty="0" smtClean="0">
                <a:latin typeface="+mj-lt"/>
              </a:rPr>
              <a:t> </a:t>
            </a:r>
            <a:r>
              <a:rPr lang="en-US" sz="7200" dirty="0" err="1" smtClean="0">
                <a:latin typeface="+mj-lt"/>
              </a:rPr>
              <a:t>neraka</a:t>
            </a:r>
            <a:r>
              <a:rPr lang="en-US" sz="7200" dirty="0" smtClean="0">
                <a:latin typeface="+mj-lt"/>
              </a:rPr>
              <a:t>. (191) (Ali ‘</a:t>
            </a:r>
            <a:r>
              <a:rPr lang="en-US" sz="7200" dirty="0" err="1" smtClean="0">
                <a:latin typeface="+mj-lt"/>
              </a:rPr>
              <a:t>Imran</a:t>
            </a:r>
            <a:r>
              <a:rPr lang="en-US" sz="7200" dirty="0" smtClean="0">
                <a:latin typeface="+mj-lt"/>
              </a:rPr>
              <a:t>/3 </a:t>
            </a:r>
            <a:r>
              <a:rPr lang="en-US" sz="7200" dirty="0" err="1" smtClean="0">
                <a:latin typeface="+mj-lt"/>
              </a:rPr>
              <a:t>ayat</a:t>
            </a:r>
            <a:r>
              <a:rPr lang="en-US" sz="7200" dirty="0" smtClean="0">
                <a:latin typeface="+mj-lt"/>
              </a:rPr>
              <a:t> 190-191)</a:t>
            </a:r>
            <a:endParaRPr lang="en-US" sz="5600" dirty="0" smtClean="0">
              <a:latin typeface="+mj-lt"/>
            </a:endParaRPr>
          </a:p>
          <a:p>
            <a:pPr algn="just" rtl="1">
              <a:buNone/>
            </a:pPr>
            <a:endParaRPr lang="ar-SA" sz="2400" b="1" dirty="0" smtClean="0">
              <a:latin typeface="Adobe نسخ Medium" pitchFamily="50" charset="-78"/>
              <a:cs typeface="Adobe نسخ Medium" pitchFamily="50" charset="-78"/>
            </a:endParaRPr>
          </a:p>
          <a:p>
            <a:pPr algn="just" rtl="1">
              <a:buNone/>
            </a:pPr>
            <a:endParaRPr lang="en-US" sz="2400" dirty="0" smtClean="0">
              <a:latin typeface="Adobe نسخ Medium" pitchFamily="50" charset="-78"/>
              <a:cs typeface="Adobe نسخ Medium" pitchFamily="50" charset="-78"/>
            </a:endParaRPr>
          </a:p>
          <a:p>
            <a:pPr algn="just">
              <a:buNone/>
            </a:pPr>
            <a:endParaRPr lang="en-US" sz="2000" dirty="0" smtClean="0">
              <a:latin typeface="+mj-lt"/>
            </a:endParaRPr>
          </a:p>
          <a:p>
            <a:pPr algn="just">
              <a:buNone/>
            </a:pPr>
            <a:endParaRPr lang="en-US" sz="2000" dirty="0" smtClean="0">
              <a:latin typeface="+mj-lt"/>
            </a:endParaRPr>
          </a:p>
          <a:p>
            <a:pPr algn="just">
              <a:buNone/>
            </a:pPr>
            <a:r>
              <a:rPr lang="en-US" sz="2000" dirty="0" smtClean="0">
                <a:latin typeface="+mj-lt"/>
              </a:rPr>
              <a:t>  </a:t>
            </a:r>
            <a:endParaRPr lang="en-US" sz="2000"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Documents and Settings\USER\My Documents\My Pictures\PPT_PAI_SMA_3_Sadi\group-3354365_1920.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4251"/>
          <a:stretch/>
        </p:blipFill>
        <p:spPr bwMode="auto">
          <a:xfrm>
            <a:off x="2971801" y="361950"/>
            <a:ext cx="6172200" cy="3733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0"/>
            <a:ext cx="3521120" cy="51435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 y="1123950"/>
            <a:ext cx="3505200" cy="2000548"/>
          </a:xfrm>
          <a:prstGeom prst="rect">
            <a:avLst/>
          </a:prstGeom>
        </p:spPr>
        <p:txBody>
          <a:bodyPr wrap="square">
            <a:spAutoFit/>
          </a:bodyPr>
          <a:lstStyle/>
          <a:p>
            <a:pPr algn="ctr"/>
            <a:r>
              <a:rPr lang="en-US" sz="4000" dirty="0" smtClean="0">
                <a:solidFill>
                  <a:schemeClr val="accent3">
                    <a:lumMod val="75000"/>
                  </a:schemeClr>
                </a:solidFill>
                <a:latin typeface="Arial Rounded MT Bold" pitchFamily="34" charset="0"/>
              </a:rPr>
              <a:t>BAB </a:t>
            </a:r>
            <a:r>
              <a:rPr lang="en-US" sz="4000" dirty="0">
                <a:solidFill>
                  <a:schemeClr val="accent3">
                    <a:lumMod val="75000"/>
                  </a:schemeClr>
                </a:solidFill>
                <a:latin typeface="Arial Rounded MT Bold" pitchFamily="34" charset="0"/>
              </a:rPr>
              <a:t>I</a:t>
            </a:r>
            <a:endParaRPr lang="en-US" sz="4000" dirty="0" smtClean="0">
              <a:solidFill>
                <a:schemeClr val="accent3">
                  <a:lumMod val="75000"/>
                </a:schemeClr>
              </a:solidFill>
              <a:latin typeface="Arial Rounded MT Bold" pitchFamily="34" charset="0"/>
            </a:endParaRPr>
          </a:p>
          <a:p>
            <a:pPr algn="ctr"/>
            <a:r>
              <a:rPr lang="en-US" sz="2800" b="1" dirty="0" smtClean="0">
                <a:latin typeface="Arial" pitchFamily="34" charset="0"/>
                <a:cs typeface="Arial" pitchFamily="34" charset="0"/>
              </a:rPr>
              <a:t>BERPIKIR KRITIS DAN BERSIKAP DEMOKRATIS</a:t>
            </a:r>
            <a:endParaRPr lang="en-US" sz="2800" b="1" dirty="0">
              <a:latin typeface="Arial" pitchFamily="34" charset="0"/>
              <a:cs typeface="Arial" pitchFamily="34" charset="0"/>
            </a:endParaRPr>
          </a:p>
        </p:txBody>
      </p:sp>
      <p:pic>
        <p:nvPicPr>
          <p:cNvPr id="5" name="Picture 4" descr="E:\ELISA\ERLANGGA LISA\2017\TEMPLATE PPT\SMA Pendidikan Agama Islam dan Budi Pekerti  XI K13N Sadi dan M.Nasikin\SMA Pendidikan Agama Islam dan Budi Pekerti  XI K13N Sadi dan M.Nasikin bann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521200"/>
            <a:ext cx="9144001" cy="6223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779289" y="4338250"/>
            <a:ext cx="1984198" cy="276999"/>
          </a:xfrm>
          <a:prstGeom prst="rect">
            <a:avLst/>
          </a:prstGeom>
          <a:noFill/>
        </p:spPr>
        <p:txBody>
          <a:bodyPr wrap="none" rtlCol="0">
            <a:spAutoFit/>
          </a:bodyPr>
          <a:lstStyle/>
          <a:p>
            <a:r>
              <a:rPr lang="en-US" sz="1200" dirty="0" err="1" smtClean="0">
                <a:solidFill>
                  <a:schemeClr val="bg1"/>
                </a:solidFill>
                <a:hlinkClick r:id="rId4"/>
              </a:rPr>
              <a:t>Sumber</a:t>
            </a:r>
            <a:r>
              <a:rPr lang="en-US" sz="1200" dirty="0" smtClean="0">
                <a:solidFill>
                  <a:schemeClr val="bg1"/>
                </a:solidFill>
                <a:hlinkClick r:id="rId4"/>
              </a:rPr>
              <a:t> : </a:t>
            </a:r>
            <a:r>
              <a:rPr lang="en-US" sz="1200" dirty="0" err="1" smtClean="0">
                <a:solidFill>
                  <a:schemeClr val="bg1"/>
                </a:solidFill>
                <a:hlinkClick r:id="rId4"/>
              </a:rPr>
              <a:t>geralt</a:t>
            </a:r>
            <a:r>
              <a:rPr lang="en-US" sz="1200" dirty="0">
                <a:solidFill>
                  <a:schemeClr val="bg1"/>
                </a:solidFill>
                <a:hlinkClick r:id="rId4"/>
              </a:rPr>
              <a:t>, pixabay.com</a:t>
            </a:r>
            <a:endParaRPr lang="en-US" sz="1200" dirty="0">
              <a:solidFill>
                <a:schemeClr val="bg1"/>
              </a:solidFill>
            </a:endParaRPr>
          </a:p>
        </p:txBody>
      </p:sp>
    </p:spTree>
    <p:extLst>
      <p:ext uri="{BB962C8B-B14F-4D97-AF65-F5344CB8AC3E}">
        <p14:creationId xmlns:p14="http://schemas.microsoft.com/office/powerpoint/2010/main" val="2014964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Same Side Corner Rectangle 1"/>
          <p:cNvSpPr/>
          <p:nvPr/>
        </p:nvSpPr>
        <p:spPr>
          <a:xfrm>
            <a:off x="152400" y="438150"/>
            <a:ext cx="8839200" cy="4114800"/>
          </a:xfrm>
          <a:prstGeom prst="round2SameRect">
            <a:avLst>
              <a:gd name="adj1" fmla="val 16000"/>
              <a:gd name="adj2" fmla="val 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en-US"/>
          </a:p>
        </p:txBody>
      </p:sp>
      <p:sp>
        <p:nvSpPr>
          <p:cNvPr id="3" name="Content Placeholder 2"/>
          <p:cNvSpPr txBox="1">
            <a:spLocks/>
          </p:cNvSpPr>
          <p:nvPr/>
        </p:nvSpPr>
        <p:spPr>
          <a:xfrm>
            <a:off x="457200" y="742950"/>
            <a:ext cx="8229600" cy="3394472"/>
          </a:xfrm>
          <a:prstGeom prst="rect">
            <a:avLst/>
          </a:prstGeom>
        </p:spPr>
        <p:txBody>
          <a:bodyPr anchor="ct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b="1" dirty="0" err="1" smtClean="0">
                <a:latin typeface="+mj-lt"/>
              </a:rPr>
              <a:t>Memperoleh</a:t>
            </a:r>
            <a:r>
              <a:rPr lang="en-US" sz="2000" b="1" dirty="0" smtClean="0">
                <a:latin typeface="+mj-lt"/>
              </a:rPr>
              <a:t> </a:t>
            </a:r>
            <a:r>
              <a:rPr lang="en-US" sz="2000" b="1" dirty="0" err="1" smtClean="0">
                <a:latin typeface="+mj-lt"/>
              </a:rPr>
              <a:t>hikmah</a:t>
            </a:r>
            <a:r>
              <a:rPr lang="en-US" sz="2000" b="1" dirty="0" smtClean="0">
                <a:latin typeface="+mj-lt"/>
              </a:rPr>
              <a:t> </a:t>
            </a:r>
            <a:r>
              <a:rPr lang="en-US" sz="2000" b="1" dirty="0" err="1" smtClean="0">
                <a:latin typeface="+mj-lt"/>
              </a:rPr>
              <a:t>dari</a:t>
            </a:r>
            <a:r>
              <a:rPr lang="en-US" sz="2000" b="1" dirty="0" smtClean="0">
                <a:latin typeface="+mj-lt"/>
              </a:rPr>
              <a:t> Allah </a:t>
            </a:r>
            <a:r>
              <a:rPr lang="en-US" sz="2000" b="1" dirty="0" err="1" smtClean="0">
                <a:latin typeface="+mj-lt"/>
              </a:rPr>
              <a:t>swt</a:t>
            </a:r>
            <a:r>
              <a:rPr lang="en-US" sz="2000" b="1" dirty="0" smtClean="0">
                <a:latin typeface="+mj-lt"/>
              </a:rPr>
              <a:t>.</a:t>
            </a:r>
          </a:p>
          <a:p>
            <a:pPr algn="just">
              <a:buNone/>
            </a:pPr>
            <a:r>
              <a:rPr lang="en-US" sz="2000" dirty="0" smtClean="0">
                <a:latin typeface="+mj-lt"/>
              </a:rPr>
              <a:t>	</a:t>
            </a:r>
            <a:r>
              <a:rPr lang="en-US" sz="2000" dirty="0" err="1" smtClean="0">
                <a:latin typeface="+mj-lt"/>
              </a:rPr>
              <a:t>Seorang</a:t>
            </a:r>
            <a:r>
              <a:rPr lang="en-US" sz="2000" dirty="0" smtClean="0">
                <a:latin typeface="+mj-lt"/>
              </a:rPr>
              <a:t> yang </a:t>
            </a:r>
            <a:r>
              <a:rPr lang="en-US" sz="2000" dirty="0" err="1" smtClean="0">
                <a:latin typeface="+mj-lt"/>
              </a:rPr>
              <a:t>ulil</a:t>
            </a:r>
            <a:r>
              <a:rPr lang="en-US" sz="2000" dirty="0" smtClean="0">
                <a:latin typeface="+mj-lt"/>
              </a:rPr>
              <a:t> </a:t>
            </a:r>
            <a:r>
              <a:rPr lang="en-US" sz="2000" dirty="0" err="1" smtClean="0">
                <a:latin typeface="+mj-lt"/>
              </a:rPr>
              <a:t>albab</a:t>
            </a:r>
            <a:r>
              <a:rPr lang="en-US" sz="2000" dirty="0" smtClean="0">
                <a:latin typeface="+mj-lt"/>
              </a:rPr>
              <a:t> </a:t>
            </a:r>
            <a:r>
              <a:rPr lang="en-US" sz="2000" dirty="0" err="1" smtClean="0">
                <a:latin typeface="+mj-lt"/>
              </a:rPr>
              <a:t>memperoleh</a:t>
            </a:r>
            <a:r>
              <a:rPr lang="en-US" sz="2000" dirty="0" smtClean="0">
                <a:latin typeface="+mj-lt"/>
              </a:rPr>
              <a:t> </a:t>
            </a:r>
            <a:r>
              <a:rPr lang="en-US" sz="2000" dirty="0" err="1" smtClean="0">
                <a:latin typeface="+mj-lt"/>
              </a:rPr>
              <a:t>hikmah</a:t>
            </a:r>
            <a:r>
              <a:rPr lang="en-US" sz="2000" dirty="0" smtClean="0">
                <a:latin typeface="+mj-lt"/>
              </a:rPr>
              <a:t> </a:t>
            </a:r>
            <a:r>
              <a:rPr lang="en-US" sz="2000" dirty="0" err="1" smtClean="0">
                <a:latin typeface="+mj-lt"/>
              </a:rPr>
              <a:t>dari</a:t>
            </a:r>
            <a:r>
              <a:rPr lang="en-US" sz="2000" dirty="0" smtClean="0">
                <a:latin typeface="+mj-lt"/>
              </a:rPr>
              <a:t> Allah </a:t>
            </a:r>
            <a:r>
              <a:rPr lang="en-US" sz="2000" dirty="0" err="1" smtClean="0">
                <a:latin typeface="+mj-lt"/>
              </a:rPr>
              <a:t>swt</a:t>
            </a:r>
            <a:r>
              <a:rPr lang="en-US" sz="2000" dirty="0" smtClean="0">
                <a:latin typeface="+mj-lt"/>
              </a:rPr>
              <a:t>. </a:t>
            </a:r>
            <a:r>
              <a:rPr lang="en-US" sz="2000" dirty="0" err="1" smtClean="0">
                <a:latin typeface="+mj-lt"/>
              </a:rPr>
              <a:t>bentuk</a:t>
            </a:r>
            <a:r>
              <a:rPr lang="en-US" sz="2000" dirty="0" smtClean="0">
                <a:latin typeface="+mj-lt"/>
              </a:rPr>
              <a:t> </a:t>
            </a:r>
            <a:r>
              <a:rPr lang="en-US" sz="2000" dirty="0" err="1" smtClean="0">
                <a:latin typeface="+mj-lt"/>
              </a:rPr>
              <a:t>hikmah</a:t>
            </a:r>
            <a:r>
              <a:rPr lang="en-US" sz="2000" dirty="0" smtClean="0">
                <a:latin typeface="+mj-lt"/>
              </a:rPr>
              <a:t> </a:t>
            </a:r>
            <a:r>
              <a:rPr lang="en-US" sz="2000" dirty="0" err="1" smtClean="0">
                <a:latin typeface="+mj-lt"/>
              </a:rPr>
              <a:t>tersebut</a:t>
            </a:r>
            <a:r>
              <a:rPr lang="en-US" sz="2000" dirty="0" smtClean="0">
                <a:latin typeface="+mj-lt"/>
              </a:rPr>
              <a:t> </a:t>
            </a:r>
            <a:r>
              <a:rPr lang="en-US" sz="2000" dirty="0" err="1" smtClean="0">
                <a:latin typeface="+mj-lt"/>
              </a:rPr>
              <a:t>adalah</a:t>
            </a:r>
            <a:r>
              <a:rPr lang="en-US" sz="2000" dirty="0" smtClean="0">
                <a:latin typeface="+mj-lt"/>
              </a:rPr>
              <a:t> </a:t>
            </a:r>
            <a:r>
              <a:rPr lang="en-US" sz="2000" dirty="0" err="1" smtClean="0">
                <a:latin typeface="+mj-lt"/>
              </a:rPr>
              <a:t>seorang</a:t>
            </a:r>
            <a:r>
              <a:rPr lang="en-US" sz="2000" dirty="0" smtClean="0">
                <a:latin typeface="+mj-lt"/>
              </a:rPr>
              <a:t> </a:t>
            </a:r>
            <a:r>
              <a:rPr lang="en-US" sz="2000" dirty="0" err="1" smtClean="0">
                <a:latin typeface="+mj-lt"/>
              </a:rPr>
              <a:t>ulil</a:t>
            </a:r>
            <a:r>
              <a:rPr lang="en-US" sz="2000" dirty="0" smtClean="0">
                <a:latin typeface="+mj-lt"/>
              </a:rPr>
              <a:t> </a:t>
            </a:r>
            <a:r>
              <a:rPr lang="en-US" sz="2000" dirty="0" err="1" smtClean="0">
                <a:latin typeface="+mj-lt"/>
              </a:rPr>
              <a:t>albab</a:t>
            </a:r>
            <a:r>
              <a:rPr lang="en-US" sz="2000" dirty="0" smtClean="0">
                <a:latin typeface="+mj-lt"/>
              </a:rPr>
              <a:t> </a:t>
            </a:r>
            <a:r>
              <a:rPr lang="en-US" sz="2000" dirty="0" err="1" smtClean="0">
                <a:latin typeface="+mj-lt"/>
              </a:rPr>
              <a:t>di</a:t>
            </a:r>
            <a:r>
              <a:rPr lang="en-US" sz="2000" dirty="0" smtClean="0">
                <a:latin typeface="+mj-lt"/>
              </a:rPr>
              <a:t> </a:t>
            </a:r>
            <a:r>
              <a:rPr lang="en-US" sz="2000" dirty="0" err="1" smtClean="0">
                <a:latin typeface="+mj-lt"/>
              </a:rPr>
              <a:t>samping</a:t>
            </a:r>
            <a:r>
              <a:rPr lang="en-US" sz="2000" dirty="0" smtClean="0">
                <a:latin typeface="+mj-lt"/>
              </a:rPr>
              <a:t> </a:t>
            </a:r>
            <a:r>
              <a:rPr lang="en-US" sz="2000" dirty="0" err="1" smtClean="0">
                <a:latin typeface="+mj-lt"/>
              </a:rPr>
              <a:t>memiliki</a:t>
            </a:r>
            <a:r>
              <a:rPr lang="en-US" sz="2000" dirty="0" smtClean="0">
                <a:latin typeface="+mj-lt"/>
              </a:rPr>
              <a:t> </a:t>
            </a:r>
            <a:r>
              <a:rPr lang="en-US" sz="2000" dirty="0" err="1" smtClean="0">
                <a:latin typeface="+mj-lt"/>
              </a:rPr>
              <a:t>wawasan</a:t>
            </a:r>
            <a:r>
              <a:rPr lang="en-US" sz="2000" dirty="0" smtClean="0">
                <a:latin typeface="+mj-lt"/>
              </a:rPr>
              <a:t> yang </a:t>
            </a:r>
            <a:r>
              <a:rPr lang="en-US" sz="2000" dirty="0" err="1" smtClean="0">
                <a:latin typeface="+mj-lt"/>
              </a:rPr>
              <a:t>luas</a:t>
            </a:r>
            <a:r>
              <a:rPr lang="en-US" sz="2000" dirty="0" smtClean="0">
                <a:latin typeface="+mj-lt"/>
              </a:rPr>
              <a:t>, </a:t>
            </a:r>
            <a:r>
              <a:rPr lang="en-US" sz="2000" dirty="0" err="1" smtClean="0">
                <a:latin typeface="+mj-lt"/>
              </a:rPr>
              <a:t>juga</a:t>
            </a:r>
            <a:r>
              <a:rPr lang="en-US" sz="2000" dirty="0" smtClean="0">
                <a:latin typeface="+mj-lt"/>
              </a:rPr>
              <a:t> </a:t>
            </a:r>
            <a:r>
              <a:rPr lang="en-US" sz="2000" dirty="0" err="1" smtClean="0">
                <a:latin typeface="+mj-lt"/>
              </a:rPr>
              <a:t>berpikirnya</a:t>
            </a:r>
            <a:r>
              <a:rPr lang="en-US" sz="2000" dirty="0" smtClean="0">
                <a:latin typeface="+mj-lt"/>
              </a:rPr>
              <a:t> </a:t>
            </a:r>
            <a:r>
              <a:rPr lang="en-US" sz="2000" dirty="0" err="1" smtClean="0">
                <a:latin typeface="+mj-lt"/>
              </a:rPr>
              <a:t>selalu</a:t>
            </a:r>
            <a:r>
              <a:rPr lang="en-US" sz="2000" dirty="0" smtClean="0">
                <a:latin typeface="+mj-lt"/>
              </a:rPr>
              <a:t> </a:t>
            </a:r>
            <a:r>
              <a:rPr lang="en-US" sz="2000" dirty="0" err="1" smtClean="0">
                <a:latin typeface="+mj-lt"/>
              </a:rPr>
              <a:t>disesuaikan</a:t>
            </a:r>
            <a:r>
              <a:rPr lang="en-US" sz="2000" dirty="0" smtClean="0">
                <a:latin typeface="+mj-lt"/>
              </a:rPr>
              <a:t> </a:t>
            </a:r>
            <a:r>
              <a:rPr lang="en-US" sz="2000" dirty="0" err="1" smtClean="0">
                <a:latin typeface="+mj-lt"/>
              </a:rPr>
              <a:t>dengan</a:t>
            </a:r>
            <a:r>
              <a:rPr lang="en-US" sz="2000" dirty="0" smtClean="0">
                <a:latin typeface="+mj-lt"/>
              </a:rPr>
              <a:t> </a:t>
            </a:r>
            <a:r>
              <a:rPr lang="en-US" sz="2000" dirty="0" err="1" smtClean="0">
                <a:latin typeface="+mj-lt"/>
              </a:rPr>
              <a:t>nilai-nilai</a:t>
            </a:r>
            <a:r>
              <a:rPr lang="en-US" sz="2000" dirty="0" smtClean="0">
                <a:latin typeface="+mj-lt"/>
              </a:rPr>
              <a:t> Al-Qur’an. Allah </a:t>
            </a:r>
            <a:r>
              <a:rPr lang="en-US" sz="2000" dirty="0" err="1" smtClean="0">
                <a:latin typeface="+mj-lt"/>
              </a:rPr>
              <a:t>berfirman</a:t>
            </a:r>
            <a:r>
              <a:rPr lang="en-US" sz="2000" dirty="0" smtClean="0">
                <a:latin typeface="+mj-lt"/>
              </a:rPr>
              <a:t>:</a:t>
            </a:r>
          </a:p>
          <a:p>
            <a:pPr algn="just" rtl="1">
              <a:buNone/>
            </a:pPr>
            <a:r>
              <a:rPr lang="en-US" sz="2000" b="1" dirty="0" smtClean="0"/>
              <a:t>	</a:t>
            </a:r>
            <a:r>
              <a:rPr lang="ar-SA" sz="2800" b="1" dirty="0" smtClean="0">
                <a:latin typeface="Adobe نسخ Medium" pitchFamily="50" charset="-78"/>
                <a:cs typeface="Adobe نسخ Medium" pitchFamily="50" charset="-78"/>
              </a:rPr>
              <a:t> يُؤْتِي الْحِكْمَةَ مَنْ يَشَاءُ وَمَنْ يُؤْتَ الْحِكْمَةَ فَقَدْ اُوتِيَ خَيْرًا كَثِيرًا وَمَا يَذَّكَّرُ اِلَّا اُولُو الْاَلْبَابِ </a:t>
            </a:r>
            <a:endParaRPr lang="en-US" sz="2800" b="1" dirty="0" smtClean="0">
              <a:latin typeface="Adobe نسخ Medium" pitchFamily="50" charset="-78"/>
              <a:cs typeface="Adobe نسخ Medium" pitchFamily="50" charset="-78"/>
            </a:endParaRPr>
          </a:p>
          <a:p>
            <a:pPr algn="just">
              <a:buNone/>
            </a:pPr>
            <a:r>
              <a:rPr lang="en-US" sz="2800" b="1" dirty="0" smtClean="0">
                <a:latin typeface="Adobe نسخ Medium" pitchFamily="50" charset="-78"/>
                <a:cs typeface="Adobe نسخ Medium" pitchFamily="50" charset="-78"/>
              </a:rPr>
              <a:t>	</a:t>
            </a:r>
            <a:r>
              <a:rPr lang="en-US" sz="1800" dirty="0" smtClean="0">
                <a:latin typeface="+mj-lt"/>
                <a:cs typeface="Adobe نسخ Medium" pitchFamily="50" charset="-78"/>
              </a:rPr>
              <a:t>“</a:t>
            </a:r>
            <a:r>
              <a:rPr lang="en-US" sz="1900" dirty="0" err="1" smtClean="0"/>
              <a:t>Dia</a:t>
            </a:r>
            <a:r>
              <a:rPr lang="en-US" sz="1900" dirty="0" smtClean="0"/>
              <a:t> </a:t>
            </a:r>
            <a:r>
              <a:rPr lang="en-US" sz="1900" dirty="0" err="1" smtClean="0"/>
              <a:t>menganugerahkan</a:t>
            </a:r>
            <a:r>
              <a:rPr lang="en-US" sz="1900" dirty="0" smtClean="0"/>
              <a:t> </a:t>
            </a:r>
            <a:r>
              <a:rPr lang="en-US" sz="1900" dirty="0" err="1" smtClean="0"/>
              <a:t>hikmah</a:t>
            </a:r>
            <a:r>
              <a:rPr lang="en-US" sz="1900" dirty="0" smtClean="0"/>
              <a:t> </a:t>
            </a:r>
            <a:r>
              <a:rPr lang="en-US" sz="1900" dirty="0" err="1" smtClean="0"/>
              <a:t>kepada</a:t>
            </a:r>
            <a:r>
              <a:rPr lang="en-US" sz="1900" dirty="0" smtClean="0"/>
              <a:t> </a:t>
            </a:r>
            <a:r>
              <a:rPr lang="en-US" sz="1900" dirty="0" err="1" smtClean="0"/>
              <a:t>siapa</a:t>
            </a:r>
            <a:r>
              <a:rPr lang="en-US" sz="1900" dirty="0" smtClean="0"/>
              <a:t> yang </a:t>
            </a:r>
            <a:r>
              <a:rPr lang="en-US" sz="1900" dirty="0" err="1" smtClean="0"/>
              <a:t>Dia</a:t>
            </a:r>
            <a:r>
              <a:rPr lang="en-US" sz="1900" dirty="0" smtClean="0"/>
              <a:t> </a:t>
            </a:r>
            <a:r>
              <a:rPr lang="en-US" sz="1900" dirty="0" err="1" smtClean="0"/>
              <a:t>kehendaki</a:t>
            </a:r>
            <a:r>
              <a:rPr lang="en-US" sz="1900" dirty="0" smtClean="0"/>
              <a:t>. </a:t>
            </a:r>
            <a:r>
              <a:rPr lang="en-US" sz="1900" dirty="0" err="1" smtClean="0"/>
              <a:t>Barangsiapa</a:t>
            </a:r>
            <a:r>
              <a:rPr lang="en-US" sz="1900" dirty="0" smtClean="0"/>
              <a:t> </a:t>
            </a:r>
            <a:r>
              <a:rPr lang="en-US" sz="1900" dirty="0" err="1" smtClean="0"/>
              <a:t>diberi</a:t>
            </a:r>
            <a:r>
              <a:rPr lang="en-US" sz="1900" dirty="0" smtClean="0"/>
              <a:t> </a:t>
            </a:r>
            <a:r>
              <a:rPr lang="en-US" sz="1900" dirty="0" err="1" smtClean="0"/>
              <a:t>hikmah</a:t>
            </a:r>
            <a:r>
              <a:rPr lang="en-US" sz="1900" dirty="0" smtClean="0"/>
              <a:t>, </a:t>
            </a:r>
            <a:r>
              <a:rPr lang="en-US" sz="1900" dirty="0" err="1" smtClean="0"/>
              <a:t>sesungguhnya</a:t>
            </a:r>
            <a:r>
              <a:rPr lang="en-US" sz="1900" dirty="0" smtClean="0"/>
              <a:t> </a:t>
            </a:r>
            <a:r>
              <a:rPr lang="en-US" sz="1900" dirty="0" err="1" smtClean="0"/>
              <a:t>dia</a:t>
            </a:r>
            <a:r>
              <a:rPr lang="en-US" sz="1900" dirty="0" smtClean="0"/>
              <a:t> </a:t>
            </a:r>
            <a:r>
              <a:rPr lang="en-US" sz="1900" dirty="0" err="1" smtClean="0"/>
              <a:t>telah</a:t>
            </a:r>
            <a:r>
              <a:rPr lang="en-US" sz="1900" dirty="0" smtClean="0"/>
              <a:t> </a:t>
            </a:r>
            <a:r>
              <a:rPr lang="en-US" sz="1900" dirty="0" err="1" smtClean="0"/>
              <a:t>diberi</a:t>
            </a:r>
            <a:r>
              <a:rPr lang="en-US" sz="1900" dirty="0" smtClean="0"/>
              <a:t> </a:t>
            </a:r>
            <a:r>
              <a:rPr lang="en-US" sz="1900" dirty="0" err="1" smtClean="0"/>
              <a:t>kebaikan</a:t>
            </a:r>
            <a:r>
              <a:rPr lang="en-US" sz="1900" dirty="0" smtClean="0"/>
              <a:t> yang </a:t>
            </a:r>
            <a:r>
              <a:rPr lang="en-US" sz="1900" dirty="0" err="1" smtClean="0"/>
              <a:t>banyak</a:t>
            </a:r>
            <a:r>
              <a:rPr lang="en-US" sz="1900" dirty="0" smtClean="0"/>
              <a:t>. Dan </a:t>
            </a:r>
            <a:r>
              <a:rPr lang="en-US" sz="1900" dirty="0" err="1" smtClean="0"/>
              <a:t>tidak</a:t>
            </a:r>
            <a:r>
              <a:rPr lang="en-US" sz="1900" dirty="0" smtClean="0"/>
              <a:t> </a:t>
            </a:r>
            <a:r>
              <a:rPr lang="en-US" sz="1900" dirty="0" err="1" smtClean="0"/>
              <a:t>ada</a:t>
            </a:r>
            <a:r>
              <a:rPr lang="en-US" sz="1900" dirty="0" smtClean="0"/>
              <a:t> yang </a:t>
            </a:r>
            <a:r>
              <a:rPr lang="en-US" sz="1900" dirty="0" err="1" smtClean="0"/>
              <a:t>dapat</a:t>
            </a:r>
            <a:r>
              <a:rPr lang="en-US" sz="1900" dirty="0" smtClean="0"/>
              <a:t> </a:t>
            </a:r>
            <a:r>
              <a:rPr lang="en-US" sz="1900" dirty="0" err="1" smtClean="0"/>
              <a:t>mengambil</a:t>
            </a:r>
            <a:r>
              <a:rPr lang="en-US" sz="1900" dirty="0" smtClean="0"/>
              <a:t> </a:t>
            </a:r>
            <a:r>
              <a:rPr lang="en-US" sz="1900" dirty="0" err="1" smtClean="0"/>
              <a:t>pelajaran</a:t>
            </a:r>
            <a:r>
              <a:rPr lang="en-US" sz="1900" dirty="0" smtClean="0"/>
              <a:t> </a:t>
            </a:r>
            <a:r>
              <a:rPr lang="en-US" sz="1900" dirty="0" err="1" smtClean="0"/>
              <a:t>kecuali</a:t>
            </a:r>
            <a:r>
              <a:rPr lang="en-US" sz="1900" dirty="0" smtClean="0"/>
              <a:t> </a:t>
            </a:r>
            <a:r>
              <a:rPr lang="en-US" sz="1900" dirty="0" err="1" smtClean="0"/>
              <a:t>orang-orang</a:t>
            </a:r>
            <a:r>
              <a:rPr lang="en-US" sz="1900" dirty="0" smtClean="0"/>
              <a:t> yang </a:t>
            </a:r>
            <a:r>
              <a:rPr lang="en-US" sz="1900" dirty="0" err="1" smtClean="0"/>
              <a:t>mempunyai</a:t>
            </a:r>
            <a:r>
              <a:rPr lang="en-US" sz="1900" dirty="0" smtClean="0"/>
              <a:t> </a:t>
            </a:r>
            <a:r>
              <a:rPr lang="en-US" sz="1900" dirty="0" err="1" smtClean="0"/>
              <a:t>akal</a:t>
            </a:r>
            <a:r>
              <a:rPr lang="en-US" sz="1900" dirty="0" smtClean="0"/>
              <a:t> </a:t>
            </a:r>
            <a:r>
              <a:rPr lang="en-US" sz="1900" dirty="0" err="1" smtClean="0"/>
              <a:t>sehat</a:t>
            </a:r>
            <a:r>
              <a:rPr lang="en-US" sz="1900" dirty="0" smtClean="0"/>
              <a:t>”. </a:t>
            </a:r>
            <a:r>
              <a:rPr lang="en-US" sz="1800" dirty="0" smtClean="0">
                <a:latin typeface="+mj-lt"/>
                <a:cs typeface="Adobe نسخ Medium" pitchFamily="50" charset="-78"/>
              </a:rPr>
              <a:t>(Q.S. Al-</a:t>
            </a:r>
            <a:r>
              <a:rPr lang="en-US" sz="1800" dirty="0" err="1" smtClean="0">
                <a:latin typeface="+mj-lt"/>
                <a:cs typeface="Adobe نسخ Medium" pitchFamily="50" charset="-78"/>
              </a:rPr>
              <a:t>Baqarah</a:t>
            </a:r>
            <a:r>
              <a:rPr lang="en-US" sz="1800" dirty="0" smtClean="0">
                <a:latin typeface="+mj-lt"/>
                <a:cs typeface="Adobe نسخ Medium" pitchFamily="50" charset="-78"/>
              </a:rPr>
              <a:t>/2: 269)</a:t>
            </a:r>
            <a:r>
              <a:rPr lang="en-US" sz="2000" dirty="0" smtClean="0">
                <a:latin typeface="+mj-lt"/>
              </a:rPr>
              <a:t>  </a:t>
            </a:r>
            <a:endParaRPr lang="en-US" sz="2000" dirty="0">
              <a:latin typeface="+mj-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ound Same Side Corner Rectangle 1"/>
          <p:cNvSpPr/>
          <p:nvPr/>
        </p:nvSpPr>
        <p:spPr>
          <a:xfrm>
            <a:off x="152400" y="438150"/>
            <a:ext cx="8839200" cy="4114800"/>
          </a:xfrm>
          <a:prstGeom prst="round2SameRect">
            <a:avLst>
              <a:gd name="adj1" fmla="val 16000"/>
              <a:gd name="adj2" fmla="val 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en-US"/>
          </a:p>
        </p:txBody>
      </p:sp>
      <p:sp>
        <p:nvSpPr>
          <p:cNvPr id="3" name="Content Placeholder 2"/>
          <p:cNvSpPr txBox="1">
            <a:spLocks/>
          </p:cNvSpPr>
          <p:nvPr/>
        </p:nvSpPr>
        <p:spPr>
          <a:xfrm>
            <a:off x="457200" y="742950"/>
            <a:ext cx="8229600" cy="3394472"/>
          </a:xfrm>
          <a:prstGeom prst="rect">
            <a:avLst/>
          </a:prstGeom>
        </p:spPr>
        <p:txBody>
          <a:bodyPr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b="1" dirty="0" err="1" smtClean="0">
                <a:latin typeface="+mj-lt"/>
              </a:rPr>
              <a:t>Gemar</a:t>
            </a:r>
            <a:r>
              <a:rPr lang="en-US" sz="2000" b="1" dirty="0" smtClean="0">
                <a:latin typeface="+mj-lt"/>
              </a:rPr>
              <a:t> </a:t>
            </a:r>
            <a:r>
              <a:rPr lang="en-US" sz="2000" b="1" dirty="0" err="1" smtClean="0">
                <a:latin typeface="+mj-lt"/>
              </a:rPr>
              <a:t>mendalami</a:t>
            </a:r>
            <a:r>
              <a:rPr lang="en-US" sz="2000" b="1" dirty="0" smtClean="0">
                <a:latin typeface="+mj-lt"/>
              </a:rPr>
              <a:t> </a:t>
            </a:r>
            <a:r>
              <a:rPr lang="en-US" sz="2000" b="1" dirty="0" err="1" smtClean="0">
                <a:latin typeface="+mj-lt"/>
              </a:rPr>
              <a:t>ilmu</a:t>
            </a:r>
            <a:endParaRPr lang="en-US" sz="2000" b="1" dirty="0" smtClean="0">
              <a:latin typeface="+mj-lt"/>
            </a:endParaRPr>
          </a:p>
          <a:p>
            <a:pPr algn="just">
              <a:buNone/>
            </a:pPr>
            <a:r>
              <a:rPr lang="en-US" sz="2000" dirty="0" smtClean="0">
                <a:latin typeface="+mj-lt"/>
              </a:rPr>
              <a:t>	</a:t>
            </a:r>
            <a:r>
              <a:rPr lang="en-US" sz="2000" dirty="0" err="1" smtClean="0">
                <a:latin typeface="+mj-lt"/>
              </a:rPr>
              <a:t>Ulil</a:t>
            </a:r>
            <a:r>
              <a:rPr lang="en-US" sz="2000" dirty="0" smtClean="0">
                <a:latin typeface="+mj-lt"/>
              </a:rPr>
              <a:t> </a:t>
            </a:r>
            <a:r>
              <a:rPr lang="en-US" sz="2000" dirty="0" err="1" smtClean="0">
                <a:latin typeface="+mj-lt"/>
              </a:rPr>
              <a:t>albab</a:t>
            </a:r>
            <a:r>
              <a:rPr lang="en-US" sz="2000" dirty="0" smtClean="0">
                <a:latin typeface="+mj-lt"/>
              </a:rPr>
              <a:t> </a:t>
            </a:r>
            <a:r>
              <a:rPr lang="en-US" sz="2000" dirty="0" err="1" smtClean="0">
                <a:latin typeface="+mj-lt"/>
              </a:rPr>
              <a:t>selalu</a:t>
            </a:r>
            <a:r>
              <a:rPr lang="en-US" sz="2000" dirty="0" smtClean="0">
                <a:latin typeface="+mj-lt"/>
              </a:rPr>
              <a:t> </a:t>
            </a:r>
            <a:r>
              <a:rPr lang="en-US" sz="2000" dirty="0" err="1" smtClean="0">
                <a:latin typeface="+mj-lt"/>
              </a:rPr>
              <a:t>menuntut</a:t>
            </a:r>
            <a:r>
              <a:rPr lang="en-US" sz="2000" dirty="0" smtClean="0">
                <a:latin typeface="+mj-lt"/>
              </a:rPr>
              <a:t> </a:t>
            </a:r>
            <a:r>
              <a:rPr lang="en-US" sz="2000" dirty="0" err="1" smtClean="0">
                <a:latin typeface="+mj-lt"/>
              </a:rPr>
              <a:t>ilmu</a:t>
            </a:r>
            <a:r>
              <a:rPr lang="en-US" sz="2000" dirty="0" smtClean="0">
                <a:latin typeface="+mj-lt"/>
              </a:rPr>
              <a:t>, </a:t>
            </a:r>
            <a:r>
              <a:rPr lang="en-US" sz="2000" dirty="0" err="1" smtClean="0">
                <a:latin typeface="+mj-lt"/>
              </a:rPr>
              <a:t>sehingga</a:t>
            </a:r>
            <a:r>
              <a:rPr lang="en-US" sz="2000" dirty="0" smtClean="0">
                <a:latin typeface="+mj-lt"/>
              </a:rPr>
              <a:t> </a:t>
            </a:r>
            <a:r>
              <a:rPr lang="en-US" sz="2000" dirty="0" err="1" smtClean="0">
                <a:latin typeface="+mj-lt"/>
              </a:rPr>
              <a:t>hilang</a:t>
            </a:r>
            <a:r>
              <a:rPr lang="en-US" sz="2000" dirty="0" smtClean="0">
                <a:latin typeface="+mj-lt"/>
              </a:rPr>
              <a:t> </a:t>
            </a:r>
            <a:r>
              <a:rPr lang="en-US" sz="2000" dirty="0" err="1" smtClean="0">
                <a:latin typeface="+mj-lt"/>
              </a:rPr>
              <a:t>keraguannya</a:t>
            </a:r>
            <a:r>
              <a:rPr lang="en-US" sz="2000" dirty="0" smtClean="0">
                <a:latin typeface="+mj-lt"/>
              </a:rPr>
              <a:t> </a:t>
            </a:r>
            <a:r>
              <a:rPr lang="en-US" sz="2000" dirty="0" err="1" smtClean="0">
                <a:latin typeface="+mj-lt"/>
              </a:rPr>
              <a:t>dari</a:t>
            </a:r>
            <a:r>
              <a:rPr lang="en-US" sz="2000" dirty="0" smtClean="0">
                <a:latin typeface="+mj-lt"/>
              </a:rPr>
              <a:t> </a:t>
            </a:r>
            <a:r>
              <a:rPr lang="en-US" sz="2000" dirty="0" err="1" smtClean="0">
                <a:latin typeface="+mj-lt"/>
              </a:rPr>
              <a:t>kebenaran</a:t>
            </a:r>
            <a:r>
              <a:rPr lang="en-US" sz="2000" dirty="0" smtClean="0">
                <a:latin typeface="+mj-lt"/>
              </a:rPr>
              <a:t> Islam </a:t>
            </a:r>
            <a:r>
              <a:rPr lang="en-US" sz="2000" dirty="0" err="1" smtClean="0">
                <a:latin typeface="+mj-lt"/>
              </a:rPr>
              <a:t>dan</a:t>
            </a:r>
            <a:r>
              <a:rPr lang="en-US" sz="2000" dirty="0" smtClean="0">
                <a:latin typeface="+mj-lt"/>
              </a:rPr>
              <a:t> </a:t>
            </a:r>
            <a:r>
              <a:rPr lang="en-US" sz="2000" dirty="0" err="1" smtClean="0">
                <a:latin typeface="+mj-lt"/>
              </a:rPr>
              <a:t>mempunyai</a:t>
            </a:r>
            <a:r>
              <a:rPr lang="en-US" sz="2000" dirty="0" smtClean="0">
                <a:latin typeface="+mj-lt"/>
              </a:rPr>
              <a:t> </a:t>
            </a:r>
            <a:r>
              <a:rPr lang="en-US" sz="2000" dirty="0" err="1" smtClean="0">
                <a:latin typeface="+mj-lt"/>
              </a:rPr>
              <a:t>tekad</a:t>
            </a:r>
            <a:r>
              <a:rPr lang="en-US" sz="2000" dirty="0" smtClean="0">
                <a:latin typeface="+mj-lt"/>
              </a:rPr>
              <a:t> </a:t>
            </a:r>
            <a:r>
              <a:rPr lang="en-US" sz="2000" dirty="0" err="1" smtClean="0">
                <a:latin typeface="+mj-lt"/>
              </a:rPr>
              <a:t>untuk</a:t>
            </a:r>
            <a:r>
              <a:rPr lang="en-US" sz="2000" dirty="0" smtClean="0">
                <a:latin typeface="+mj-lt"/>
              </a:rPr>
              <a:t> </a:t>
            </a:r>
            <a:r>
              <a:rPr lang="en-US" sz="2000" dirty="0" err="1" smtClean="0">
                <a:latin typeface="+mj-lt"/>
              </a:rPr>
              <a:t>menegakkannya</a:t>
            </a:r>
            <a:r>
              <a:rPr lang="en-US" sz="2000" dirty="0" smtClean="0">
                <a:latin typeface="+mj-lt"/>
              </a:rPr>
              <a:t>. Allah </a:t>
            </a:r>
            <a:r>
              <a:rPr lang="en-US" sz="2000" dirty="0" err="1" smtClean="0">
                <a:latin typeface="+mj-lt"/>
              </a:rPr>
              <a:t>berfirman</a:t>
            </a:r>
            <a:r>
              <a:rPr lang="en-US" sz="2000" dirty="0" smtClean="0">
                <a:latin typeface="+mj-lt"/>
              </a:rPr>
              <a:t>:</a:t>
            </a:r>
          </a:p>
          <a:p>
            <a:pPr algn="just" rtl="1">
              <a:buNone/>
            </a:pPr>
            <a:r>
              <a:rPr lang="en-US" sz="2000" b="1" dirty="0" smtClean="0"/>
              <a:t>	</a:t>
            </a:r>
            <a:r>
              <a:rPr lang="ar-SA" sz="2800" b="1" dirty="0" smtClean="0">
                <a:latin typeface="Adobe نسخ Medium" pitchFamily="50" charset="-78"/>
                <a:cs typeface="Adobe نسخ Medium" pitchFamily="50" charset="-78"/>
              </a:rPr>
              <a:t> وَالرَّاسِخُونَ فِي الْعِلْمِ يَقُولُونَ آمَنَّا بِهِ كُلٌّ مِنْ عِنْدِ رَبِّنَا وَمَا يَذَّكَّرُ اِلَّا اُولُو الْاَلْبَابِ</a:t>
            </a:r>
            <a:endParaRPr lang="en-US" sz="2400" dirty="0" smtClean="0">
              <a:latin typeface="Adobe نسخ Medium" pitchFamily="50" charset="-78"/>
              <a:cs typeface="Adobe نسخ Medium" pitchFamily="50" charset="-78"/>
            </a:endParaRPr>
          </a:p>
          <a:p>
            <a:pPr algn="just">
              <a:buNone/>
            </a:pPr>
            <a:r>
              <a:rPr lang="en-US" sz="2400" b="1" dirty="0" smtClean="0">
                <a:latin typeface="Adobe نسخ Medium" pitchFamily="50" charset="-78"/>
                <a:cs typeface="Adobe نسخ Medium" pitchFamily="50" charset="-78"/>
              </a:rPr>
              <a:t>	</a:t>
            </a:r>
            <a:r>
              <a:rPr lang="en-US" sz="1800" dirty="0" smtClean="0">
                <a:latin typeface="+mj-lt"/>
                <a:cs typeface="Adobe نسخ Medium" pitchFamily="50" charset="-78"/>
              </a:rPr>
              <a:t>“… Dan </a:t>
            </a:r>
            <a:r>
              <a:rPr lang="en-US" sz="1800" dirty="0" err="1" smtClean="0">
                <a:latin typeface="+mj-lt"/>
                <a:cs typeface="Adobe نسخ Medium" pitchFamily="50" charset="-78"/>
              </a:rPr>
              <a:t>orang-orang</a:t>
            </a:r>
            <a:r>
              <a:rPr lang="en-US" sz="1800" dirty="0" smtClean="0">
                <a:latin typeface="+mj-lt"/>
                <a:cs typeface="Adobe نسخ Medium" pitchFamily="50" charset="-78"/>
              </a:rPr>
              <a:t> yang </a:t>
            </a:r>
            <a:r>
              <a:rPr lang="en-US" sz="1800" dirty="0" err="1" smtClean="0">
                <a:latin typeface="+mj-lt"/>
                <a:cs typeface="Adobe نسخ Medium" pitchFamily="50" charset="-78"/>
              </a:rPr>
              <a:t>ilmunya</a:t>
            </a:r>
            <a:r>
              <a:rPr lang="en-US" sz="1800" dirty="0" smtClean="0">
                <a:latin typeface="+mj-lt"/>
                <a:cs typeface="Adobe نسخ Medium" pitchFamily="50" charset="-78"/>
              </a:rPr>
              <a:t> </a:t>
            </a:r>
            <a:r>
              <a:rPr lang="en-US" sz="1800" dirty="0" err="1" smtClean="0">
                <a:latin typeface="+mj-lt"/>
                <a:cs typeface="Adobe نسخ Medium" pitchFamily="50" charset="-78"/>
              </a:rPr>
              <a:t>mendalam</a:t>
            </a:r>
            <a:r>
              <a:rPr lang="en-US" sz="1800" dirty="0" smtClean="0">
                <a:latin typeface="+mj-lt"/>
                <a:cs typeface="Adobe نسخ Medium" pitchFamily="50" charset="-78"/>
              </a:rPr>
              <a:t> </a:t>
            </a:r>
            <a:r>
              <a:rPr lang="en-US" sz="1800" dirty="0" err="1" smtClean="0">
                <a:latin typeface="+mj-lt"/>
                <a:cs typeface="Adobe نسخ Medium" pitchFamily="50" charset="-78"/>
              </a:rPr>
              <a:t>berkata</a:t>
            </a:r>
            <a:r>
              <a:rPr lang="en-US" sz="1800" dirty="0" smtClean="0">
                <a:latin typeface="+mj-lt"/>
                <a:cs typeface="Adobe نسخ Medium" pitchFamily="50" charset="-78"/>
              </a:rPr>
              <a:t>, “</a:t>
            </a:r>
            <a:r>
              <a:rPr lang="en-US" sz="1800" dirty="0" err="1" smtClean="0">
                <a:latin typeface="+mj-lt"/>
                <a:cs typeface="Adobe نسخ Medium" pitchFamily="50" charset="-78"/>
              </a:rPr>
              <a:t>Kami</a:t>
            </a:r>
            <a:r>
              <a:rPr lang="en-US" sz="1800" dirty="0" smtClean="0">
                <a:latin typeface="+mj-lt"/>
                <a:cs typeface="Adobe نسخ Medium" pitchFamily="50" charset="-78"/>
              </a:rPr>
              <a:t> </a:t>
            </a:r>
            <a:r>
              <a:rPr lang="en-US" sz="1800" dirty="0" err="1" smtClean="0">
                <a:latin typeface="+mj-lt"/>
                <a:cs typeface="Adobe نسخ Medium" pitchFamily="50" charset="-78"/>
              </a:rPr>
              <a:t>beriman</a:t>
            </a:r>
            <a:r>
              <a:rPr lang="en-US" sz="1800" dirty="0" smtClean="0">
                <a:latin typeface="+mj-lt"/>
                <a:cs typeface="Adobe نسخ Medium" pitchFamily="50" charset="-78"/>
              </a:rPr>
              <a:t> </a:t>
            </a:r>
            <a:r>
              <a:rPr lang="en-US" sz="1800" dirty="0" err="1" smtClean="0">
                <a:latin typeface="+mj-lt"/>
                <a:cs typeface="Adobe نسخ Medium" pitchFamily="50" charset="-78"/>
              </a:rPr>
              <a:t>kepadanya</a:t>
            </a:r>
            <a:r>
              <a:rPr lang="en-US" sz="1800" dirty="0" smtClean="0">
                <a:latin typeface="+mj-lt"/>
                <a:cs typeface="Adobe نسخ Medium" pitchFamily="50" charset="-78"/>
              </a:rPr>
              <a:t> (Al-Qur’an) </a:t>
            </a:r>
            <a:r>
              <a:rPr lang="en-US" sz="1800" dirty="0" err="1" smtClean="0">
                <a:latin typeface="+mj-lt"/>
                <a:cs typeface="Adobe نسخ Medium" pitchFamily="50" charset="-78"/>
              </a:rPr>
              <a:t>semuanya</a:t>
            </a:r>
            <a:r>
              <a:rPr lang="en-US" sz="1800" dirty="0" smtClean="0">
                <a:latin typeface="+mj-lt"/>
                <a:cs typeface="Adobe نسخ Medium" pitchFamily="50" charset="-78"/>
              </a:rPr>
              <a:t> </a:t>
            </a:r>
            <a:r>
              <a:rPr lang="en-US" sz="1800" dirty="0" err="1" smtClean="0">
                <a:latin typeface="+mj-lt"/>
                <a:cs typeface="Adobe نسخ Medium" pitchFamily="50" charset="-78"/>
              </a:rPr>
              <a:t>dari</a:t>
            </a:r>
            <a:r>
              <a:rPr lang="en-US" sz="1800" dirty="0" smtClean="0">
                <a:latin typeface="+mj-lt"/>
                <a:cs typeface="Adobe نسخ Medium" pitchFamily="50" charset="-78"/>
              </a:rPr>
              <a:t> </a:t>
            </a:r>
            <a:r>
              <a:rPr lang="en-US" sz="1800" dirty="0" err="1" smtClean="0">
                <a:latin typeface="+mj-lt"/>
                <a:cs typeface="Adobe نسخ Medium" pitchFamily="50" charset="-78"/>
              </a:rPr>
              <a:t>sisi</a:t>
            </a:r>
            <a:r>
              <a:rPr lang="en-US" sz="1800" dirty="0" smtClean="0">
                <a:latin typeface="+mj-lt"/>
                <a:cs typeface="Adobe نسخ Medium" pitchFamily="50" charset="-78"/>
              </a:rPr>
              <a:t> </a:t>
            </a:r>
            <a:r>
              <a:rPr lang="en-US" sz="1800" dirty="0" err="1" smtClean="0">
                <a:latin typeface="+mj-lt"/>
                <a:cs typeface="Adobe نسخ Medium" pitchFamily="50" charset="-78"/>
              </a:rPr>
              <a:t>Tuhan</a:t>
            </a:r>
            <a:r>
              <a:rPr lang="en-US" sz="1800" dirty="0" smtClean="0">
                <a:latin typeface="+mj-lt"/>
                <a:cs typeface="Adobe نسخ Medium" pitchFamily="50" charset="-78"/>
              </a:rPr>
              <a:t> </a:t>
            </a:r>
            <a:r>
              <a:rPr lang="en-US" sz="1800" dirty="0" err="1" smtClean="0">
                <a:latin typeface="+mj-lt"/>
                <a:cs typeface="Adobe نسخ Medium" pitchFamily="50" charset="-78"/>
              </a:rPr>
              <a:t>kami</a:t>
            </a:r>
            <a:r>
              <a:rPr lang="en-US" sz="1800" dirty="0" smtClean="0">
                <a:latin typeface="+mj-lt"/>
                <a:cs typeface="Adobe نسخ Medium" pitchFamily="50" charset="-78"/>
              </a:rPr>
              <a:t>”. </a:t>
            </a:r>
            <a:r>
              <a:rPr lang="en-US" sz="1800" dirty="0" err="1" smtClean="0">
                <a:latin typeface="+mj-lt"/>
                <a:cs typeface="Adobe نسخ Medium" pitchFamily="50" charset="-78"/>
              </a:rPr>
              <a:t>Tidak</a:t>
            </a:r>
            <a:r>
              <a:rPr lang="en-US" sz="1800" dirty="0" smtClean="0">
                <a:latin typeface="+mj-lt"/>
                <a:cs typeface="Adobe نسخ Medium" pitchFamily="50" charset="-78"/>
              </a:rPr>
              <a:t> </a:t>
            </a:r>
            <a:r>
              <a:rPr lang="en-US" sz="1800" dirty="0" err="1" smtClean="0">
                <a:latin typeface="+mj-lt"/>
                <a:cs typeface="Adobe نسخ Medium" pitchFamily="50" charset="-78"/>
              </a:rPr>
              <a:t>ada</a:t>
            </a:r>
            <a:r>
              <a:rPr lang="en-US" sz="1800" dirty="0" smtClean="0">
                <a:latin typeface="+mj-lt"/>
                <a:cs typeface="Adobe نسخ Medium" pitchFamily="50" charset="-78"/>
              </a:rPr>
              <a:t> yang </a:t>
            </a:r>
            <a:r>
              <a:rPr lang="en-US" sz="1800" dirty="0" err="1" smtClean="0">
                <a:latin typeface="+mj-lt"/>
                <a:cs typeface="Adobe نسخ Medium" pitchFamily="50" charset="-78"/>
              </a:rPr>
              <a:t>dapat</a:t>
            </a:r>
            <a:r>
              <a:rPr lang="en-US" sz="1800" dirty="0" smtClean="0">
                <a:latin typeface="+mj-lt"/>
                <a:cs typeface="Adobe نسخ Medium" pitchFamily="50" charset="-78"/>
              </a:rPr>
              <a:t> </a:t>
            </a:r>
            <a:r>
              <a:rPr lang="en-US" sz="1800" dirty="0" err="1" smtClean="0">
                <a:latin typeface="+mj-lt"/>
                <a:cs typeface="Adobe نسخ Medium" pitchFamily="50" charset="-78"/>
              </a:rPr>
              <a:t>mengambil</a:t>
            </a:r>
            <a:r>
              <a:rPr lang="en-US" sz="1800" dirty="0" smtClean="0">
                <a:latin typeface="+mj-lt"/>
                <a:cs typeface="Adobe نسخ Medium" pitchFamily="50" charset="-78"/>
              </a:rPr>
              <a:t> </a:t>
            </a:r>
            <a:r>
              <a:rPr lang="en-US" sz="1800" dirty="0" err="1" smtClean="0">
                <a:latin typeface="+mj-lt"/>
                <a:cs typeface="Adobe نسخ Medium" pitchFamily="50" charset="-78"/>
              </a:rPr>
              <a:t>pelajaran</a:t>
            </a:r>
            <a:r>
              <a:rPr lang="en-US" sz="1800" dirty="0" smtClean="0">
                <a:latin typeface="+mj-lt"/>
                <a:cs typeface="Adobe نسخ Medium" pitchFamily="50" charset="-78"/>
              </a:rPr>
              <a:t> </a:t>
            </a:r>
            <a:r>
              <a:rPr lang="en-US" sz="1800" dirty="0" err="1" smtClean="0">
                <a:latin typeface="+mj-lt"/>
                <a:cs typeface="Adobe نسخ Medium" pitchFamily="50" charset="-78"/>
              </a:rPr>
              <a:t>kecuali</a:t>
            </a:r>
            <a:r>
              <a:rPr lang="en-US" sz="1800" dirty="0" smtClean="0">
                <a:latin typeface="+mj-lt"/>
                <a:cs typeface="Adobe نسخ Medium" pitchFamily="50" charset="-78"/>
              </a:rPr>
              <a:t> </a:t>
            </a:r>
            <a:r>
              <a:rPr lang="en-US" sz="1800" dirty="0" err="1" smtClean="0">
                <a:latin typeface="+mj-lt"/>
                <a:cs typeface="Adobe نسخ Medium" pitchFamily="50" charset="-78"/>
              </a:rPr>
              <a:t>orang</a:t>
            </a:r>
            <a:r>
              <a:rPr lang="en-US" sz="1800" dirty="0" smtClean="0">
                <a:latin typeface="+mj-lt"/>
                <a:cs typeface="Adobe نسخ Medium" pitchFamily="50" charset="-78"/>
              </a:rPr>
              <a:t> yang </a:t>
            </a:r>
            <a:r>
              <a:rPr lang="en-US" sz="1800" dirty="0" err="1" smtClean="0">
                <a:latin typeface="+mj-lt"/>
                <a:cs typeface="Adobe نسخ Medium" pitchFamily="50" charset="-78"/>
              </a:rPr>
              <a:t>berakal</a:t>
            </a:r>
            <a:r>
              <a:rPr lang="en-US" sz="1800" dirty="0" smtClean="0">
                <a:latin typeface="+mj-lt"/>
                <a:cs typeface="Adobe نسخ Medium" pitchFamily="50" charset="-78"/>
              </a:rPr>
              <a:t>”. (Q.S. Ali ‘</a:t>
            </a:r>
            <a:r>
              <a:rPr lang="en-US" sz="1800" dirty="0" err="1" smtClean="0">
                <a:latin typeface="+mj-lt"/>
                <a:cs typeface="Adobe نسخ Medium" pitchFamily="50" charset="-78"/>
              </a:rPr>
              <a:t>Imran</a:t>
            </a:r>
            <a:r>
              <a:rPr lang="en-US" sz="1800" dirty="0" smtClean="0">
                <a:latin typeface="+mj-lt"/>
                <a:cs typeface="Adobe نسخ Medium" pitchFamily="50" charset="-78"/>
              </a:rPr>
              <a:t>/3: 7)</a:t>
            </a:r>
            <a:r>
              <a:rPr lang="en-US" sz="2000" dirty="0" smtClean="0">
                <a:latin typeface="+mj-lt"/>
              </a:rPr>
              <a:t>  </a:t>
            </a:r>
            <a:endParaRPr lang="en-US" sz="2000" dirty="0">
              <a:latin typeface="+mj-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Same Side Corner Rectangle 1"/>
          <p:cNvSpPr/>
          <p:nvPr/>
        </p:nvSpPr>
        <p:spPr>
          <a:xfrm>
            <a:off x="152400" y="438150"/>
            <a:ext cx="8839200" cy="4114800"/>
          </a:xfrm>
          <a:prstGeom prst="round2SameRect">
            <a:avLst>
              <a:gd name="adj1" fmla="val 16000"/>
              <a:gd name="adj2" fmla="val 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en-US"/>
          </a:p>
        </p:txBody>
      </p:sp>
      <p:sp>
        <p:nvSpPr>
          <p:cNvPr id="3" name="Content Placeholder 2"/>
          <p:cNvSpPr txBox="1">
            <a:spLocks/>
          </p:cNvSpPr>
          <p:nvPr/>
        </p:nvSpPr>
        <p:spPr>
          <a:xfrm>
            <a:off x="457200" y="742950"/>
            <a:ext cx="8229600" cy="3394472"/>
          </a:xfrm>
          <a:prstGeom prst="rect">
            <a:avLst/>
          </a:prstGeom>
        </p:spPr>
        <p:txBody>
          <a:bodyPr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b="1" dirty="0" err="1" smtClean="0">
                <a:latin typeface="+mj-lt"/>
              </a:rPr>
              <a:t>Mentauhidkan</a:t>
            </a:r>
            <a:r>
              <a:rPr lang="en-US" sz="2000" b="1" dirty="0" smtClean="0">
                <a:latin typeface="+mj-lt"/>
              </a:rPr>
              <a:t> </a:t>
            </a:r>
            <a:r>
              <a:rPr lang="en-US" sz="2000" b="1" dirty="0" err="1" smtClean="0">
                <a:latin typeface="+mj-lt"/>
              </a:rPr>
              <a:t>masyarakat</a:t>
            </a:r>
            <a:endParaRPr lang="en-US" sz="2000" b="1" dirty="0" smtClean="0">
              <a:latin typeface="+mj-lt"/>
            </a:endParaRPr>
          </a:p>
          <a:p>
            <a:pPr algn="just">
              <a:buNone/>
            </a:pPr>
            <a:r>
              <a:rPr lang="en-US" sz="2000" dirty="0" smtClean="0">
                <a:latin typeface="+mj-lt"/>
              </a:rPr>
              <a:t>	</a:t>
            </a:r>
            <a:r>
              <a:rPr lang="en-US" sz="2000" dirty="0" err="1" smtClean="0">
                <a:latin typeface="+mj-lt"/>
              </a:rPr>
              <a:t>Masyarakat</a:t>
            </a:r>
            <a:r>
              <a:rPr lang="en-US" sz="2000" dirty="0" smtClean="0">
                <a:latin typeface="+mj-lt"/>
              </a:rPr>
              <a:t> yang </a:t>
            </a:r>
            <a:r>
              <a:rPr lang="en-US" sz="2000" dirty="0" err="1" smtClean="0">
                <a:latin typeface="+mj-lt"/>
              </a:rPr>
              <a:t>memiliki</a:t>
            </a:r>
            <a:r>
              <a:rPr lang="en-US" sz="2000" dirty="0" smtClean="0">
                <a:latin typeface="+mj-lt"/>
              </a:rPr>
              <a:t> </a:t>
            </a:r>
            <a:r>
              <a:rPr lang="en-US" sz="2000" dirty="0" err="1" smtClean="0">
                <a:latin typeface="+mj-lt"/>
              </a:rPr>
              <a:t>keyakinan</a:t>
            </a:r>
            <a:r>
              <a:rPr lang="en-US" sz="2000" dirty="0" smtClean="0">
                <a:latin typeface="+mj-lt"/>
              </a:rPr>
              <a:t> </a:t>
            </a:r>
            <a:r>
              <a:rPr lang="en-US" sz="2000" dirty="0" err="1" smtClean="0">
                <a:latin typeface="+mj-lt"/>
              </a:rPr>
              <a:t>dan</a:t>
            </a:r>
            <a:r>
              <a:rPr lang="en-US" sz="2000" dirty="0" smtClean="0">
                <a:latin typeface="+mj-lt"/>
              </a:rPr>
              <a:t> </a:t>
            </a:r>
            <a:r>
              <a:rPr lang="en-US" sz="2000" dirty="0" err="1" smtClean="0">
                <a:latin typeface="+mj-lt"/>
              </a:rPr>
              <a:t>perilaku</a:t>
            </a:r>
            <a:r>
              <a:rPr lang="en-US" sz="2000" dirty="0" smtClean="0">
                <a:latin typeface="+mj-lt"/>
              </a:rPr>
              <a:t> </a:t>
            </a:r>
            <a:r>
              <a:rPr lang="en-US" sz="2000" dirty="0" err="1" smtClean="0">
                <a:latin typeface="+mj-lt"/>
              </a:rPr>
              <a:t>syirik</a:t>
            </a:r>
            <a:r>
              <a:rPr lang="en-US" sz="2000" dirty="0" smtClean="0">
                <a:latin typeface="+mj-lt"/>
              </a:rPr>
              <a:t> </a:t>
            </a:r>
            <a:r>
              <a:rPr lang="en-US" sz="2000" dirty="0" err="1" smtClean="0">
                <a:latin typeface="+mj-lt"/>
              </a:rPr>
              <a:t>tidak</a:t>
            </a:r>
            <a:r>
              <a:rPr lang="en-US" sz="2000" dirty="0" smtClean="0">
                <a:latin typeface="+mj-lt"/>
              </a:rPr>
              <a:t> </a:t>
            </a:r>
            <a:r>
              <a:rPr lang="en-US" sz="2000" dirty="0" err="1" smtClean="0">
                <a:latin typeface="+mj-lt"/>
              </a:rPr>
              <a:t>akan</a:t>
            </a:r>
            <a:r>
              <a:rPr lang="en-US" sz="2000" dirty="0" smtClean="0">
                <a:latin typeface="+mj-lt"/>
              </a:rPr>
              <a:t> </a:t>
            </a:r>
            <a:r>
              <a:rPr lang="en-US" sz="2000" dirty="0" err="1" smtClean="0">
                <a:latin typeface="+mj-lt"/>
              </a:rPr>
              <a:t>dibiarkan</a:t>
            </a:r>
            <a:r>
              <a:rPr lang="en-US" sz="2000" dirty="0" smtClean="0">
                <a:latin typeface="+mj-lt"/>
              </a:rPr>
              <a:t> </a:t>
            </a:r>
            <a:r>
              <a:rPr lang="en-US" sz="2000" dirty="0" err="1" smtClean="0">
                <a:latin typeface="+mj-lt"/>
              </a:rPr>
              <a:t>oleh</a:t>
            </a:r>
            <a:r>
              <a:rPr lang="en-US" sz="2000" dirty="0" smtClean="0">
                <a:latin typeface="+mj-lt"/>
              </a:rPr>
              <a:t> </a:t>
            </a:r>
            <a:r>
              <a:rPr lang="en-US" sz="2000" dirty="0" err="1" smtClean="0">
                <a:latin typeface="+mj-lt"/>
              </a:rPr>
              <a:t>seorang</a:t>
            </a:r>
            <a:r>
              <a:rPr lang="en-US" sz="2000" dirty="0" smtClean="0">
                <a:latin typeface="+mj-lt"/>
              </a:rPr>
              <a:t> </a:t>
            </a:r>
            <a:r>
              <a:rPr lang="en-US" sz="2000" dirty="0" err="1" smtClean="0">
                <a:latin typeface="+mj-lt"/>
              </a:rPr>
              <a:t>ulil</a:t>
            </a:r>
            <a:r>
              <a:rPr lang="en-US" sz="2000" dirty="0" smtClean="0">
                <a:latin typeface="+mj-lt"/>
              </a:rPr>
              <a:t> </a:t>
            </a:r>
            <a:r>
              <a:rPr lang="en-US" sz="2000" dirty="0" err="1" smtClean="0">
                <a:latin typeface="+mj-lt"/>
              </a:rPr>
              <a:t>albab</a:t>
            </a:r>
            <a:r>
              <a:rPr lang="en-US" sz="2000" dirty="0" smtClean="0">
                <a:latin typeface="+mj-lt"/>
              </a:rPr>
              <a:t>. </a:t>
            </a:r>
            <a:r>
              <a:rPr lang="en-US" sz="2000" dirty="0" err="1" smtClean="0">
                <a:latin typeface="+mj-lt"/>
              </a:rPr>
              <a:t>Sebaliknya</a:t>
            </a:r>
            <a:r>
              <a:rPr lang="en-US" sz="2000" dirty="0" smtClean="0">
                <a:latin typeface="+mj-lt"/>
              </a:rPr>
              <a:t>, </a:t>
            </a:r>
            <a:r>
              <a:rPr lang="en-US" sz="2000" dirty="0" err="1" smtClean="0">
                <a:latin typeface="+mj-lt"/>
              </a:rPr>
              <a:t>ia</a:t>
            </a:r>
            <a:r>
              <a:rPr lang="en-US" sz="2000" dirty="0" smtClean="0">
                <a:latin typeface="+mj-lt"/>
              </a:rPr>
              <a:t> </a:t>
            </a:r>
            <a:r>
              <a:rPr lang="en-US" sz="2000" dirty="0" err="1" smtClean="0">
                <a:latin typeface="+mj-lt"/>
              </a:rPr>
              <a:t>akan</a:t>
            </a:r>
            <a:r>
              <a:rPr lang="en-US" sz="2000" dirty="0" smtClean="0">
                <a:latin typeface="+mj-lt"/>
              </a:rPr>
              <a:t> </a:t>
            </a:r>
            <a:r>
              <a:rPr lang="en-US" sz="2000" dirty="0" err="1" smtClean="0">
                <a:latin typeface="+mj-lt"/>
              </a:rPr>
              <a:t>terus</a:t>
            </a:r>
            <a:r>
              <a:rPr lang="en-US" sz="2000" dirty="0" smtClean="0">
                <a:latin typeface="+mj-lt"/>
              </a:rPr>
              <a:t> </a:t>
            </a:r>
            <a:r>
              <a:rPr lang="en-US" sz="2000" dirty="0" err="1" smtClean="0">
                <a:latin typeface="+mj-lt"/>
              </a:rPr>
              <a:t>berusaha</a:t>
            </a:r>
            <a:r>
              <a:rPr lang="en-US" sz="2000" dirty="0" smtClean="0">
                <a:latin typeface="+mj-lt"/>
              </a:rPr>
              <a:t> </a:t>
            </a:r>
            <a:r>
              <a:rPr lang="en-US" sz="2000" dirty="0" err="1" smtClean="0">
                <a:latin typeface="+mj-lt"/>
              </a:rPr>
              <a:t>untuk</a:t>
            </a:r>
            <a:r>
              <a:rPr lang="en-US" sz="2000" dirty="0" smtClean="0">
                <a:latin typeface="+mj-lt"/>
              </a:rPr>
              <a:t> </a:t>
            </a:r>
            <a:r>
              <a:rPr lang="en-US" sz="2000" dirty="0" err="1" smtClean="0">
                <a:latin typeface="+mj-lt"/>
              </a:rPr>
              <a:t>mentauhidkan-Nya</a:t>
            </a:r>
            <a:r>
              <a:rPr lang="en-US" sz="2000" dirty="0" smtClean="0">
                <a:latin typeface="+mj-lt"/>
              </a:rPr>
              <a:t>. Allah </a:t>
            </a:r>
            <a:r>
              <a:rPr lang="en-US" sz="2000" dirty="0" err="1" smtClean="0">
                <a:latin typeface="+mj-lt"/>
              </a:rPr>
              <a:t>berfirman</a:t>
            </a:r>
            <a:r>
              <a:rPr lang="en-US" sz="2000" dirty="0" smtClean="0">
                <a:latin typeface="+mj-lt"/>
              </a:rPr>
              <a:t>:</a:t>
            </a:r>
          </a:p>
          <a:p>
            <a:pPr algn="just" rtl="1">
              <a:buNone/>
            </a:pPr>
            <a:r>
              <a:rPr lang="en-US" sz="2000" b="1" dirty="0" smtClean="0"/>
              <a:t>	</a:t>
            </a:r>
            <a:r>
              <a:rPr lang="ar-SA" sz="2800" b="1" dirty="0" smtClean="0"/>
              <a:t> </a:t>
            </a:r>
            <a:r>
              <a:rPr lang="ar-SA" sz="2800" b="1" dirty="0" smtClean="0">
                <a:latin typeface="Adobe نسخ Medium" pitchFamily="50" charset="-78"/>
                <a:cs typeface="Adobe نسخ Medium" pitchFamily="50" charset="-78"/>
              </a:rPr>
              <a:t>هَذَا بَلَاغٌ لِلنَّاسِ وَلِيُنْذَرُوا بِهِ وَلِيَعْلَمُوا اَنَّمَا هُوَ اِلَهٌ وَاحِدٌ وَلِيَذَّكَّرَ اُولُو الْاَلْبَابِ</a:t>
            </a:r>
            <a:endParaRPr lang="en-US" sz="2400" dirty="0" smtClean="0">
              <a:latin typeface="Adobe نسخ Medium" pitchFamily="50" charset="-78"/>
              <a:cs typeface="Adobe نسخ Medium" pitchFamily="50" charset="-78"/>
            </a:endParaRPr>
          </a:p>
          <a:p>
            <a:pPr algn="just">
              <a:buNone/>
            </a:pPr>
            <a:r>
              <a:rPr lang="en-US" sz="2400" b="1" dirty="0" smtClean="0">
                <a:latin typeface="Adobe نسخ Medium" pitchFamily="50" charset="-78"/>
                <a:cs typeface="Adobe نسخ Medium" pitchFamily="50" charset="-78"/>
              </a:rPr>
              <a:t>	</a:t>
            </a:r>
            <a:r>
              <a:rPr lang="en-US" sz="1800" dirty="0" smtClean="0">
                <a:latin typeface="+mj-lt"/>
                <a:cs typeface="Adobe نسخ Medium" pitchFamily="50" charset="-78"/>
              </a:rPr>
              <a:t>“Dan (Al-Qur’an) </a:t>
            </a:r>
            <a:r>
              <a:rPr lang="en-US" sz="1800" dirty="0" err="1" smtClean="0">
                <a:latin typeface="+mj-lt"/>
                <a:cs typeface="Adobe نسخ Medium" pitchFamily="50" charset="-78"/>
              </a:rPr>
              <a:t>ini</a:t>
            </a:r>
            <a:r>
              <a:rPr lang="en-US" sz="1800" dirty="0" smtClean="0">
                <a:latin typeface="+mj-lt"/>
                <a:cs typeface="Adobe نسخ Medium" pitchFamily="50" charset="-78"/>
              </a:rPr>
              <a:t> </a:t>
            </a:r>
            <a:r>
              <a:rPr lang="en-US" sz="1800" dirty="0" err="1" smtClean="0">
                <a:latin typeface="+mj-lt"/>
                <a:cs typeface="Adobe نسخ Medium" pitchFamily="50" charset="-78"/>
              </a:rPr>
              <a:t>adalah</a:t>
            </a:r>
            <a:r>
              <a:rPr lang="en-US" sz="1800" dirty="0" smtClean="0">
                <a:latin typeface="+mj-lt"/>
                <a:cs typeface="Adobe نسخ Medium" pitchFamily="50" charset="-78"/>
              </a:rPr>
              <a:t> </a:t>
            </a:r>
            <a:r>
              <a:rPr lang="en-US" sz="1800" dirty="0" err="1" smtClean="0">
                <a:latin typeface="+mj-lt"/>
                <a:cs typeface="Adobe نسخ Medium" pitchFamily="50" charset="-78"/>
              </a:rPr>
              <a:t>penjelasan</a:t>
            </a:r>
            <a:r>
              <a:rPr lang="en-US" sz="1800" dirty="0" smtClean="0">
                <a:latin typeface="+mj-lt"/>
                <a:cs typeface="Adobe نسخ Medium" pitchFamily="50" charset="-78"/>
              </a:rPr>
              <a:t> (yang </a:t>
            </a:r>
            <a:r>
              <a:rPr lang="en-US" sz="1800" dirty="0" err="1" smtClean="0">
                <a:latin typeface="+mj-lt"/>
                <a:cs typeface="Adobe نسخ Medium" pitchFamily="50" charset="-78"/>
              </a:rPr>
              <a:t>sempurna</a:t>
            </a:r>
            <a:r>
              <a:rPr lang="en-US" sz="1800" dirty="0" smtClean="0">
                <a:latin typeface="+mj-lt"/>
                <a:cs typeface="Adobe نسخ Medium" pitchFamily="50" charset="-78"/>
              </a:rPr>
              <a:t>) </a:t>
            </a:r>
            <a:r>
              <a:rPr lang="en-US" sz="1800" dirty="0" err="1" smtClean="0">
                <a:latin typeface="+mj-lt"/>
                <a:cs typeface="Adobe نسخ Medium" pitchFamily="50" charset="-78"/>
              </a:rPr>
              <a:t>bagi</a:t>
            </a:r>
            <a:r>
              <a:rPr lang="en-US" sz="1800" dirty="0" smtClean="0">
                <a:latin typeface="+mj-lt"/>
                <a:cs typeface="Adobe نسخ Medium" pitchFamily="50" charset="-78"/>
              </a:rPr>
              <a:t> </a:t>
            </a:r>
            <a:r>
              <a:rPr lang="en-US" sz="1800" dirty="0" err="1" smtClean="0">
                <a:latin typeface="+mj-lt"/>
                <a:cs typeface="Adobe نسخ Medium" pitchFamily="50" charset="-78"/>
              </a:rPr>
              <a:t>manusia</a:t>
            </a:r>
            <a:r>
              <a:rPr lang="en-US" sz="1800" dirty="0" smtClean="0">
                <a:latin typeface="+mj-lt"/>
                <a:cs typeface="Adobe نسخ Medium" pitchFamily="50" charset="-78"/>
              </a:rPr>
              <a:t>, agar </a:t>
            </a:r>
            <a:r>
              <a:rPr lang="en-US" sz="1800" dirty="0" err="1" smtClean="0">
                <a:latin typeface="+mj-lt"/>
                <a:cs typeface="Adobe نسخ Medium" pitchFamily="50" charset="-78"/>
              </a:rPr>
              <a:t>mereka</a:t>
            </a:r>
            <a:r>
              <a:rPr lang="en-US" sz="1800" dirty="0" smtClean="0">
                <a:latin typeface="+mj-lt"/>
                <a:cs typeface="Adobe نسخ Medium" pitchFamily="50" charset="-78"/>
              </a:rPr>
              <a:t> </a:t>
            </a:r>
            <a:r>
              <a:rPr lang="en-US" sz="1800" dirty="0" err="1" smtClean="0">
                <a:latin typeface="+mj-lt"/>
                <a:cs typeface="Adobe نسخ Medium" pitchFamily="50" charset="-78"/>
              </a:rPr>
              <a:t>diberi</a:t>
            </a:r>
            <a:r>
              <a:rPr lang="en-US" sz="1800" dirty="0" smtClean="0">
                <a:latin typeface="+mj-lt"/>
                <a:cs typeface="Adobe نسخ Medium" pitchFamily="50" charset="-78"/>
              </a:rPr>
              <a:t> </a:t>
            </a:r>
            <a:r>
              <a:rPr lang="en-US" sz="1800" dirty="0" err="1" smtClean="0">
                <a:latin typeface="+mj-lt"/>
                <a:cs typeface="Adobe نسخ Medium" pitchFamily="50" charset="-78"/>
              </a:rPr>
              <a:t>peringatan</a:t>
            </a:r>
            <a:r>
              <a:rPr lang="en-US" sz="1800" dirty="0" smtClean="0">
                <a:latin typeface="+mj-lt"/>
                <a:cs typeface="Adobe نسخ Medium" pitchFamily="50" charset="-78"/>
              </a:rPr>
              <a:t> </a:t>
            </a:r>
            <a:r>
              <a:rPr lang="en-US" sz="1800" dirty="0" err="1" smtClean="0">
                <a:latin typeface="+mj-lt"/>
                <a:cs typeface="Adobe نسخ Medium" pitchFamily="50" charset="-78"/>
              </a:rPr>
              <a:t>dengannya</a:t>
            </a:r>
            <a:r>
              <a:rPr lang="en-US" sz="1800" dirty="0" smtClean="0">
                <a:latin typeface="+mj-lt"/>
                <a:cs typeface="Adobe نسخ Medium" pitchFamily="50" charset="-78"/>
              </a:rPr>
              <a:t>, agar </a:t>
            </a:r>
            <a:r>
              <a:rPr lang="en-US" sz="1800" dirty="0" err="1" smtClean="0">
                <a:latin typeface="+mj-lt"/>
                <a:cs typeface="Adobe نسخ Medium" pitchFamily="50" charset="-78"/>
              </a:rPr>
              <a:t>mereka</a:t>
            </a:r>
            <a:r>
              <a:rPr lang="en-US" sz="1800" dirty="0" smtClean="0">
                <a:latin typeface="+mj-lt"/>
                <a:cs typeface="Adobe نسخ Medium" pitchFamily="50" charset="-78"/>
              </a:rPr>
              <a:t> </a:t>
            </a:r>
            <a:r>
              <a:rPr lang="en-US" sz="1800" dirty="0" err="1" smtClean="0">
                <a:latin typeface="+mj-lt"/>
                <a:cs typeface="Adobe نسخ Medium" pitchFamily="50" charset="-78"/>
              </a:rPr>
              <a:t>mengetahui</a:t>
            </a:r>
            <a:r>
              <a:rPr lang="en-US" sz="1800" dirty="0" smtClean="0">
                <a:latin typeface="+mj-lt"/>
                <a:cs typeface="Adobe نسخ Medium" pitchFamily="50" charset="-78"/>
              </a:rPr>
              <a:t> </a:t>
            </a:r>
            <a:r>
              <a:rPr lang="en-US" sz="1800" dirty="0" err="1" smtClean="0">
                <a:latin typeface="+mj-lt"/>
                <a:cs typeface="Adobe نسخ Medium" pitchFamily="50" charset="-78"/>
              </a:rPr>
              <a:t>bahwa</a:t>
            </a:r>
            <a:r>
              <a:rPr lang="en-US" sz="1800" dirty="0" smtClean="0">
                <a:latin typeface="+mj-lt"/>
                <a:cs typeface="Adobe نسخ Medium" pitchFamily="50" charset="-78"/>
              </a:rPr>
              <a:t> </a:t>
            </a:r>
            <a:r>
              <a:rPr lang="en-US" sz="1800" dirty="0" err="1" smtClean="0">
                <a:latin typeface="+mj-lt"/>
                <a:cs typeface="Adobe نسخ Medium" pitchFamily="50" charset="-78"/>
              </a:rPr>
              <a:t>Dia</a:t>
            </a:r>
            <a:r>
              <a:rPr lang="en-US" sz="1800" dirty="0" smtClean="0">
                <a:latin typeface="+mj-lt"/>
                <a:cs typeface="Adobe نسخ Medium" pitchFamily="50" charset="-78"/>
              </a:rPr>
              <a:t> </a:t>
            </a:r>
            <a:r>
              <a:rPr lang="en-US" sz="1800" dirty="0" err="1" smtClean="0">
                <a:latin typeface="+mj-lt"/>
                <a:cs typeface="Adobe نسخ Medium" pitchFamily="50" charset="-78"/>
              </a:rPr>
              <a:t>adalah</a:t>
            </a:r>
            <a:r>
              <a:rPr lang="en-US" sz="1800" dirty="0" smtClean="0">
                <a:latin typeface="+mj-lt"/>
                <a:cs typeface="Adobe نسخ Medium" pitchFamily="50" charset="-78"/>
              </a:rPr>
              <a:t> </a:t>
            </a:r>
            <a:r>
              <a:rPr lang="en-US" sz="1800" dirty="0" err="1" smtClean="0">
                <a:latin typeface="+mj-lt"/>
                <a:cs typeface="Adobe نسخ Medium" pitchFamily="50" charset="-78"/>
              </a:rPr>
              <a:t>Tuhan</a:t>
            </a:r>
            <a:r>
              <a:rPr lang="en-US" sz="1800" dirty="0" smtClean="0">
                <a:latin typeface="+mj-lt"/>
                <a:cs typeface="Adobe نسخ Medium" pitchFamily="50" charset="-78"/>
              </a:rPr>
              <a:t> yang </a:t>
            </a:r>
            <a:r>
              <a:rPr lang="en-US" sz="1800" dirty="0" err="1" smtClean="0">
                <a:latin typeface="+mj-lt"/>
                <a:cs typeface="Adobe نسخ Medium" pitchFamily="50" charset="-78"/>
              </a:rPr>
              <a:t>Maha</a:t>
            </a:r>
            <a:r>
              <a:rPr lang="en-US" sz="1800" dirty="0" smtClean="0">
                <a:latin typeface="+mj-lt"/>
                <a:cs typeface="Adobe نسخ Medium" pitchFamily="50" charset="-78"/>
              </a:rPr>
              <a:t> </a:t>
            </a:r>
            <a:r>
              <a:rPr lang="en-US" sz="1800" dirty="0" err="1" smtClean="0">
                <a:latin typeface="+mj-lt"/>
                <a:cs typeface="Adobe نسخ Medium" pitchFamily="50" charset="-78"/>
              </a:rPr>
              <a:t>Esa</a:t>
            </a:r>
            <a:r>
              <a:rPr lang="en-US" sz="1800" dirty="0" smtClean="0">
                <a:latin typeface="+mj-lt"/>
                <a:cs typeface="Adobe نسخ Medium" pitchFamily="50" charset="-78"/>
              </a:rPr>
              <a:t> </a:t>
            </a:r>
            <a:r>
              <a:rPr lang="en-US" sz="1800" dirty="0" err="1" smtClean="0">
                <a:latin typeface="+mj-lt"/>
                <a:cs typeface="Adobe نسخ Medium" pitchFamily="50" charset="-78"/>
              </a:rPr>
              <a:t>dan</a:t>
            </a:r>
            <a:r>
              <a:rPr lang="en-US" sz="1800" dirty="0" smtClean="0">
                <a:latin typeface="+mj-lt"/>
                <a:cs typeface="Adobe نسخ Medium" pitchFamily="50" charset="-78"/>
              </a:rPr>
              <a:t> agar </a:t>
            </a:r>
            <a:r>
              <a:rPr lang="en-US" sz="1800" dirty="0" err="1" smtClean="0">
                <a:latin typeface="+mj-lt"/>
                <a:cs typeface="Adobe نسخ Medium" pitchFamily="50" charset="-78"/>
              </a:rPr>
              <a:t>orang</a:t>
            </a:r>
            <a:r>
              <a:rPr lang="en-US" sz="1800" dirty="0" smtClean="0">
                <a:latin typeface="+mj-lt"/>
                <a:cs typeface="Adobe نسخ Medium" pitchFamily="50" charset="-78"/>
              </a:rPr>
              <a:t> yang </a:t>
            </a:r>
            <a:r>
              <a:rPr lang="en-US" sz="1800" dirty="0" err="1" smtClean="0">
                <a:latin typeface="+mj-lt"/>
                <a:cs typeface="Adobe نسخ Medium" pitchFamily="50" charset="-78"/>
              </a:rPr>
              <a:t>berakal</a:t>
            </a:r>
            <a:r>
              <a:rPr lang="en-US" sz="1800" dirty="0" smtClean="0">
                <a:latin typeface="+mj-lt"/>
                <a:cs typeface="Adobe نسخ Medium" pitchFamily="50" charset="-78"/>
              </a:rPr>
              <a:t> </a:t>
            </a:r>
            <a:r>
              <a:rPr lang="en-US" sz="1800" dirty="0" err="1" smtClean="0">
                <a:latin typeface="+mj-lt"/>
                <a:cs typeface="Adobe نسخ Medium" pitchFamily="50" charset="-78"/>
              </a:rPr>
              <a:t>mengambil</a:t>
            </a:r>
            <a:r>
              <a:rPr lang="en-US" sz="1800" dirty="0" smtClean="0">
                <a:latin typeface="+mj-lt"/>
                <a:cs typeface="Adobe نسخ Medium" pitchFamily="50" charset="-78"/>
              </a:rPr>
              <a:t> </a:t>
            </a:r>
            <a:r>
              <a:rPr lang="en-US" sz="1800" dirty="0" err="1" smtClean="0">
                <a:latin typeface="+mj-lt"/>
                <a:cs typeface="Adobe نسخ Medium" pitchFamily="50" charset="-78"/>
              </a:rPr>
              <a:t>pelajaran</a:t>
            </a:r>
            <a:r>
              <a:rPr lang="en-US" sz="1800" dirty="0" smtClean="0">
                <a:latin typeface="+mj-lt"/>
                <a:cs typeface="Adobe نسخ Medium" pitchFamily="50" charset="-78"/>
              </a:rPr>
              <a:t>”. (Q.S. Ibrahim/14: 52)</a:t>
            </a:r>
            <a:r>
              <a:rPr lang="en-US" sz="2000" dirty="0" smtClean="0">
                <a:latin typeface="+mj-lt"/>
              </a:rPr>
              <a:t>  </a:t>
            </a:r>
            <a:endParaRPr lang="en-US" sz="2000" dirty="0">
              <a:latin typeface="+mj-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Same Side Corner Rectangle 1"/>
          <p:cNvSpPr/>
          <p:nvPr/>
        </p:nvSpPr>
        <p:spPr>
          <a:xfrm>
            <a:off x="152400" y="438150"/>
            <a:ext cx="8839200" cy="4114800"/>
          </a:xfrm>
          <a:prstGeom prst="round2SameRect">
            <a:avLst>
              <a:gd name="adj1" fmla="val 16000"/>
              <a:gd name="adj2" fmla="val 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en-US"/>
          </a:p>
        </p:txBody>
      </p:sp>
      <p:sp>
        <p:nvSpPr>
          <p:cNvPr id="3" name="Content Placeholder 2"/>
          <p:cNvSpPr txBox="1">
            <a:spLocks/>
          </p:cNvSpPr>
          <p:nvPr/>
        </p:nvSpPr>
        <p:spPr>
          <a:xfrm>
            <a:off x="457200" y="742950"/>
            <a:ext cx="8229600" cy="3394472"/>
          </a:xfrm>
          <a:prstGeom prst="rect">
            <a:avLst/>
          </a:prstGeom>
        </p:spPr>
        <p:txBody>
          <a:bodyPr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b="1" dirty="0" err="1" smtClean="0">
                <a:latin typeface="+mj-lt"/>
              </a:rPr>
              <a:t>Selalu</a:t>
            </a:r>
            <a:r>
              <a:rPr lang="en-US" sz="2000" b="1" dirty="0" smtClean="0">
                <a:latin typeface="+mj-lt"/>
              </a:rPr>
              <a:t> </a:t>
            </a:r>
            <a:r>
              <a:rPr lang="en-US" sz="2000" b="1" dirty="0" err="1" smtClean="0">
                <a:latin typeface="+mj-lt"/>
              </a:rPr>
              <a:t>kritis</a:t>
            </a:r>
            <a:endParaRPr lang="en-US" sz="2000" b="1" dirty="0" smtClean="0">
              <a:latin typeface="+mj-lt"/>
            </a:endParaRPr>
          </a:p>
          <a:p>
            <a:pPr algn="just">
              <a:buNone/>
            </a:pPr>
            <a:r>
              <a:rPr lang="en-US" sz="2000" dirty="0" smtClean="0">
                <a:latin typeface="+mj-lt"/>
              </a:rPr>
              <a:t>	</a:t>
            </a:r>
            <a:r>
              <a:rPr lang="en-US" sz="2000" dirty="0" err="1" smtClean="0">
                <a:latin typeface="+mj-lt"/>
              </a:rPr>
              <a:t>Seorang</a:t>
            </a:r>
            <a:r>
              <a:rPr lang="en-US" sz="2000" dirty="0" smtClean="0">
                <a:latin typeface="+mj-lt"/>
              </a:rPr>
              <a:t> </a:t>
            </a:r>
            <a:r>
              <a:rPr lang="en-US" sz="2000" dirty="0" err="1" smtClean="0">
                <a:latin typeface="+mj-lt"/>
              </a:rPr>
              <a:t>ulil</a:t>
            </a:r>
            <a:r>
              <a:rPr lang="en-US" sz="2000" dirty="0" smtClean="0">
                <a:latin typeface="+mj-lt"/>
              </a:rPr>
              <a:t> </a:t>
            </a:r>
            <a:r>
              <a:rPr lang="en-US" sz="2000" dirty="0" err="1" smtClean="0">
                <a:latin typeface="+mj-lt"/>
              </a:rPr>
              <a:t>albab</a:t>
            </a:r>
            <a:r>
              <a:rPr lang="en-US" sz="2000" dirty="0" smtClean="0">
                <a:latin typeface="+mj-lt"/>
              </a:rPr>
              <a:t> </a:t>
            </a:r>
            <a:r>
              <a:rPr lang="en-US" sz="2000" dirty="0" err="1" smtClean="0">
                <a:latin typeface="+mj-lt"/>
              </a:rPr>
              <a:t>selalu</a:t>
            </a:r>
            <a:r>
              <a:rPr lang="en-US" sz="2000" dirty="0" smtClean="0">
                <a:latin typeface="+mj-lt"/>
              </a:rPr>
              <a:t> </a:t>
            </a:r>
            <a:r>
              <a:rPr lang="en-US" sz="2000" dirty="0" err="1" smtClean="0">
                <a:latin typeface="+mj-lt"/>
              </a:rPr>
              <a:t>kritis</a:t>
            </a:r>
            <a:r>
              <a:rPr lang="en-US" sz="2000" dirty="0" smtClean="0">
                <a:latin typeface="+mj-lt"/>
              </a:rPr>
              <a:t> </a:t>
            </a:r>
            <a:r>
              <a:rPr lang="en-US" sz="2000" dirty="0" err="1" smtClean="0">
                <a:latin typeface="+mj-lt"/>
              </a:rPr>
              <a:t>terhadap</a:t>
            </a:r>
            <a:r>
              <a:rPr lang="en-US" sz="2000" dirty="0" smtClean="0">
                <a:latin typeface="+mj-lt"/>
              </a:rPr>
              <a:t> </a:t>
            </a:r>
            <a:r>
              <a:rPr lang="en-US" sz="2000" dirty="0" err="1" smtClean="0">
                <a:latin typeface="+mj-lt"/>
              </a:rPr>
              <a:t>pemikiran</a:t>
            </a:r>
            <a:r>
              <a:rPr lang="en-US" sz="2000" dirty="0" smtClean="0">
                <a:latin typeface="+mj-lt"/>
              </a:rPr>
              <a:t>, </a:t>
            </a:r>
            <a:r>
              <a:rPr lang="en-US" sz="2000" dirty="0" err="1" smtClean="0">
                <a:latin typeface="+mj-lt"/>
              </a:rPr>
              <a:t>sehingga</a:t>
            </a:r>
            <a:r>
              <a:rPr lang="en-US" sz="2000" dirty="0" smtClean="0">
                <a:latin typeface="+mj-lt"/>
              </a:rPr>
              <a:t> </a:t>
            </a:r>
            <a:r>
              <a:rPr lang="en-US" sz="2000" dirty="0" err="1" smtClean="0">
                <a:latin typeface="+mj-lt"/>
              </a:rPr>
              <a:t>dia</a:t>
            </a:r>
            <a:r>
              <a:rPr lang="en-US" sz="2000" dirty="0" smtClean="0">
                <a:latin typeface="+mj-lt"/>
              </a:rPr>
              <a:t> </a:t>
            </a:r>
            <a:r>
              <a:rPr lang="en-US" sz="2000" dirty="0" err="1" smtClean="0">
                <a:latin typeface="+mj-lt"/>
              </a:rPr>
              <a:t>hanya</a:t>
            </a:r>
            <a:r>
              <a:rPr lang="en-US" sz="2000" dirty="0" smtClean="0">
                <a:latin typeface="+mj-lt"/>
              </a:rPr>
              <a:t> </a:t>
            </a:r>
            <a:r>
              <a:rPr lang="en-US" sz="2000" dirty="0" err="1" smtClean="0">
                <a:latin typeface="+mj-lt"/>
              </a:rPr>
              <a:t>mengikuti</a:t>
            </a:r>
            <a:r>
              <a:rPr lang="en-US" sz="2000" dirty="0" smtClean="0">
                <a:latin typeface="+mj-lt"/>
              </a:rPr>
              <a:t> yang </a:t>
            </a:r>
            <a:r>
              <a:rPr lang="en-US" sz="2000" dirty="0" err="1" smtClean="0">
                <a:latin typeface="+mj-lt"/>
              </a:rPr>
              <a:t>benar</a:t>
            </a:r>
            <a:r>
              <a:rPr lang="en-US" sz="2000" dirty="0" smtClean="0">
                <a:latin typeface="+mj-lt"/>
              </a:rPr>
              <a:t>. </a:t>
            </a:r>
            <a:r>
              <a:rPr lang="en-US" sz="2000" dirty="0" err="1" smtClean="0">
                <a:latin typeface="+mj-lt"/>
              </a:rPr>
              <a:t>Hatinya</a:t>
            </a:r>
            <a:r>
              <a:rPr lang="en-US" sz="2000" dirty="0" smtClean="0">
                <a:latin typeface="+mj-lt"/>
              </a:rPr>
              <a:t> </a:t>
            </a:r>
            <a:r>
              <a:rPr lang="en-US" sz="2000" dirty="0" err="1" smtClean="0">
                <a:latin typeface="+mj-lt"/>
              </a:rPr>
              <a:t>sudah</a:t>
            </a:r>
            <a:r>
              <a:rPr lang="en-US" sz="2000" dirty="0" smtClean="0">
                <a:latin typeface="+mj-lt"/>
              </a:rPr>
              <a:t> </a:t>
            </a:r>
            <a:r>
              <a:rPr lang="en-US" sz="2000" dirty="0" err="1" smtClean="0">
                <a:latin typeface="+mj-lt"/>
              </a:rPr>
              <a:t>dapat</a:t>
            </a:r>
            <a:r>
              <a:rPr lang="en-US" sz="2000" dirty="0" smtClean="0">
                <a:latin typeface="+mj-lt"/>
              </a:rPr>
              <a:t> </a:t>
            </a:r>
            <a:r>
              <a:rPr lang="en-US" sz="2000" dirty="0" err="1" smtClean="0">
                <a:latin typeface="+mj-lt"/>
              </a:rPr>
              <a:t>memfilter</a:t>
            </a:r>
            <a:r>
              <a:rPr lang="en-US" sz="2000" dirty="0" smtClean="0">
                <a:latin typeface="+mj-lt"/>
              </a:rPr>
              <a:t> </a:t>
            </a:r>
            <a:r>
              <a:rPr lang="en-US" sz="2000" dirty="0" err="1" smtClean="0">
                <a:latin typeface="+mj-lt"/>
              </a:rPr>
              <a:t>mana</a:t>
            </a:r>
            <a:r>
              <a:rPr lang="en-US" sz="2000" dirty="0" smtClean="0">
                <a:latin typeface="+mj-lt"/>
              </a:rPr>
              <a:t> yang </a:t>
            </a:r>
            <a:r>
              <a:rPr lang="en-US" sz="2000" dirty="0" err="1" smtClean="0">
                <a:latin typeface="+mj-lt"/>
              </a:rPr>
              <a:t>haq</a:t>
            </a:r>
            <a:r>
              <a:rPr lang="en-US" sz="2000" dirty="0" smtClean="0">
                <a:latin typeface="+mj-lt"/>
              </a:rPr>
              <a:t> </a:t>
            </a:r>
            <a:r>
              <a:rPr lang="en-US" sz="2000" dirty="0" err="1" smtClean="0">
                <a:latin typeface="+mj-lt"/>
              </a:rPr>
              <a:t>dan</a:t>
            </a:r>
            <a:r>
              <a:rPr lang="en-US" sz="2000" dirty="0" smtClean="0">
                <a:latin typeface="+mj-lt"/>
              </a:rPr>
              <a:t> yang </a:t>
            </a:r>
            <a:r>
              <a:rPr lang="en-US" sz="2000" dirty="0" err="1" smtClean="0">
                <a:latin typeface="+mj-lt"/>
              </a:rPr>
              <a:t>batil</a:t>
            </a:r>
            <a:r>
              <a:rPr lang="en-US" sz="2000" dirty="0" smtClean="0">
                <a:latin typeface="+mj-lt"/>
              </a:rPr>
              <a:t>. Allah </a:t>
            </a:r>
            <a:r>
              <a:rPr lang="en-US" sz="2000" dirty="0" err="1" smtClean="0">
                <a:latin typeface="+mj-lt"/>
              </a:rPr>
              <a:t>berfirman</a:t>
            </a:r>
            <a:r>
              <a:rPr lang="en-US" sz="2000" dirty="0" smtClean="0">
                <a:latin typeface="+mj-lt"/>
              </a:rPr>
              <a:t>:</a:t>
            </a:r>
          </a:p>
          <a:p>
            <a:pPr algn="just" rtl="1">
              <a:buNone/>
            </a:pPr>
            <a:r>
              <a:rPr lang="en-US" sz="2000" b="1" dirty="0" smtClean="0"/>
              <a:t>	</a:t>
            </a:r>
            <a:r>
              <a:rPr lang="ar-SA" sz="2800" b="1" dirty="0" smtClean="0"/>
              <a:t> </a:t>
            </a:r>
            <a:r>
              <a:rPr lang="ar-SA" sz="2800" b="1" dirty="0" smtClean="0">
                <a:latin typeface="Adobe نسخ Medium" pitchFamily="50" charset="-78"/>
                <a:cs typeface="Adobe نسخ Medium" pitchFamily="50" charset="-78"/>
              </a:rPr>
              <a:t>الَّذِينَ يَسْتَمِعُونَ الْقَوْلَ فَيَتَّبِعُونَ اَحْسَنَهُ اُولَئِكَ الَّذِينَ هَدَاهُمُ اللهُ وَاُولَئِكَ هُمْ اُولُو الْاَلْبَابِ</a:t>
            </a:r>
            <a:endParaRPr lang="en-US" sz="2400" dirty="0" smtClean="0">
              <a:latin typeface="Adobe نسخ Medium" pitchFamily="50" charset="-78"/>
              <a:cs typeface="Adobe نسخ Medium" pitchFamily="50" charset="-78"/>
            </a:endParaRPr>
          </a:p>
          <a:p>
            <a:pPr algn="just">
              <a:buNone/>
            </a:pPr>
            <a:r>
              <a:rPr lang="en-US" sz="2400" b="1" dirty="0" smtClean="0">
                <a:latin typeface="Adobe نسخ Medium" pitchFamily="50" charset="-78"/>
                <a:cs typeface="Adobe نسخ Medium" pitchFamily="50" charset="-78"/>
              </a:rPr>
              <a:t>	</a:t>
            </a:r>
            <a:r>
              <a:rPr lang="en-US" sz="1800" dirty="0" smtClean="0">
                <a:latin typeface="+mj-lt"/>
                <a:cs typeface="Adobe نسخ Medium" pitchFamily="50" charset="-78"/>
              </a:rPr>
              <a:t>“(</a:t>
            </a:r>
            <a:r>
              <a:rPr lang="en-US" sz="1800" dirty="0" err="1" smtClean="0">
                <a:latin typeface="+mj-lt"/>
                <a:cs typeface="Adobe نسخ Medium" pitchFamily="50" charset="-78"/>
              </a:rPr>
              <a:t>yaitu</a:t>
            </a:r>
            <a:r>
              <a:rPr lang="en-US" sz="1800" dirty="0" smtClean="0">
                <a:latin typeface="+mj-lt"/>
                <a:cs typeface="Adobe نسخ Medium" pitchFamily="50" charset="-78"/>
              </a:rPr>
              <a:t>) </a:t>
            </a:r>
            <a:r>
              <a:rPr lang="en-US" sz="1800" dirty="0" err="1" smtClean="0">
                <a:latin typeface="+mj-lt"/>
                <a:cs typeface="Adobe نسخ Medium" pitchFamily="50" charset="-78"/>
              </a:rPr>
              <a:t>mereka</a:t>
            </a:r>
            <a:r>
              <a:rPr lang="en-US" sz="1800" dirty="0" smtClean="0">
                <a:latin typeface="+mj-lt"/>
                <a:cs typeface="Adobe نسخ Medium" pitchFamily="50" charset="-78"/>
              </a:rPr>
              <a:t> yang </a:t>
            </a:r>
            <a:r>
              <a:rPr lang="en-US" sz="1800" dirty="0" err="1" smtClean="0">
                <a:latin typeface="+mj-lt"/>
                <a:cs typeface="Adobe نسخ Medium" pitchFamily="50" charset="-78"/>
              </a:rPr>
              <a:t>mendengarkan</a:t>
            </a:r>
            <a:r>
              <a:rPr lang="en-US" sz="1800" dirty="0" smtClean="0">
                <a:latin typeface="+mj-lt"/>
                <a:cs typeface="Adobe نسخ Medium" pitchFamily="50" charset="-78"/>
              </a:rPr>
              <a:t> </a:t>
            </a:r>
            <a:r>
              <a:rPr lang="en-US" sz="1800" dirty="0" err="1" smtClean="0">
                <a:latin typeface="+mj-lt"/>
                <a:cs typeface="Adobe نسخ Medium" pitchFamily="50" charset="-78"/>
              </a:rPr>
              <a:t>perkataan</a:t>
            </a:r>
            <a:r>
              <a:rPr lang="en-US" sz="1800" dirty="0" smtClean="0">
                <a:latin typeface="+mj-lt"/>
                <a:cs typeface="Adobe نسخ Medium" pitchFamily="50" charset="-78"/>
              </a:rPr>
              <a:t> </a:t>
            </a:r>
            <a:r>
              <a:rPr lang="en-US" sz="1800" dirty="0" err="1" smtClean="0">
                <a:latin typeface="+mj-lt"/>
                <a:cs typeface="Adobe نسخ Medium" pitchFamily="50" charset="-78"/>
              </a:rPr>
              <a:t>lalu</a:t>
            </a:r>
            <a:r>
              <a:rPr lang="en-US" sz="1800" dirty="0" smtClean="0">
                <a:latin typeface="+mj-lt"/>
                <a:cs typeface="Adobe نسخ Medium" pitchFamily="50" charset="-78"/>
              </a:rPr>
              <a:t> </a:t>
            </a:r>
            <a:r>
              <a:rPr lang="en-US" sz="1800" dirty="0" err="1" smtClean="0">
                <a:latin typeface="+mj-lt"/>
                <a:cs typeface="Adobe نسخ Medium" pitchFamily="50" charset="-78"/>
              </a:rPr>
              <a:t>mengikuti</a:t>
            </a:r>
            <a:r>
              <a:rPr lang="en-US" sz="1800" dirty="0" smtClean="0">
                <a:latin typeface="+mj-lt"/>
                <a:cs typeface="Adobe نسخ Medium" pitchFamily="50" charset="-78"/>
              </a:rPr>
              <a:t> </a:t>
            </a:r>
            <a:r>
              <a:rPr lang="en-US" sz="1800" dirty="0" err="1" smtClean="0">
                <a:latin typeface="+mj-lt"/>
                <a:cs typeface="Adobe نسخ Medium" pitchFamily="50" charset="-78"/>
              </a:rPr>
              <a:t>apa</a:t>
            </a:r>
            <a:r>
              <a:rPr lang="en-US" sz="1800" dirty="0" smtClean="0">
                <a:latin typeface="+mj-lt"/>
                <a:cs typeface="Adobe نسخ Medium" pitchFamily="50" charset="-78"/>
              </a:rPr>
              <a:t> yang paling </a:t>
            </a:r>
            <a:r>
              <a:rPr lang="en-US" sz="1800" dirty="0" err="1" smtClean="0">
                <a:latin typeface="+mj-lt"/>
                <a:cs typeface="Adobe نسخ Medium" pitchFamily="50" charset="-78"/>
              </a:rPr>
              <a:t>baik</a:t>
            </a:r>
            <a:r>
              <a:rPr lang="en-US" sz="1800" dirty="0" smtClean="0">
                <a:latin typeface="+mj-lt"/>
                <a:cs typeface="Adobe نسخ Medium" pitchFamily="50" charset="-78"/>
              </a:rPr>
              <a:t> </a:t>
            </a:r>
            <a:r>
              <a:rPr lang="en-US" sz="1800" dirty="0" err="1" smtClean="0">
                <a:latin typeface="+mj-lt"/>
                <a:cs typeface="Adobe نسخ Medium" pitchFamily="50" charset="-78"/>
              </a:rPr>
              <a:t>di</a:t>
            </a:r>
            <a:r>
              <a:rPr lang="en-US" sz="1800" dirty="0" smtClean="0">
                <a:latin typeface="+mj-lt"/>
                <a:cs typeface="Adobe نسخ Medium" pitchFamily="50" charset="-78"/>
              </a:rPr>
              <a:t> </a:t>
            </a:r>
            <a:r>
              <a:rPr lang="en-US" sz="1800" dirty="0" err="1" smtClean="0">
                <a:latin typeface="+mj-lt"/>
                <a:cs typeface="Adobe نسخ Medium" pitchFamily="50" charset="-78"/>
              </a:rPr>
              <a:t>antaranya</a:t>
            </a:r>
            <a:r>
              <a:rPr lang="en-US" sz="1800" dirty="0" smtClean="0">
                <a:latin typeface="+mj-lt"/>
                <a:cs typeface="Adobe نسخ Medium" pitchFamily="50" charset="-78"/>
              </a:rPr>
              <a:t>. </a:t>
            </a:r>
            <a:r>
              <a:rPr lang="en-US" sz="1800" dirty="0" err="1" smtClean="0">
                <a:latin typeface="+mj-lt"/>
                <a:cs typeface="Adobe نسخ Medium" pitchFamily="50" charset="-78"/>
              </a:rPr>
              <a:t>Mereka</a:t>
            </a:r>
            <a:r>
              <a:rPr lang="en-US" sz="1800" dirty="0" smtClean="0">
                <a:latin typeface="+mj-lt"/>
                <a:cs typeface="Adobe نسخ Medium" pitchFamily="50" charset="-78"/>
              </a:rPr>
              <a:t> </a:t>
            </a:r>
            <a:r>
              <a:rPr lang="en-US" sz="1800" dirty="0" err="1" smtClean="0">
                <a:latin typeface="+mj-lt"/>
                <a:cs typeface="Adobe نسخ Medium" pitchFamily="50" charset="-78"/>
              </a:rPr>
              <a:t>itulah</a:t>
            </a:r>
            <a:r>
              <a:rPr lang="en-US" sz="1800" dirty="0" smtClean="0">
                <a:latin typeface="+mj-lt"/>
                <a:cs typeface="Adobe نسخ Medium" pitchFamily="50" charset="-78"/>
              </a:rPr>
              <a:t> </a:t>
            </a:r>
            <a:r>
              <a:rPr lang="en-US" sz="1800" dirty="0" err="1" smtClean="0">
                <a:latin typeface="+mj-lt"/>
                <a:cs typeface="Adobe نسخ Medium" pitchFamily="50" charset="-78"/>
              </a:rPr>
              <a:t>orang-orang</a:t>
            </a:r>
            <a:r>
              <a:rPr lang="en-US" sz="1800" dirty="0" smtClean="0">
                <a:latin typeface="+mj-lt"/>
                <a:cs typeface="Adobe نسخ Medium" pitchFamily="50" charset="-78"/>
              </a:rPr>
              <a:t> yang </a:t>
            </a:r>
            <a:r>
              <a:rPr lang="en-US" sz="1800" dirty="0" err="1" smtClean="0">
                <a:latin typeface="+mj-lt"/>
                <a:cs typeface="Adobe نسخ Medium" pitchFamily="50" charset="-78"/>
              </a:rPr>
              <a:t>telah</a:t>
            </a:r>
            <a:r>
              <a:rPr lang="en-US" sz="1800" dirty="0" smtClean="0">
                <a:latin typeface="+mj-lt"/>
                <a:cs typeface="Adobe نسخ Medium" pitchFamily="50" charset="-78"/>
              </a:rPr>
              <a:t> </a:t>
            </a:r>
            <a:r>
              <a:rPr lang="en-US" sz="1800" dirty="0" err="1" smtClean="0">
                <a:latin typeface="+mj-lt"/>
                <a:cs typeface="Adobe نسخ Medium" pitchFamily="50" charset="-78"/>
              </a:rPr>
              <a:t>diberi</a:t>
            </a:r>
            <a:r>
              <a:rPr lang="en-US" sz="1800" dirty="0" smtClean="0">
                <a:latin typeface="+mj-lt"/>
                <a:cs typeface="Adobe نسخ Medium" pitchFamily="50" charset="-78"/>
              </a:rPr>
              <a:t> </a:t>
            </a:r>
            <a:r>
              <a:rPr lang="en-US" sz="1800" dirty="0" err="1" smtClean="0">
                <a:latin typeface="+mj-lt"/>
                <a:cs typeface="Adobe نسخ Medium" pitchFamily="50" charset="-78"/>
              </a:rPr>
              <a:t>petunjuk</a:t>
            </a:r>
            <a:r>
              <a:rPr lang="en-US" sz="1800" dirty="0" smtClean="0">
                <a:latin typeface="+mj-lt"/>
                <a:cs typeface="Adobe نسخ Medium" pitchFamily="50" charset="-78"/>
              </a:rPr>
              <a:t> </a:t>
            </a:r>
            <a:r>
              <a:rPr lang="en-US" sz="1800" dirty="0" err="1" smtClean="0">
                <a:latin typeface="+mj-lt"/>
                <a:cs typeface="Adobe نسخ Medium" pitchFamily="50" charset="-78"/>
              </a:rPr>
              <a:t>oleh</a:t>
            </a:r>
            <a:r>
              <a:rPr lang="en-US" sz="1800" dirty="0" smtClean="0">
                <a:latin typeface="+mj-lt"/>
                <a:cs typeface="Adobe نسخ Medium" pitchFamily="50" charset="-78"/>
              </a:rPr>
              <a:t> Allah </a:t>
            </a:r>
            <a:r>
              <a:rPr lang="en-US" sz="1800" dirty="0" err="1" smtClean="0">
                <a:latin typeface="+mj-lt"/>
                <a:cs typeface="Adobe نسخ Medium" pitchFamily="50" charset="-78"/>
              </a:rPr>
              <a:t>dan</a:t>
            </a:r>
            <a:r>
              <a:rPr lang="en-US" sz="1800" dirty="0" smtClean="0">
                <a:latin typeface="+mj-lt"/>
                <a:cs typeface="Adobe نسخ Medium" pitchFamily="50" charset="-78"/>
              </a:rPr>
              <a:t> </a:t>
            </a:r>
            <a:r>
              <a:rPr lang="en-US" sz="1800" dirty="0" err="1" smtClean="0">
                <a:latin typeface="+mj-lt"/>
                <a:cs typeface="Adobe نسخ Medium" pitchFamily="50" charset="-78"/>
              </a:rPr>
              <a:t>mereka</a:t>
            </a:r>
            <a:r>
              <a:rPr lang="en-US" sz="1800" dirty="0" smtClean="0">
                <a:latin typeface="+mj-lt"/>
                <a:cs typeface="Adobe نسخ Medium" pitchFamily="50" charset="-78"/>
              </a:rPr>
              <a:t> </a:t>
            </a:r>
            <a:r>
              <a:rPr lang="en-US" sz="1800" dirty="0" err="1" smtClean="0">
                <a:latin typeface="+mj-lt"/>
                <a:cs typeface="Adobe نسخ Medium" pitchFamily="50" charset="-78"/>
              </a:rPr>
              <a:t>itulah</a:t>
            </a:r>
            <a:r>
              <a:rPr lang="en-US" sz="1800" dirty="0" smtClean="0">
                <a:latin typeface="+mj-lt"/>
                <a:cs typeface="Adobe نسخ Medium" pitchFamily="50" charset="-78"/>
              </a:rPr>
              <a:t> </a:t>
            </a:r>
            <a:r>
              <a:rPr lang="en-US" sz="1800" dirty="0" err="1" smtClean="0">
                <a:latin typeface="+mj-lt"/>
                <a:cs typeface="Adobe نسخ Medium" pitchFamily="50" charset="-78"/>
              </a:rPr>
              <a:t>orang-orang</a:t>
            </a:r>
            <a:r>
              <a:rPr lang="en-US" sz="1800" dirty="0" smtClean="0">
                <a:latin typeface="+mj-lt"/>
                <a:cs typeface="Adobe نسخ Medium" pitchFamily="50" charset="-78"/>
              </a:rPr>
              <a:t> yang </a:t>
            </a:r>
            <a:r>
              <a:rPr lang="en-US" sz="1800" dirty="0" err="1" smtClean="0">
                <a:latin typeface="+mj-lt"/>
                <a:cs typeface="Adobe نسخ Medium" pitchFamily="50" charset="-78"/>
              </a:rPr>
              <a:t>mempunyai</a:t>
            </a:r>
            <a:r>
              <a:rPr lang="en-US" sz="1800" dirty="0" smtClean="0">
                <a:latin typeface="+mj-lt"/>
                <a:cs typeface="Adobe نسخ Medium" pitchFamily="50" charset="-78"/>
              </a:rPr>
              <a:t> </a:t>
            </a:r>
            <a:r>
              <a:rPr lang="en-US" sz="1800" dirty="0" err="1" smtClean="0">
                <a:latin typeface="+mj-lt"/>
                <a:cs typeface="Adobe نسخ Medium" pitchFamily="50" charset="-78"/>
              </a:rPr>
              <a:t>akal</a:t>
            </a:r>
            <a:r>
              <a:rPr lang="en-US" sz="1800" dirty="0" smtClean="0">
                <a:latin typeface="+mj-lt"/>
                <a:cs typeface="Adobe نسخ Medium" pitchFamily="50" charset="-78"/>
              </a:rPr>
              <a:t> </a:t>
            </a:r>
            <a:r>
              <a:rPr lang="en-US" sz="1800" dirty="0" err="1" smtClean="0">
                <a:latin typeface="+mj-lt"/>
                <a:cs typeface="Adobe نسخ Medium" pitchFamily="50" charset="-78"/>
              </a:rPr>
              <a:t>sehat</a:t>
            </a:r>
            <a:r>
              <a:rPr lang="en-US" sz="1800" dirty="0" smtClean="0">
                <a:latin typeface="+mj-lt"/>
                <a:cs typeface="Adobe نسخ Medium" pitchFamily="50" charset="-78"/>
              </a:rPr>
              <a:t>”. (Q.S. </a:t>
            </a:r>
            <a:r>
              <a:rPr lang="en-US" sz="1800" dirty="0" err="1" smtClean="0">
                <a:latin typeface="+mj-lt"/>
                <a:cs typeface="Adobe نسخ Medium" pitchFamily="50" charset="-78"/>
              </a:rPr>
              <a:t>Az-Zumar</a:t>
            </a:r>
            <a:r>
              <a:rPr lang="en-US" sz="1800" dirty="0" smtClean="0">
                <a:latin typeface="+mj-lt"/>
                <a:cs typeface="Adobe نسخ Medium" pitchFamily="50" charset="-78"/>
              </a:rPr>
              <a:t>/39: 18)</a:t>
            </a:r>
            <a:r>
              <a:rPr lang="en-US" sz="2000" dirty="0" smtClean="0">
                <a:latin typeface="+mj-lt"/>
              </a:rPr>
              <a:t>  </a:t>
            </a:r>
            <a:endParaRPr lang="en-US" sz="2000" dirty="0">
              <a:latin typeface="+mj-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Same Side Corner Rectangle 1"/>
          <p:cNvSpPr/>
          <p:nvPr/>
        </p:nvSpPr>
        <p:spPr>
          <a:xfrm>
            <a:off x="152400" y="438150"/>
            <a:ext cx="8839200" cy="4114800"/>
          </a:xfrm>
          <a:prstGeom prst="round2SameRect">
            <a:avLst>
              <a:gd name="adj1" fmla="val 16000"/>
              <a:gd name="adj2" fmla="val 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en-US"/>
          </a:p>
        </p:txBody>
      </p:sp>
      <p:sp>
        <p:nvSpPr>
          <p:cNvPr id="3" name="Content Placeholder 2"/>
          <p:cNvSpPr txBox="1">
            <a:spLocks/>
          </p:cNvSpPr>
          <p:nvPr/>
        </p:nvSpPr>
        <p:spPr>
          <a:xfrm>
            <a:off x="457200" y="742950"/>
            <a:ext cx="8229600" cy="3394472"/>
          </a:xfrm>
          <a:prstGeom prst="rect">
            <a:avLst/>
          </a:prstGeom>
        </p:spPr>
        <p:txBody>
          <a:bodyPr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b="1" dirty="0" err="1" smtClean="0">
                <a:latin typeface="+mj-lt"/>
              </a:rPr>
              <a:t>Senantiasa</a:t>
            </a:r>
            <a:r>
              <a:rPr lang="en-US" sz="2000" b="1" dirty="0" smtClean="0">
                <a:latin typeface="+mj-lt"/>
              </a:rPr>
              <a:t> </a:t>
            </a:r>
            <a:r>
              <a:rPr lang="en-US" sz="2000" b="1" dirty="0" err="1" smtClean="0">
                <a:latin typeface="+mj-lt"/>
              </a:rPr>
              <a:t>mempertahankan</a:t>
            </a:r>
            <a:r>
              <a:rPr lang="en-US" sz="2000" b="1" dirty="0" smtClean="0">
                <a:latin typeface="+mj-lt"/>
              </a:rPr>
              <a:t> </a:t>
            </a:r>
            <a:r>
              <a:rPr lang="en-US" sz="2000" b="1" dirty="0" err="1" smtClean="0">
                <a:latin typeface="+mj-lt"/>
              </a:rPr>
              <a:t>kebenaran</a:t>
            </a:r>
            <a:endParaRPr lang="en-US" sz="2000" b="1" dirty="0" smtClean="0">
              <a:latin typeface="+mj-lt"/>
            </a:endParaRPr>
          </a:p>
          <a:p>
            <a:pPr algn="just">
              <a:buNone/>
            </a:pPr>
            <a:r>
              <a:rPr lang="en-US" sz="2000" dirty="0" smtClean="0">
                <a:latin typeface="+mj-lt"/>
              </a:rPr>
              <a:t>	</a:t>
            </a:r>
            <a:r>
              <a:rPr lang="en-US" sz="2000" dirty="0" err="1" smtClean="0">
                <a:latin typeface="+mj-lt"/>
              </a:rPr>
              <a:t>Terhadap</a:t>
            </a:r>
            <a:r>
              <a:rPr lang="en-US" sz="2000" dirty="0" smtClean="0">
                <a:latin typeface="+mj-lt"/>
              </a:rPr>
              <a:t> </a:t>
            </a:r>
            <a:r>
              <a:rPr lang="en-US" sz="2000" dirty="0" err="1" smtClean="0">
                <a:latin typeface="+mj-lt"/>
              </a:rPr>
              <a:t>kebatilan</a:t>
            </a:r>
            <a:r>
              <a:rPr lang="en-US" sz="2000" dirty="0" smtClean="0">
                <a:latin typeface="+mj-lt"/>
              </a:rPr>
              <a:t> yang </a:t>
            </a:r>
            <a:r>
              <a:rPr lang="en-US" sz="2000" dirty="0" err="1" smtClean="0">
                <a:latin typeface="+mj-lt"/>
              </a:rPr>
              <a:t>semakin</a:t>
            </a:r>
            <a:r>
              <a:rPr lang="en-US" sz="2000" dirty="0" smtClean="0">
                <a:latin typeface="+mj-lt"/>
              </a:rPr>
              <a:t> </a:t>
            </a:r>
            <a:r>
              <a:rPr lang="en-US" sz="2000" dirty="0" err="1" smtClean="0">
                <a:latin typeface="+mj-lt"/>
              </a:rPr>
              <a:t>merajalela</a:t>
            </a:r>
            <a:r>
              <a:rPr lang="en-US" sz="2000" dirty="0" smtClean="0">
                <a:latin typeface="+mj-lt"/>
              </a:rPr>
              <a:t>, </a:t>
            </a:r>
            <a:r>
              <a:rPr lang="en-US" sz="2000" dirty="0" err="1" smtClean="0">
                <a:latin typeface="+mj-lt"/>
              </a:rPr>
              <a:t>seorang</a:t>
            </a:r>
            <a:r>
              <a:rPr lang="en-US" sz="2000" dirty="0" smtClean="0">
                <a:latin typeface="+mj-lt"/>
              </a:rPr>
              <a:t> </a:t>
            </a:r>
            <a:r>
              <a:rPr lang="en-US" sz="2000" dirty="0" err="1" smtClean="0">
                <a:latin typeface="+mj-lt"/>
              </a:rPr>
              <a:t>ulil</a:t>
            </a:r>
            <a:r>
              <a:rPr lang="en-US" sz="2000" dirty="0" smtClean="0">
                <a:latin typeface="+mj-lt"/>
              </a:rPr>
              <a:t> </a:t>
            </a:r>
            <a:r>
              <a:rPr lang="en-US" sz="2000" dirty="0" err="1" smtClean="0">
                <a:latin typeface="+mj-lt"/>
              </a:rPr>
              <a:t>albab</a:t>
            </a:r>
            <a:r>
              <a:rPr lang="en-US" sz="2000" dirty="0" smtClean="0">
                <a:latin typeface="+mj-lt"/>
              </a:rPr>
              <a:t> </a:t>
            </a:r>
            <a:r>
              <a:rPr lang="en-US" sz="2000" dirty="0" err="1" smtClean="0">
                <a:latin typeface="+mj-lt"/>
              </a:rPr>
              <a:t>selalu</a:t>
            </a:r>
            <a:r>
              <a:rPr lang="en-US" sz="2000" dirty="0" smtClean="0">
                <a:latin typeface="+mj-lt"/>
              </a:rPr>
              <a:t> </a:t>
            </a:r>
            <a:r>
              <a:rPr lang="en-US" sz="2000" dirty="0" err="1" smtClean="0">
                <a:latin typeface="+mj-lt"/>
              </a:rPr>
              <a:t>mempertahankan</a:t>
            </a:r>
            <a:r>
              <a:rPr lang="en-US" sz="2000" dirty="0" smtClean="0">
                <a:latin typeface="+mj-lt"/>
              </a:rPr>
              <a:t> </a:t>
            </a:r>
            <a:r>
              <a:rPr lang="en-US" sz="2000" dirty="0" err="1" smtClean="0">
                <a:latin typeface="+mj-lt"/>
              </a:rPr>
              <a:t>kebenran</a:t>
            </a:r>
            <a:r>
              <a:rPr lang="en-US" sz="2000" dirty="0" smtClean="0">
                <a:latin typeface="+mj-lt"/>
              </a:rPr>
              <a:t> </a:t>
            </a:r>
            <a:r>
              <a:rPr lang="en-US" sz="2000" dirty="0" err="1" smtClean="0">
                <a:latin typeface="+mj-lt"/>
              </a:rPr>
              <a:t>walau</a:t>
            </a:r>
            <a:r>
              <a:rPr lang="en-US" sz="2000" dirty="0" smtClean="0">
                <a:latin typeface="+mj-lt"/>
              </a:rPr>
              <a:t> </a:t>
            </a:r>
            <a:r>
              <a:rPr lang="en-US" sz="2000" dirty="0" err="1" smtClean="0">
                <a:latin typeface="+mj-lt"/>
              </a:rPr>
              <a:t>hanya</a:t>
            </a:r>
            <a:r>
              <a:rPr lang="en-US" sz="2000" dirty="0" smtClean="0">
                <a:latin typeface="+mj-lt"/>
              </a:rPr>
              <a:t> </a:t>
            </a:r>
            <a:r>
              <a:rPr lang="en-US" sz="2000" dirty="0" err="1" smtClean="0">
                <a:latin typeface="+mj-lt"/>
              </a:rPr>
              <a:t>seorang</a:t>
            </a:r>
            <a:r>
              <a:rPr lang="en-US" sz="2000" dirty="0" smtClean="0">
                <a:latin typeface="+mj-lt"/>
              </a:rPr>
              <a:t> </a:t>
            </a:r>
            <a:r>
              <a:rPr lang="en-US" sz="2000" dirty="0" err="1" smtClean="0">
                <a:latin typeface="+mj-lt"/>
              </a:rPr>
              <a:t>diri</a:t>
            </a:r>
            <a:r>
              <a:rPr lang="en-US" sz="2000" dirty="0" smtClean="0">
                <a:latin typeface="+mj-lt"/>
              </a:rPr>
              <a:t>. Allah </a:t>
            </a:r>
            <a:r>
              <a:rPr lang="en-US" sz="2000" dirty="0" err="1" smtClean="0">
                <a:latin typeface="+mj-lt"/>
              </a:rPr>
              <a:t>berfirman</a:t>
            </a:r>
            <a:r>
              <a:rPr lang="en-US" sz="2000" dirty="0" smtClean="0">
                <a:latin typeface="+mj-lt"/>
              </a:rPr>
              <a:t>:</a:t>
            </a:r>
          </a:p>
          <a:p>
            <a:pPr algn="just" rtl="1">
              <a:buNone/>
            </a:pPr>
            <a:r>
              <a:rPr lang="en-US" sz="2000" b="1" dirty="0" smtClean="0"/>
              <a:t>	</a:t>
            </a:r>
            <a:r>
              <a:rPr lang="ar-SA" sz="2800" b="1" dirty="0" smtClean="0"/>
              <a:t> </a:t>
            </a:r>
            <a:r>
              <a:rPr lang="ar-SA" sz="2800" b="1" dirty="0" smtClean="0">
                <a:latin typeface="Adobe نسخ Medium" pitchFamily="50" charset="-78"/>
                <a:cs typeface="Adobe نسخ Medium" pitchFamily="50" charset="-78"/>
              </a:rPr>
              <a:t>قُلْ لَا يَسْتَوِي الْخَبِيثُ وَالطَّيِّبُ وَلَوْ اَعْجَبَكَ كَثْرَةُ الْخَبِيثِ فَاتَّقُوا اللهَ يَا اُولِي الْاَلْبَابِ لَعَلَّكُمْ تُفْلِحُونَ</a:t>
            </a:r>
            <a:endParaRPr lang="en-US" sz="2400" dirty="0" smtClean="0">
              <a:latin typeface="Adobe نسخ Medium" pitchFamily="50" charset="-78"/>
              <a:cs typeface="Adobe نسخ Medium" pitchFamily="50" charset="-78"/>
            </a:endParaRPr>
          </a:p>
          <a:p>
            <a:pPr algn="just">
              <a:buNone/>
            </a:pPr>
            <a:r>
              <a:rPr lang="en-US" sz="2400" b="1" dirty="0" smtClean="0">
                <a:latin typeface="Adobe نسخ Medium" pitchFamily="50" charset="-78"/>
                <a:cs typeface="Adobe نسخ Medium" pitchFamily="50" charset="-78"/>
              </a:rPr>
              <a:t>	</a:t>
            </a:r>
            <a:r>
              <a:rPr lang="en-US" sz="1800" dirty="0" smtClean="0">
                <a:latin typeface="+mj-lt"/>
                <a:cs typeface="Adobe نسخ Medium" pitchFamily="50" charset="-78"/>
              </a:rPr>
              <a:t>“</a:t>
            </a:r>
            <a:r>
              <a:rPr lang="en-US" sz="1800" dirty="0" err="1" smtClean="0">
                <a:latin typeface="+mj-lt"/>
                <a:cs typeface="Adobe نسخ Medium" pitchFamily="50" charset="-78"/>
              </a:rPr>
              <a:t>Katakanlah</a:t>
            </a:r>
            <a:r>
              <a:rPr lang="en-US" sz="1800" dirty="0" smtClean="0">
                <a:latin typeface="+mj-lt"/>
                <a:cs typeface="Adobe نسخ Medium" pitchFamily="50" charset="-78"/>
              </a:rPr>
              <a:t> (Muhammad), “</a:t>
            </a:r>
            <a:r>
              <a:rPr lang="en-US" sz="1800" dirty="0" err="1" smtClean="0">
                <a:latin typeface="+mj-lt"/>
                <a:cs typeface="Adobe نسخ Medium" pitchFamily="50" charset="-78"/>
              </a:rPr>
              <a:t>Tidaklah</a:t>
            </a:r>
            <a:r>
              <a:rPr lang="en-US" sz="1800" dirty="0" smtClean="0">
                <a:latin typeface="+mj-lt"/>
                <a:cs typeface="Adobe نسخ Medium" pitchFamily="50" charset="-78"/>
              </a:rPr>
              <a:t> </a:t>
            </a:r>
            <a:r>
              <a:rPr lang="en-US" sz="1800" dirty="0" err="1" smtClean="0">
                <a:latin typeface="+mj-lt"/>
                <a:cs typeface="Adobe نسخ Medium" pitchFamily="50" charset="-78"/>
              </a:rPr>
              <a:t>sama</a:t>
            </a:r>
            <a:r>
              <a:rPr lang="en-US" sz="1800" dirty="0" smtClean="0">
                <a:latin typeface="+mj-lt"/>
                <a:cs typeface="Adobe نسخ Medium" pitchFamily="50" charset="-78"/>
              </a:rPr>
              <a:t> yang </a:t>
            </a:r>
            <a:r>
              <a:rPr lang="en-US" sz="1800" dirty="0" err="1" smtClean="0">
                <a:latin typeface="+mj-lt"/>
                <a:cs typeface="Adobe نسخ Medium" pitchFamily="50" charset="-78"/>
              </a:rPr>
              <a:t>buruk</a:t>
            </a:r>
            <a:r>
              <a:rPr lang="en-US" sz="1800" dirty="0" smtClean="0">
                <a:latin typeface="+mj-lt"/>
                <a:cs typeface="Adobe نسخ Medium" pitchFamily="50" charset="-78"/>
              </a:rPr>
              <a:t> </a:t>
            </a:r>
            <a:r>
              <a:rPr lang="en-US" sz="1800" dirty="0" err="1" smtClean="0">
                <a:latin typeface="+mj-lt"/>
                <a:cs typeface="Adobe نسخ Medium" pitchFamily="50" charset="-78"/>
              </a:rPr>
              <a:t>dengan</a:t>
            </a:r>
            <a:r>
              <a:rPr lang="en-US" sz="1800" dirty="0" smtClean="0">
                <a:latin typeface="+mj-lt"/>
                <a:cs typeface="Adobe نسخ Medium" pitchFamily="50" charset="-78"/>
              </a:rPr>
              <a:t> yang </a:t>
            </a:r>
            <a:r>
              <a:rPr lang="en-US" sz="1800" dirty="0" err="1" smtClean="0">
                <a:latin typeface="+mj-lt"/>
                <a:cs typeface="Adobe نسخ Medium" pitchFamily="50" charset="-78"/>
              </a:rPr>
              <a:t>baik</a:t>
            </a:r>
            <a:r>
              <a:rPr lang="en-US" sz="1800" dirty="0" smtClean="0">
                <a:latin typeface="+mj-lt"/>
                <a:cs typeface="Adobe نسخ Medium" pitchFamily="50" charset="-78"/>
              </a:rPr>
              <a:t>, </a:t>
            </a:r>
            <a:r>
              <a:rPr lang="en-US" sz="1800" dirty="0" err="1" smtClean="0">
                <a:latin typeface="+mj-lt"/>
                <a:cs typeface="Adobe نسخ Medium" pitchFamily="50" charset="-78"/>
              </a:rPr>
              <a:t>meskipu</a:t>
            </a:r>
            <a:r>
              <a:rPr lang="en-US" sz="1800" dirty="0" smtClean="0">
                <a:latin typeface="+mj-lt"/>
                <a:cs typeface="Adobe نسخ Medium" pitchFamily="50" charset="-78"/>
              </a:rPr>
              <a:t> </a:t>
            </a:r>
            <a:r>
              <a:rPr lang="en-US" sz="1800" dirty="0" err="1" smtClean="0">
                <a:latin typeface="+mj-lt"/>
                <a:cs typeface="Adobe نسخ Medium" pitchFamily="50" charset="-78"/>
              </a:rPr>
              <a:t>banyaknya</a:t>
            </a:r>
            <a:r>
              <a:rPr lang="en-US" sz="1800" dirty="0" smtClean="0">
                <a:latin typeface="+mj-lt"/>
                <a:cs typeface="Adobe نسخ Medium" pitchFamily="50" charset="-78"/>
              </a:rPr>
              <a:t> </a:t>
            </a:r>
            <a:r>
              <a:rPr lang="en-US" sz="1800" dirty="0" err="1" smtClean="0">
                <a:latin typeface="+mj-lt"/>
                <a:cs typeface="Adobe نسخ Medium" pitchFamily="50" charset="-78"/>
              </a:rPr>
              <a:t>keburukan</a:t>
            </a:r>
            <a:r>
              <a:rPr lang="en-US" sz="1800" dirty="0" smtClean="0">
                <a:latin typeface="+mj-lt"/>
                <a:cs typeface="Adobe نسخ Medium" pitchFamily="50" charset="-78"/>
              </a:rPr>
              <a:t> </a:t>
            </a:r>
            <a:r>
              <a:rPr lang="en-US" sz="1800" dirty="0" err="1" smtClean="0">
                <a:latin typeface="+mj-lt"/>
                <a:cs typeface="Adobe نسخ Medium" pitchFamily="50" charset="-78"/>
              </a:rPr>
              <a:t>itu</a:t>
            </a:r>
            <a:r>
              <a:rPr lang="en-US" sz="1800" dirty="0" smtClean="0">
                <a:latin typeface="+mj-lt"/>
                <a:cs typeface="Adobe نسخ Medium" pitchFamily="50" charset="-78"/>
              </a:rPr>
              <a:t> </a:t>
            </a:r>
            <a:r>
              <a:rPr lang="en-US" sz="1800" dirty="0" err="1" smtClean="0">
                <a:latin typeface="+mj-lt"/>
                <a:cs typeface="Adobe نسخ Medium" pitchFamily="50" charset="-78"/>
              </a:rPr>
              <a:t>menarik</a:t>
            </a:r>
            <a:r>
              <a:rPr lang="en-US" sz="1800" dirty="0" smtClean="0">
                <a:latin typeface="+mj-lt"/>
                <a:cs typeface="Adobe نسخ Medium" pitchFamily="50" charset="-78"/>
              </a:rPr>
              <a:t> </a:t>
            </a:r>
            <a:r>
              <a:rPr lang="en-US" sz="1800" dirty="0" err="1" smtClean="0">
                <a:latin typeface="+mj-lt"/>
                <a:cs typeface="Adobe نسخ Medium" pitchFamily="50" charset="-78"/>
              </a:rPr>
              <a:t>hatimu</a:t>
            </a:r>
            <a:r>
              <a:rPr lang="en-US" sz="1800" dirty="0" smtClean="0">
                <a:latin typeface="+mj-lt"/>
                <a:cs typeface="Adobe نسخ Medium" pitchFamily="50" charset="-78"/>
              </a:rPr>
              <a:t>, </a:t>
            </a:r>
            <a:r>
              <a:rPr lang="en-US" sz="1800" dirty="0" err="1" smtClean="0">
                <a:latin typeface="+mj-lt"/>
                <a:cs typeface="Adobe نسخ Medium" pitchFamily="50" charset="-78"/>
              </a:rPr>
              <a:t>maka</a:t>
            </a:r>
            <a:r>
              <a:rPr lang="en-US" sz="1800" dirty="0" smtClean="0">
                <a:latin typeface="+mj-lt"/>
                <a:cs typeface="Adobe نسخ Medium" pitchFamily="50" charset="-78"/>
              </a:rPr>
              <a:t> </a:t>
            </a:r>
            <a:r>
              <a:rPr lang="en-US" sz="1800" dirty="0" err="1" smtClean="0">
                <a:latin typeface="+mj-lt"/>
                <a:cs typeface="Adobe نسخ Medium" pitchFamily="50" charset="-78"/>
              </a:rPr>
              <a:t>bertaqwalah</a:t>
            </a:r>
            <a:r>
              <a:rPr lang="en-US" sz="1800" dirty="0" smtClean="0">
                <a:latin typeface="+mj-lt"/>
                <a:cs typeface="Adobe نسخ Medium" pitchFamily="50" charset="-78"/>
              </a:rPr>
              <a:t> </a:t>
            </a:r>
            <a:r>
              <a:rPr lang="en-US" sz="1800" dirty="0" err="1" smtClean="0">
                <a:latin typeface="+mj-lt"/>
                <a:cs typeface="Adobe نسخ Medium" pitchFamily="50" charset="-78"/>
              </a:rPr>
              <a:t>kepada</a:t>
            </a:r>
            <a:r>
              <a:rPr lang="en-US" sz="1800" dirty="0" smtClean="0">
                <a:latin typeface="+mj-lt"/>
                <a:cs typeface="Adobe نسخ Medium" pitchFamily="50" charset="-78"/>
              </a:rPr>
              <a:t> Allah </a:t>
            </a:r>
            <a:r>
              <a:rPr lang="en-US" sz="1800" dirty="0" err="1" smtClean="0">
                <a:latin typeface="+mj-lt"/>
                <a:cs typeface="Adobe نسخ Medium" pitchFamily="50" charset="-78"/>
              </a:rPr>
              <a:t>wahai</a:t>
            </a:r>
            <a:r>
              <a:rPr lang="en-US" sz="1800" dirty="0" smtClean="0">
                <a:latin typeface="+mj-lt"/>
                <a:cs typeface="Adobe نسخ Medium" pitchFamily="50" charset="-78"/>
              </a:rPr>
              <a:t> </a:t>
            </a:r>
            <a:r>
              <a:rPr lang="en-US" sz="1800" dirty="0" err="1" smtClean="0">
                <a:latin typeface="+mj-lt"/>
                <a:cs typeface="Adobe نسخ Medium" pitchFamily="50" charset="-78"/>
              </a:rPr>
              <a:t>orang-orang</a:t>
            </a:r>
            <a:r>
              <a:rPr lang="en-US" sz="1800" dirty="0" smtClean="0">
                <a:latin typeface="+mj-lt"/>
                <a:cs typeface="Adobe نسخ Medium" pitchFamily="50" charset="-78"/>
              </a:rPr>
              <a:t> yang </a:t>
            </a:r>
            <a:r>
              <a:rPr lang="en-US" sz="1800" dirty="0" err="1" smtClean="0">
                <a:latin typeface="+mj-lt"/>
                <a:cs typeface="Adobe نسخ Medium" pitchFamily="50" charset="-78"/>
              </a:rPr>
              <a:t>mempunyai</a:t>
            </a:r>
            <a:r>
              <a:rPr lang="en-US" sz="1800" dirty="0" smtClean="0">
                <a:latin typeface="+mj-lt"/>
                <a:cs typeface="Adobe نسخ Medium" pitchFamily="50" charset="-78"/>
              </a:rPr>
              <a:t> </a:t>
            </a:r>
            <a:r>
              <a:rPr lang="en-US" sz="1800" dirty="0" err="1" smtClean="0">
                <a:latin typeface="+mj-lt"/>
                <a:cs typeface="Adobe نسخ Medium" pitchFamily="50" charset="-78"/>
              </a:rPr>
              <a:t>akal</a:t>
            </a:r>
            <a:r>
              <a:rPr lang="en-US" sz="1800" dirty="0" smtClean="0">
                <a:latin typeface="+mj-lt"/>
                <a:cs typeface="Adobe نسخ Medium" pitchFamily="50" charset="-78"/>
              </a:rPr>
              <a:t> </a:t>
            </a:r>
            <a:r>
              <a:rPr lang="en-US" sz="1800" dirty="0" err="1" smtClean="0">
                <a:latin typeface="+mj-lt"/>
                <a:cs typeface="Adobe نسخ Medium" pitchFamily="50" charset="-78"/>
              </a:rPr>
              <a:t>sehat</a:t>
            </a:r>
            <a:r>
              <a:rPr lang="en-US" sz="1800" dirty="0" smtClean="0">
                <a:latin typeface="+mj-lt"/>
                <a:cs typeface="Adobe نسخ Medium" pitchFamily="50" charset="-78"/>
              </a:rPr>
              <a:t>, agar </a:t>
            </a:r>
            <a:r>
              <a:rPr lang="en-US" sz="1800" dirty="0" err="1" smtClean="0">
                <a:latin typeface="+mj-lt"/>
                <a:cs typeface="Adobe نسخ Medium" pitchFamily="50" charset="-78"/>
              </a:rPr>
              <a:t>kamu</a:t>
            </a:r>
            <a:r>
              <a:rPr lang="en-US" sz="1800" dirty="0" smtClean="0">
                <a:latin typeface="+mj-lt"/>
                <a:cs typeface="Adobe نسخ Medium" pitchFamily="50" charset="-78"/>
              </a:rPr>
              <a:t> </a:t>
            </a:r>
            <a:r>
              <a:rPr lang="en-US" sz="1800" dirty="0" err="1" smtClean="0">
                <a:latin typeface="+mj-lt"/>
                <a:cs typeface="Adobe نسخ Medium" pitchFamily="50" charset="-78"/>
              </a:rPr>
              <a:t>beruntung</a:t>
            </a:r>
            <a:r>
              <a:rPr lang="en-US" sz="1800" dirty="0" smtClean="0">
                <a:latin typeface="+mj-lt"/>
                <a:cs typeface="Adobe نسخ Medium" pitchFamily="50" charset="-78"/>
              </a:rPr>
              <a:t>”. (Q.S. Al-</a:t>
            </a:r>
            <a:r>
              <a:rPr lang="en-US" sz="1800" dirty="0" err="1" smtClean="0">
                <a:latin typeface="+mj-lt"/>
                <a:cs typeface="Adobe نسخ Medium" pitchFamily="50" charset="-78"/>
              </a:rPr>
              <a:t>Maidah</a:t>
            </a:r>
            <a:r>
              <a:rPr lang="en-US" sz="1800" dirty="0" smtClean="0">
                <a:latin typeface="+mj-lt"/>
                <a:cs typeface="Adobe نسخ Medium" pitchFamily="50" charset="-78"/>
              </a:rPr>
              <a:t>/5: 100)</a:t>
            </a:r>
            <a:r>
              <a:rPr lang="en-US" sz="2000" dirty="0" smtClean="0">
                <a:latin typeface="+mj-lt"/>
              </a:rPr>
              <a:t>  </a:t>
            </a:r>
            <a:endParaRPr lang="en-US" sz="2000" dirty="0">
              <a:latin typeface="+mj-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Same Side Corner Rectangle 1"/>
          <p:cNvSpPr/>
          <p:nvPr/>
        </p:nvSpPr>
        <p:spPr>
          <a:xfrm>
            <a:off x="152400" y="438150"/>
            <a:ext cx="8839200" cy="4114800"/>
          </a:xfrm>
          <a:prstGeom prst="round2SameRect">
            <a:avLst>
              <a:gd name="adj1" fmla="val 16000"/>
              <a:gd name="adj2" fmla="val 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en-US"/>
          </a:p>
        </p:txBody>
      </p:sp>
      <p:sp>
        <p:nvSpPr>
          <p:cNvPr id="3" name="Content Placeholder 2"/>
          <p:cNvSpPr txBox="1">
            <a:spLocks/>
          </p:cNvSpPr>
          <p:nvPr/>
        </p:nvSpPr>
        <p:spPr>
          <a:xfrm>
            <a:off x="457200" y="742950"/>
            <a:ext cx="8229600" cy="3394472"/>
          </a:xfrm>
          <a:prstGeom prst="rect">
            <a:avLst/>
          </a:prstGeom>
        </p:spPr>
        <p:txBody>
          <a:bodyPr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b="1" dirty="0" err="1" smtClean="0">
                <a:latin typeface="+mj-lt"/>
              </a:rPr>
              <a:t>Bersungguh-sungguh</a:t>
            </a:r>
            <a:r>
              <a:rPr lang="en-US" sz="2000" b="1" dirty="0" smtClean="0">
                <a:latin typeface="+mj-lt"/>
              </a:rPr>
              <a:t> </a:t>
            </a:r>
            <a:r>
              <a:rPr lang="en-US" sz="2000" b="1" dirty="0" err="1" smtClean="0">
                <a:latin typeface="+mj-lt"/>
              </a:rPr>
              <a:t>dalam</a:t>
            </a:r>
            <a:r>
              <a:rPr lang="en-US" sz="2000" b="1" dirty="0" smtClean="0">
                <a:latin typeface="+mj-lt"/>
              </a:rPr>
              <a:t> </a:t>
            </a:r>
            <a:r>
              <a:rPr lang="en-US" sz="2000" b="1" dirty="0" err="1" smtClean="0">
                <a:latin typeface="+mj-lt"/>
              </a:rPr>
              <a:t>menggali</a:t>
            </a:r>
            <a:r>
              <a:rPr lang="en-US" sz="2000" b="1" dirty="0" smtClean="0">
                <a:latin typeface="+mj-lt"/>
              </a:rPr>
              <a:t> </a:t>
            </a:r>
            <a:r>
              <a:rPr lang="en-US" sz="2000" b="1" dirty="0" err="1" smtClean="0">
                <a:latin typeface="+mj-lt"/>
              </a:rPr>
              <a:t>ilmu</a:t>
            </a:r>
            <a:r>
              <a:rPr lang="en-US" sz="2000" b="1" dirty="0" smtClean="0">
                <a:latin typeface="+mj-lt"/>
              </a:rPr>
              <a:t> Allah </a:t>
            </a:r>
            <a:r>
              <a:rPr lang="en-US" sz="2000" b="1" dirty="0" err="1" smtClean="0">
                <a:latin typeface="+mj-lt"/>
              </a:rPr>
              <a:t>swt</a:t>
            </a:r>
            <a:r>
              <a:rPr lang="en-US" sz="2000" b="1" dirty="0" smtClean="0">
                <a:latin typeface="+mj-lt"/>
              </a:rPr>
              <a:t>.</a:t>
            </a:r>
          </a:p>
          <a:p>
            <a:pPr algn="just">
              <a:buNone/>
            </a:pPr>
            <a:r>
              <a:rPr lang="en-US" sz="2000" dirty="0" smtClean="0">
                <a:latin typeface="+mj-lt"/>
              </a:rPr>
              <a:t>	</a:t>
            </a:r>
            <a:r>
              <a:rPr lang="en-US" sz="2000" dirty="0" err="1" smtClean="0">
                <a:latin typeface="+mj-lt"/>
              </a:rPr>
              <a:t>menyelidiki</a:t>
            </a:r>
            <a:r>
              <a:rPr lang="en-US" sz="2000" dirty="0" smtClean="0">
                <a:latin typeface="+mj-lt"/>
              </a:rPr>
              <a:t> </a:t>
            </a:r>
            <a:r>
              <a:rPr lang="en-US" sz="2000" dirty="0" err="1" smtClean="0">
                <a:latin typeface="+mj-lt"/>
              </a:rPr>
              <a:t>dan</a:t>
            </a:r>
            <a:r>
              <a:rPr lang="en-US" sz="2000" dirty="0" smtClean="0">
                <a:latin typeface="+mj-lt"/>
              </a:rPr>
              <a:t> </a:t>
            </a:r>
            <a:r>
              <a:rPr lang="en-US" sz="2000" dirty="0" err="1" smtClean="0">
                <a:latin typeface="+mj-lt"/>
              </a:rPr>
              <a:t>mengamati</a:t>
            </a:r>
            <a:r>
              <a:rPr lang="en-US" sz="2000" dirty="0" smtClean="0">
                <a:latin typeface="+mj-lt"/>
              </a:rPr>
              <a:t> </a:t>
            </a:r>
            <a:r>
              <a:rPr lang="en-US" sz="2000" dirty="0" err="1" smtClean="0">
                <a:latin typeface="+mj-lt"/>
              </a:rPr>
              <a:t>semua</a:t>
            </a:r>
            <a:r>
              <a:rPr lang="en-US" sz="2000" dirty="0" smtClean="0">
                <a:latin typeface="+mj-lt"/>
              </a:rPr>
              <a:t> </a:t>
            </a:r>
            <a:r>
              <a:rPr lang="en-US" sz="2000" dirty="0" err="1" smtClean="0">
                <a:latin typeface="+mj-lt"/>
              </a:rPr>
              <a:t>rahasia</a:t>
            </a:r>
            <a:r>
              <a:rPr lang="en-US" sz="2000" dirty="0" smtClean="0">
                <a:latin typeface="+mj-lt"/>
              </a:rPr>
              <a:t> </a:t>
            </a:r>
            <a:r>
              <a:rPr lang="en-US" sz="2000" dirty="0" err="1" smtClean="0">
                <a:latin typeface="+mj-lt"/>
              </a:rPr>
              <a:t>wahyu</a:t>
            </a:r>
            <a:r>
              <a:rPr lang="en-US" sz="2000" dirty="0" smtClean="0">
                <a:latin typeface="+mj-lt"/>
              </a:rPr>
              <a:t> (Al-Qur’an </a:t>
            </a:r>
            <a:r>
              <a:rPr lang="en-US" sz="2000" dirty="0" err="1" smtClean="0">
                <a:latin typeface="+mj-lt"/>
              </a:rPr>
              <a:t>maupun</a:t>
            </a:r>
            <a:r>
              <a:rPr lang="en-US" sz="2000" dirty="0" smtClean="0">
                <a:latin typeface="+mj-lt"/>
              </a:rPr>
              <a:t> </a:t>
            </a:r>
            <a:r>
              <a:rPr lang="en-US" sz="2000" dirty="0" err="1" smtClean="0">
                <a:latin typeface="+mj-lt"/>
              </a:rPr>
              <a:t>gejala-gejala</a:t>
            </a:r>
            <a:r>
              <a:rPr lang="en-US" sz="2000" dirty="0" smtClean="0">
                <a:latin typeface="+mj-lt"/>
              </a:rPr>
              <a:t> </a:t>
            </a:r>
            <a:r>
              <a:rPr lang="en-US" sz="2000" dirty="0" err="1" smtClean="0">
                <a:latin typeface="+mj-lt"/>
              </a:rPr>
              <a:t>alam</a:t>
            </a:r>
            <a:r>
              <a:rPr lang="en-US" sz="2000" dirty="0" smtClean="0">
                <a:latin typeface="+mj-lt"/>
              </a:rPr>
              <a:t>), </a:t>
            </a:r>
            <a:r>
              <a:rPr lang="en-US" sz="2000" dirty="0" err="1" smtClean="0">
                <a:latin typeface="+mj-lt"/>
              </a:rPr>
              <a:t>menangkap</a:t>
            </a:r>
            <a:r>
              <a:rPr lang="en-US" sz="2000" dirty="0" smtClean="0">
                <a:latin typeface="+mj-lt"/>
              </a:rPr>
              <a:t> </a:t>
            </a:r>
            <a:r>
              <a:rPr lang="en-US" sz="2000" dirty="0" err="1" smtClean="0">
                <a:latin typeface="+mj-lt"/>
              </a:rPr>
              <a:t>hukum-hukum</a:t>
            </a:r>
            <a:r>
              <a:rPr lang="en-US" sz="2000" dirty="0" smtClean="0">
                <a:latin typeface="+mj-lt"/>
              </a:rPr>
              <a:t> yang </a:t>
            </a:r>
            <a:r>
              <a:rPr lang="en-US" sz="2000" dirty="0" err="1" smtClean="0">
                <a:latin typeface="+mj-lt"/>
              </a:rPr>
              <a:t>tersirat</a:t>
            </a:r>
            <a:r>
              <a:rPr lang="en-US" sz="2000" dirty="0" smtClean="0">
                <a:latin typeface="+mj-lt"/>
              </a:rPr>
              <a:t> </a:t>
            </a:r>
            <a:r>
              <a:rPr lang="en-US" sz="2000" dirty="0" err="1" smtClean="0">
                <a:latin typeface="+mj-lt"/>
              </a:rPr>
              <a:t>di</a:t>
            </a:r>
            <a:r>
              <a:rPr lang="en-US" sz="2000" dirty="0" smtClean="0">
                <a:latin typeface="+mj-lt"/>
              </a:rPr>
              <a:t> </a:t>
            </a:r>
            <a:r>
              <a:rPr lang="en-US" sz="2000" dirty="0" err="1" smtClean="0">
                <a:latin typeface="+mj-lt"/>
              </a:rPr>
              <a:t>dalamnya</a:t>
            </a:r>
            <a:r>
              <a:rPr lang="en-US" sz="2000" dirty="0" smtClean="0">
                <a:latin typeface="+mj-lt"/>
              </a:rPr>
              <a:t>, </a:t>
            </a:r>
            <a:r>
              <a:rPr lang="en-US" sz="2000" dirty="0" err="1" smtClean="0">
                <a:latin typeface="+mj-lt"/>
              </a:rPr>
              <a:t>kemudian</a:t>
            </a:r>
            <a:r>
              <a:rPr lang="en-US" sz="2000" dirty="0" smtClean="0">
                <a:latin typeface="+mj-lt"/>
              </a:rPr>
              <a:t> </a:t>
            </a:r>
            <a:r>
              <a:rPr lang="en-US" sz="2000" dirty="0" err="1" smtClean="0">
                <a:latin typeface="+mj-lt"/>
              </a:rPr>
              <a:t>menerapkannya</a:t>
            </a:r>
            <a:r>
              <a:rPr lang="en-US" sz="2000" dirty="0" smtClean="0">
                <a:latin typeface="+mj-lt"/>
              </a:rPr>
              <a:t> </a:t>
            </a:r>
            <a:r>
              <a:rPr lang="en-US" sz="2000" dirty="0" err="1" smtClean="0">
                <a:latin typeface="+mj-lt"/>
              </a:rPr>
              <a:t>dalam</a:t>
            </a:r>
            <a:r>
              <a:rPr lang="en-US" sz="2000" dirty="0" smtClean="0">
                <a:latin typeface="+mj-lt"/>
              </a:rPr>
              <a:t> </a:t>
            </a:r>
            <a:r>
              <a:rPr lang="en-US" sz="2000" dirty="0" err="1" smtClean="0">
                <a:latin typeface="+mj-lt"/>
              </a:rPr>
              <a:t>masyarakat</a:t>
            </a:r>
            <a:r>
              <a:rPr lang="en-US" sz="2000" dirty="0" smtClean="0">
                <a:latin typeface="+mj-lt"/>
              </a:rPr>
              <a:t> </a:t>
            </a:r>
            <a:r>
              <a:rPr lang="en-US" sz="2000" dirty="0" err="1" smtClean="0">
                <a:latin typeface="+mj-lt"/>
              </a:rPr>
              <a:t>demi</a:t>
            </a:r>
            <a:r>
              <a:rPr lang="en-US" sz="2000" dirty="0" smtClean="0">
                <a:latin typeface="+mj-lt"/>
              </a:rPr>
              <a:t> </a:t>
            </a:r>
            <a:r>
              <a:rPr lang="en-US" sz="2000" dirty="0" err="1" smtClean="0">
                <a:latin typeface="+mj-lt"/>
              </a:rPr>
              <a:t>kebaikan</a:t>
            </a:r>
            <a:r>
              <a:rPr lang="en-US" sz="2000" dirty="0" smtClean="0">
                <a:latin typeface="+mj-lt"/>
              </a:rPr>
              <a:t> </a:t>
            </a:r>
            <a:r>
              <a:rPr lang="en-US" sz="2000" dirty="0" err="1" smtClean="0">
                <a:latin typeface="+mj-lt"/>
              </a:rPr>
              <a:t>bersama</a:t>
            </a:r>
            <a:r>
              <a:rPr lang="en-US" sz="2000" dirty="0" smtClean="0">
                <a:latin typeface="+mj-lt"/>
              </a:rPr>
              <a:t>. Allah </a:t>
            </a:r>
            <a:r>
              <a:rPr lang="en-US" sz="2000" dirty="0" err="1" smtClean="0">
                <a:latin typeface="+mj-lt"/>
              </a:rPr>
              <a:t>berfirman</a:t>
            </a:r>
            <a:r>
              <a:rPr lang="en-US" sz="2000" dirty="0" smtClean="0">
                <a:latin typeface="+mj-lt"/>
              </a:rPr>
              <a:t>:</a:t>
            </a:r>
          </a:p>
          <a:p>
            <a:pPr algn="just" rtl="1">
              <a:buNone/>
            </a:pPr>
            <a:r>
              <a:rPr lang="en-US" sz="2000" b="1" dirty="0" smtClean="0"/>
              <a:t>	</a:t>
            </a:r>
            <a:r>
              <a:rPr lang="ar-SA" sz="2800" b="1" dirty="0" smtClean="0"/>
              <a:t> </a:t>
            </a:r>
            <a:r>
              <a:rPr lang="ar-SA" sz="2800" b="1" dirty="0" smtClean="0">
                <a:latin typeface="Adobe نسخ Medium" pitchFamily="50" charset="-78"/>
                <a:cs typeface="Adobe نسخ Medium" pitchFamily="50" charset="-78"/>
              </a:rPr>
              <a:t>اِنَّ فِي خَلْقِ السَّمٰوٰتِ وَالْاَرْضِ وَاخْتِلَافِ اللَّيْلِ وَالنَّهَارِ لَآيَاتٍ لِاُولِي الْاَلْبَابِ</a:t>
            </a:r>
            <a:endParaRPr lang="en-US" sz="2400" dirty="0" smtClean="0">
              <a:latin typeface="Adobe نسخ Medium" pitchFamily="50" charset="-78"/>
              <a:cs typeface="Adobe نسخ Medium" pitchFamily="50" charset="-78"/>
            </a:endParaRPr>
          </a:p>
          <a:p>
            <a:pPr algn="just">
              <a:buNone/>
            </a:pPr>
            <a:r>
              <a:rPr lang="en-US" sz="2400" b="1" dirty="0" smtClean="0">
                <a:latin typeface="Adobe نسخ Medium" pitchFamily="50" charset="-78"/>
                <a:cs typeface="Adobe نسخ Medium" pitchFamily="50" charset="-78"/>
              </a:rPr>
              <a:t>	</a:t>
            </a:r>
            <a:r>
              <a:rPr lang="en-US" sz="1800" dirty="0" smtClean="0">
                <a:latin typeface="+mj-lt"/>
                <a:cs typeface="Adobe نسخ Medium" pitchFamily="50" charset="-78"/>
              </a:rPr>
              <a:t>“</a:t>
            </a:r>
            <a:r>
              <a:rPr lang="en-US" sz="1800" dirty="0" err="1" smtClean="0">
                <a:latin typeface="+mj-lt"/>
                <a:cs typeface="Adobe نسخ Medium" pitchFamily="50" charset="-78"/>
              </a:rPr>
              <a:t>Sesungguhnya</a:t>
            </a:r>
            <a:r>
              <a:rPr lang="en-US" sz="1800" dirty="0" smtClean="0">
                <a:latin typeface="+mj-lt"/>
                <a:cs typeface="Adobe نسخ Medium" pitchFamily="50" charset="-78"/>
              </a:rPr>
              <a:t> </a:t>
            </a:r>
            <a:r>
              <a:rPr lang="en-US" sz="1800" dirty="0" err="1" smtClean="0">
                <a:latin typeface="+mj-lt"/>
                <a:cs typeface="Adobe نسخ Medium" pitchFamily="50" charset="-78"/>
              </a:rPr>
              <a:t>dalam</a:t>
            </a:r>
            <a:r>
              <a:rPr lang="en-US" sz="1800" dirty="0" smtClean="0">
                <a:latin typeface="+mj-lt"/>
                <a:cs typeface="Adobe نسخ Medium" pitchFamily="50" charset="-78"/>
              </a:rPr>
              <a:t> </a:t>
            </a:r>
            <a:r>
              <a:rPr lang="en-US" sz="1800" dirty="0" err="1" smtClean="0">
                <a:latin typeface="+mj-lt"/>
                <a:cs typeface="Adobe نسخ Medium" pitchFamily="50" charset="-78"/>
              </a:rPr>
              <a:t>penciptaan</a:t>
            </a:r>
            <a:r>
              <a:rPr lang="en-US" sz="1800" dirty="0" smtClean="0">
                <a:latin typeface="+mj-lt"/>
                <a:cs typeface="Adobe نسخ Medium" pitchFamily="50" charset="-78"/>
              </a:rPr>
              <a:t> </a:t>
            </a:r>
            <a:r>
              <a:rPr lang="en-US" sz="1800" dirty="0" err="1" smtClean="0">
                <a:latin typeface="+mj-lt"/>
                <a:cs typeface="Adobe نسخ Medium" pitchFamily="50" charset="-78"/>
              </a:rPr>
              <a:t>langit</a:t>
            </a:r>
            <a:r>
              <a:rPr lang="en-US" sz="1800" dirty="0" smtClean="0">
                <a:latin typeface="+mj-lt"/>
                <a:cs typeface="Adobe نسخ Medium" pitchFamily="50" charset="-78"/>
              </a:rPr>
              <a:t> </a:t>
            </a:r>
            <a:r>
              <a:rPr lang="en-US" sz="1800" dirty="0" err="1" smtClean="0">
                <a:latin typeface="+mj-lt"/>
                <a:cs typeface="Adobe نسخ Medium" pitchFamily="50" charset="-78"/>
              </a:rPr>
              <a:t>dan</a:t>
            </a:r>
            <a:r>
              <a:rPr lang="en-US" sz="1800" dirty="0" smtClean="0">
                <a:latin typeface="+mj-lt"/>
                <a:cs typeface="Adobe نسخ Medium" pitchFamily="50" charset="-78"/>
              </a:rPr>
              <a:t> </a:t>
            </a:r>
            <a:r>
              <a:rPr lang="en-US" sz="1800" dirty="0" err="1" smtClean="0">
                <a:latin typeface="+mj-lt"/>
                <a:cs typeface="Adobe نسخ Medium" pitchFamily="50" charset="-78"/>
              </a:rPr>
              <a:t>bumi</a:t>
            </a:r>
            <a:r>
              <a:rPr lang="en-US" sz="1800" dirty="0" smtClean="0">
                <a:latin typeface="+mj-lt"/>
                <a:cs typeface="Adobe نسخ Medium" pitchFamily="50" charset="-78"/>
              </a:rPr>
              <a:t>, </a:t>
            </a:r>
            <a:r>
              <a:rPr lang="en-US" sz="1800" dirty="0" err="1" smtClean="0">
                <a:latin typeface="+mj-lt"/>
                <a:cs typeface="Adobe نسخ Medium" pitchFamily="50" charset="-78"/>
              </a:rPr>
              <a:t>dan</a:t>
            </a:r>
            <a:r>
              <a:rPr lang="en-US" sz="1800" dirty="0" smtClean="0">
                <a:latin typeface="+mj-lt"/>
                <a:cs typeface="Adobe نسخ Medium" pitchFamily="50" charset="-78"/>
              </a:rPr>
              <a:t> </a:t>
            </a:r>
            <a:r>
              <a:rPr lang="en-US" sz="1800" dirty="0" err="1" smtClean="0">
                <a:latin typeface="+mj-lt"/>
                <a:cs typeface="Adobe نسخ Medium" pitchFamily="50" charset="-78"/>
              </a:rPr>
              <a:t>pergantian</a:t>
            </a:r>
            <a:r>
              <a:rPr lang="en-US" sz="1800" dirty="0" smtClean="0">
                <a:latin typeface="+mj-lt"/>
                <a:cs typeface="Adobe نسخ Medium" pitchFamily="50" charset="-78"/>
              </a:rPr>
              <a:t> </a:t>
            </a:r>
            <a:r>
              <a:rPr lang="en-US" sz="1800" dirty="0" err="1" smtClean="0">
                <a:latin typeface="+mj-lt"/>
                <a:cs typeface="Adobe نسخ Medium" pitchFamily="50" charset="-78"/>
              </a:rPr>
              <a:t>malam</a:t>
            </a:r>
            <a:r>
              <a:rPr lang="en-US" sz="1800" dirty="0" smtClean="0">
                <a:latin typeface="+mj-lt"/>
                <a:cs typeface="Adobe نسخ Medium" pitchFamily="50" charset="-78"/>
              </a:rPr>
              <a:t> </a:t>
            </a:r>
            <a:r>
              <a:rPr lang="en-US" sz="1800" dirty="0" err="1" smtClean="0">
                <a:latin typeface="+mj-lt"/>
                <a:cs typeface="Adobe نسخ Medium" pitchFamily="50" charset="-78"/>
              </a:rPr>
              <a:t>dan</a:t>
            </a:r>
            <a:r>
              <a:rPr lang="en-US" sz="1800" dirty="0" smtClean="0">
                <a:latin typeface="+mj-lt"/>
                <a:cs typeface="Adobe نسخ Medium" pitchFamily="50" charset="-78"/>
              </a:rPr>
              <a:t> </a:t>
            </a:r>
            <a:r>
              <a:rPr lang="en-US" sz="1800" dirty="0" err="1" smtClean="0">
                <a:latin typeface="+mj-lt"/>
                <a:cs typeface="Adobe نسخ Medium" pitchFamily="50" charset="-78"/>
              </a:rPr>
              <a:t>siang</a:t>
            </a:r>
            <a:r>
              <a:rPr lang="en-US" sz="1800" dirty="0" smtClean="0">
                <a:latin typeface="+mj-lt"/>
                <a:cs typeface="Adobe نسخ Medium" pitchFamily="50" charset="-78"/>
              </a:rPr>
              <a:t> </a:t>
            </a:r>
            <a:r>
              <a:rPr lang="en-US" sz="1800" dirty="0" err="1" smtClean="0">
                <a:latin typeface="+mj-lt"/>
                <a:cs typeface="Adobe نسخ Medium" pitchFamily="50" charset="-78"/>
              </a:rPr>
              <a:t>terdapat</a:t>
            </a:r>
            <a:r>
              <a:rPr lang="en-US" sz="1800" dirty="0" smtClean="0">
                <a:latin typeface="+mj-lt"/>
                <a:cs typeface="Adobe نسخ Medium" pitchFamily="50" charset="-78"/>
              </a:rPr>
              <a:t> </a:t>
            </a:r>
            <a:r>
              <a:rPr lang="en-US" sz="1800" dirty="0" err="1" smtClean="0">
                <a:latin typeface="+mj-lt"/>
                <a:cs typeface="Adobe نسخ Medium" pitchFamily="50" charset="-78"/>
              </a:rPr>
              <a:t>tanda-tanda</a:t>
            </a:r>
            <a:r>
              <a:rPr lang="en-US" sz="1800" dirty="0" smtClean="0">
                <a:latin typeface="+mj-lt"/>
                <a:cs typeface="Adobe نسخ Medium" pitchFamily="50" charset="-78"/>
              </a:rPr>
              <a:t> (</a:t>
            </a:r>
            <a:r>
              <a:rPr lang="en-US" sz="1800" dirty="0" err="1" smtClean="0">
                <a:latin typeface="+mj-lt"/>
                <a:cs typeface="Adobe نسخ Medium" pitchFamily="50" charset="-78"/>
              </a:rPr>
              <a:t>kebesaran</a:t>
            </a:r>
            <a:r>
              <a:rPr lang="en-US" sz="1800" dirty="0" smtClean="0">
                <a:latin typeface="+mj-lt"/>
                <a:cs typeface="Adobe نسخ Medium" pitchFamily="50" charset="-78"/>
              </a:rPr>
              <a:t> Allah) </a:t>
            </a:r>
            <a:r>
              <a:rPr lang="en-US" sz="1800" dirty="0" err="1" smtClean="0">
                <a:latin typeface="+mj-lt"/>
                <a:cs typeface="Adobe نسخ Medium" pitchFamily="50" charset="-78"/>
              </a:rPr>
              <a:t>bagi</a:t>
            </a:r>
            <a:r>
              <a:rPr lang="en-US" sz="1800" dirty="0" smtClean="0">
                <a:latin typeface="+mj-lt"/>
                <a:cs typeface="Adobe نسخ Medium" pitchFamily="50" charset="-78"/>
              </a:rPr>
              <a:t> </a:t>
            </a:r>
            <a:r>
              <a:rPr lang="en-US" sz="1800" dirty="0" err="1" smtClean="0">
                <a:latin typeface="+mj-lt"/>
                <a:cs typeface="Adobe نسخ Medium" pitchFamily="50" charset="-78"/>
              </a:rPr>
              <a:t>orang</a:t>
            </a:r>
            <a:r>
              <a:rPr lang="en-US" sz="1800" dirty="0" smtClean="0">
                <a:latin typeface="+mj-lt"/>
                <a:cs typeface="Adobe نسخ Medium" pitchFamily="50" charset="-78"/>
              </a:rPr>
              <a:t> yang </a:t>
            </a:r>
            <a:r>
              <a:rPr lang="en-US" sz="1800" dirty="0" err="1" smtClean="0">
                <a:latin typeface="+mj-lt"/>
                <a:cs typeface="Adobe نسخ Medium" pitchFamily="50" charset="-78"/>
              </a:rPr>
              <a:t>berakal</a:t>
            </a:r>
            <a:r>
              <a:rPr lang="en-US" sz="1800" dirty="0" smtClean="0">
                <a:latin typeface="+mj-lt"/>
                <a:cs typeface="Adobe نسخ Medium" pitchFamily="50" charset="-78"/>
              </a:rPr>
              <a:t>”. (Q.S. Ali ‘</a:t>
            </a:r>
            <a:r>
              <a:rPr lang="en-US" sz="1800" dirty="0" err="1" smtClean="0">
                <a:latin typeface="+mj-lt"/>
                <a:cs typeface="Adobe نسخ Medium" pitchFamily="50" charset="-78"/>
              </a:rPr>
              <a:t>Imran</a:t>
            </a:r>
            <a:r>
              <a:rPr lang="en-US" sz="1800" dirty="0" smtClean="0">
                <a:latin typeface="+mj-lt"/>
                <a:cs typeface="Adobe نسخ Medium" pitchFamily="50" charset="-78"/>
              </a:rPr>
              <a:t>/3: 190)</a:t>
            </a:r>
            <a:r>
              <a:rPr lang="en-US" sz="2000" dirty="0" smtClean="0">
                <a:latin typeface="+mj-lt"/>
              </a:rPr>
              <a:t>  </a:t>
            </a:r>
            <a:endParaRPr lang="en-US" sz="2000" dirty="0">
              <a:latin typeface="+mj-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Same Side Corner Rectangle 1"/>
          <p:cNvSpPr/>
          <p:nvPr/>
        </p:nvSpPr>
        <p:spPr>
          <a:xfrm>
            <a:off x="152400" y="438150"/>
            <a:ext cx="8839200" cy="4114800"/>
          </a:xfrm>
          <a:prstGeom prst="round2SameRect">
            <a:avLst>
              <a:gd name="adj1" fmla="val 16000"/>
              <a:gd name="adj2" fmla="val 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en-US"/>
          </a:p>
        </p:txBody>
      </p:sp>
      <p:sp>
        <p:nvSpPr>
          <p:cNvPr id="3" name="Content Placeholder 2"/>
          <p:cNvSpPr txBox="1">
            <a:spLocks/>
          </p:cNvSpPr>
          <p:nvPr/>
        </p:nvSpPr>
        <p:spPr>
          <a:xfrm>
            <a:off x="457200" y="742950"/>
            <a:ext cx="8229600" cy="3394472"/>
          </a:xfrm>
          <a:prstGeom prst="rect">
            <a:avLst/>
          </a:prstGeom>
        </p:spPr>
        <p:txBody>
          <a:bodyPr anchor="ct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b="1" dirty="0" err="1" smtClean="0">
                <a:latin typeface="+mj-lt"/>
              </a:rPr>
              <a:t>Rajin</a:t>
            </a:r>
            <a:r>
              <a:rPr lang="en-US" sz="2000" b="1" dirty="0" smtClean="0">
                <a:latin typeface="+mj-lt"/>
              </a:rPr>
              <a:t> </a:t>
            </a:r>
            <a:r>
              <a:rPr lang="en-US" sz="2000" b="1" dirty="0" err="1" smtClean="0">
                <a:latin typeface="+mj-lt"/>
              </a:rPr>
              <a:t>bangun</a:t>
            </a:r>
            <a:r>
              <a:rPr lang="en-US" sz="2000" b="1" dirty="0" smtClean="0">
                <a:latin typeface="+mj-lt"/>
              </a:rPr>
              <a:t> </a:t>
            </a:r>
            <a:r>
              <a:rPr lang="en-US" sz="2000" b="1" dirty="0" err="1" smtClean="0">
                <a:latin typeface="+mj-lt"/>
              </a:rPr>
              <a:t>malam</a:t>
            </a:r>
            <a:r>
              <a:rPr lang="en-US" sz="2000" b="1" dirty="0" smtClean="0">
                <a:latin typeface="+mj-lt"/>
              </a:rPr>
              <a:t> </a:t>
            </a:r>
            <a:r>
              <a:rPr lang="en-US" sz="2000" b="1" dirty="0" err="1" smtClean="0">
                <a:latin typeface="+mj-lt"/>
              </a:rPr>
              <a:t>untuk</a:t>
            </a:r>
            <a:r>
              <a:rPr lang="en-US" sz="2000" b="1" dirty="0" smtClean="0">
                <a:latin typeface="+mj-lt"/>
              </a:rPr>
              <a:t> </a:t>
            </a:r>
            <a:r>
              <a:rPr lang="en-US" sz="2000" b="1" dirty="0" err="1" smtClean="0">
                <a:latin typeface="+mj-lt"/>
              </a:rPr>
              <a:t>sujud</a:t>
            </a:r>
            <a:r>
              <a:rPr lang="en-US" sz="2000" b="1" dirty="0" smtClean="0">
                <a:latin typeface="+mj-lt"/>
              </a:rPr>
              <a:t> </a:t>
            </a:r>
            <a:r>
              <a:rPr lang="en-US" sz="2000" b="1" dirty="0" err="1" smtClean="0">
                <a:latin typeface="+mj-lt"/>
              </a:rPr>
              <a:t>dan</a:t>
            </a:r>
            <a:r>
              <a:rPr lang="en-US" sz="2000" b="1" dirty="0" smtClean="0">
                <a:latin typeface="+mj-lt"/>
              </a:rPr>
              <a:t> </a:t>
            </a:r>
            <a:r>
              <a:rPr lang="en-US" sz="2000" b="1" dirty="0" err="1" smtClean="0">
                <a:latin typeface="+mj-lt"/>
              </a:rPr>
              <a:t>rukuk</a:t>
            </a:r>
            <a:r>
              <a:rPr lang="en-US" sz="2000" b="1" dirty="0" smtClean="0">
                <a:latin typeface="+mj-lt"/>
              </a:rPr>
              <a:t> </a:t>
            </a:r>
            <a:r>
              <a:rPr lang="en-US" sz="2000" b="1" dirty="0" err="1" smtClean="0">
                <a:latin typeface="+mj-lt"/>
              </a:rPr>
              <a:t>di</a:t>
            </a:r>
            <a:r>
              <a:rPr lang="en-US" sz="2000" b="1" dirty="0" smtClean="0">
                <a:latin typeface="+mj-lt"/>
              </a:rPr>
              <a:t> </a:t>
            </a:r>
            <a:r>
              <a:rPr lang="en-US" sz="2000" b="1" dirty="0" err="1" smtClean="0">
                <a:latin typeface="+mj-lt"/>
              </a:rPr>
              <a:t>hadapan</a:t>
            </a:r>
            <a:r>
              <a:rPr lang="en-US" sz="2000" b="1" dirty="0" smtClean="0">
                <a:latin typeface="+mj-lt"/>
              </a:rPr>
              <a:t> Allah </a:t>
            </a:r>
            <a:r>
              <a:rPr lang="en-US" sz="2000" b="1" dirty="0" err="1" smtClean="0">
                <a:latin typeface="+mj-lt"/>
              </a:rPr>
              <a:t>swt</a:t>
            </a:r>
            <a:r>
              <a:rPr lang="en-US" sz="2000" b="1" dirty="0" smtClean="0">
                <a:latin typeface="+mj-lt"/>
              </a:rPr>
              <a:t>.</a:t>
            </a:r>
          </a:p>
          <a:p>
            <a:pPr algn="just">
              <a:buNone/>
            </a:pPr>
            <a:r>
              <a:rPr lang="en-US" sz="2000" dirty="0" smtClean="0">
                <a:latin typeface="+mj-lt"/>
              </a:rPr>
              <a:t>	</a:t>
            </a:r>
            <a:r>
              <a:rPr lang="en-US" sz="2000" dirty="0" err="1" smtClean="0">
                <a:latin typeface="+mj-lt"/>
              </a:rPr>
              <a:t>Seorang</a:t>
            </a:r>
            <a:r>
              <a:rPr lang="en-US" sz="2000" dirty="0" smtClean="0">
                <a:latin typeface="+mj-lt"/>
              </a:rPr>
              <a:t> yang </a:t>
            </a:r>
            <a:r>
              <a:rPr lang="en-US" sz="2000" dirty="0" err="1" smtClean="0">
                <a:latin typeface="+mj-lt"/>
              </a:rPr>
              <a:t>ulil</a:t>
            </a:r>
            <a:r>
              <a:rPr lang="en-US" sz="2000" dirty="0" smtClean="0">
                <a:latin typeface="+mj-lt"/>
              </a:rPr>
              <a:t> </a:t>
            </a:r>
            <a:r>
              <a:rPr lang="en-US" sz="2000" dirty="0" err="1" smtClean="0">
                <a:latin typeface="+mj-lt"/>
              </a:rPr>
              <a:t>albab</a:t>
            </a:r>
            <a:r>
              <a:rPr lang="en-US" sz="2000" dirty="0" smtClean="0">
                <a:latin typeface="+mj-lt"/>
              </a:rPr>
              <a:t> </a:t>
            </a:r>
            <a:r>
              <a:rPr lang="en-US" sz="2000" dirty="0" err="1" smtClean="0">
                <a:latin typeface="+mj-lt"/>
              </a:rPr>
              <a:t>senantiasa</a:t>
            </a:r>
            <a:r>
              <a:rPr lang="en-US" sz="2000" dirty="0" smtClean="0">
                <a:latin typeface="+mj-lt"/>
              </a:rPr>
              <a:t> </a:t>
            </a:r>
            <a:r>
              <a:rPr lang="en-US" sz="2000" dirty="0" err="1" smtClean="0">
                <a:latin typeface="+mj-lt"/>
              </a:rPr>
              <a:t>bermunajat</a:t>
            </a:r>
            <a:r>
              <a:rPr lang="en-US" sz="2000" dirty="0" smtClean="0">
                <a:latin typeface="+mj-lt"/>
              </a:rPr>
              <a:t> </a:t>
            </a:r>
            <a:r>
              <a:rPr lang="en-US" sz="2000" dirty="0" err="1" smtClean="0">
                <a:latin typeface="+mj-lt"/>
              </a:rPr>
              <a:t>kepada</a:t>
            </a:r>
            <a:r>
              <a:rPr lang="en-US" sz="2000" dirty="0" smtClean="0">
                <a:latin typeface="+mj-lt"/>
              </a:rPr>
              <a:t> Allah </a:t>
            </a:r>
            <a:r>
              <a:rPr lang="en-US" sz="2000" dirty="0" err="1" smtClean="0">
                <a:latin typeface="+mj-lt"/>
              </a:rPr>
              <a:t>swt</a:t>
            </a:r>
            <a:r>
              <a:rPr lang="en-US" sz="2000" dirty="0" smtClean="0">
                <a:latin typeface="+mj-lt"/>
              </a:rPr>
              <a:t>. </a:t>
            </a:r>
            <a:r>
              <a:rPr lang="en-US" sz="2000" dirty="0" err="1" smtClean="0">
                <a:latin typeface="+mj-lt"/>
              </a:rPr>
              <a:t>malam</a:t>
            </a:r>
            <a:r>
              <a:rPr lang="en-US" sz="2000" dirty="0" smtClean="0">
                <a:latin typeface="+mj-lt"/>
              </a:rPr>
              <a:t> </a:t>
            </a:r>
            <a:r>
              <a:rPr lang="en-US" sz="2000" dirty="0" err="1" smtClean="0">
                <a:latin typeface="+mj-lt"/>
              </a:rPr>
              <a:t>telah</a:t>
            </a:r>
            <a:r>
              <a:rPr lang="en-US" sz="2000" dirty="0" smtClean="0">
                <a:latin typeface="+mj-lt"/>
              </a:rPr>
              <a:t> </a:t>
            </a:r>
            <a:r>
              <a:rPr lang="en-US" sz="2000" dirty="0" err="1" smtClean="0">
                <a:latin typeface="+mj-lt"/>
              </a:rPr>
              <a:t>sunyi</a:t>
            </a:r>
            <a:r>
              <a:rPr lang="en-US" sz="2000" dirty="0" smtClean="0">
                <a:latin typeface="+mj-lt"/>
              </a:rPr>
              <a:t> </a:t>
            </a:r>
            <a:r>
              <a:rPr lang="en-US" sz="2000" dirty="0" err="1" smtClean="0">
                <a:latin typeface="+mj-lt"/>
              </a:rPr>
              <a:t>dengan</a:t>
            </a:r>
            <a:r>
              <a:rPr lang="en-US" sz="2000" dirty="0" smtClean="0">
                <a:latin typeface="+mj-lt"/>
              </a:rPr>
              <a:t> </a:t>
            </a:r>
            <a:r>
              <a:rPr lang="en-US" sz="2000" dirty="0" err="1" smtClean="0">
                <a:latin typeface="+mj-lt"/>
              </a:rPr>
              <a:t>segala</a:t>
            </a:r>
            <a:r>
              <a:rPr lang="en-US" sz="2000" dirty="0" smtClean="0">
                <a:latin typeface="+mj-lt"/>
              </a:rPr>
              <a:t> </a:t>
            </a:r>
            <a:r>
              <a:rPr lang="en-US" sz="2000" dirty="0" err="1" smtClean="0">
                <a:latin typeface="+mj-lt"/>
              </a:rPr>
              <a:t>rintihan</a:t>
            </a:r>
            <a:r>
              <a:rPr lang="en-US" sz="2000" dirty="0" smtClean="0">
                <a:latin typeface="+mj-lt"/>
              </a:rPr>
              <a:t>, </a:t>
            </a:r>
            <a:r>
              <a:rPr lang="en-US" sz="2000" dirty="0" err="1" smtClean="0">
                <a:latin typeface="+mj-lt"/>
              </a:rPr>
              <a:t>permohonan</a:t>
            </a:r>
            <a:r>
              <a:rPr lang="en-US" sz="2000" dirty="0" smtClean="0">
                <a:latin typeface="+mj-lt"/>
              </a:rPr>
              <a:t> </a:t>
            </a:r>
            <a:r>
              <a:rPr lang="en-US" sz="2000" dirty="0" err="1" smtClean="0">
                <a:latin typeface="+mj-lt"/>
              </a:rPr>
              <a:t>ampun</a:t>
            </a:r>
            <a:r>
              <a:rPr lang="en-US" sz="2000" dirty="0" smtClean="0">
                <a:latin typeface="+mj-lt"/>
              </a:rPr>
              <a:t>, </a:t>
            </a:r>
            <a:r>
              <a:rPr lang="en-US" sz="2000" dirty="0" err="1" smtClean="0">
                <a:latin typeface="+mj-lt"/>
              </a:rPr>
              <a:t>dan</a:t>
            </a:r>
            <a:r>
              <a:rPr lang="en-US" sz="2000" dirty="0" smtClean="0">
                <a:latin typeface="+mj-lt"/>
              </a:rPr>
              <a:t> </a:t>
            </a:r>
            <a:r>
              <a:rPr lang="en-US" sz="2000" dirty="0" err="1" smtClean="0">
                <a:latin typeface="+mj-lt"/>
              </a:rPr>
              <a:t>pengaduan</a:t>
            </a:r>
            <a:r>
              <a:rPr lang="en-US" sz="2000" dirty="0" smtClean="0">
                <a:latin typeface="+mj-lt"/>
              </a:rPr>
              <a:t> </a:t>
            </a:r>
            <a:r>
              <a:rPr lang="en-US" sz="2000" dirty="0" err="1" smtClean="0">
                <a:latin typeface="+mj-lt"/>
              </a:rPr>
              <a:t>segala</a:t>
            </a:r>
            <a:r>
              <a:rPr lang="en-US" sz="2000" dirty="0" smtClean="0">
                <a:latin typeface="+mj-lt"/>
              </a:rPr>
              <a:t> </a:t>
            </a:r>
            <a:r>
              <a:rPr lang="en-US" sz="2000" dirty="0" err="1" smtClean="0">
                <a:latin typeface="+mj-lt"/>
              </a:rPr>
              <a:t>derita</a:t>
            </a:r>
            <a:r>
              <a:rPr lang="en-US" sz="2000" dirty="0" smtClean="0">
                <a:latin typeface="+mj-lt"/>
              </a:rPr>
              <a:t> </a:t>
            </a:r>
            <a:r>
              <a:rPr lang="en-US" sz="2000" dirty="0" err="1" smtClean="0">
                <a:latin typeface="+mj-lt"/>
              </a:rPr>
              <a:t>serta</a:t>
            </a:r>
            <a:r>
              <a:rPr lang="en-US" sz="2000" dirty="0" smtClean="0">
                <a:latin typeface="+mj-lt"/>
              </a:rPr>
              <a:t> </a:t>
            </a:r>
            <a:r>
              <a:rPr lang="en-US" sz="2000" dirty="0" err="1" smtClean="0">
                <a:latin typeface="+mj-lt"/>
              </a:rPr>
              <a:t>fenomena</a:t>
            </a:r>
            <a:r>
              <a:rPr lang="en-US" sz="2000" dirty="0" smtClean="0">
                <a:latin typeface="+mj-lt"/>
              </a:rPr>
              <a:t> </a:t>
            </a:r>
            <a:r>
              <a:rPr lang="en-US" sz="2000" dirty="0" err="1" smtClean="0">
                <a:latin typeface="+mj-lt"/>
              </a:rPr>
              <a:t>perilaku</a:t>
            </a:r>
            <a:r>
              <a:rPr lang="en-US" sz="2000" dirty="0" smtClean="0">
                <a:latin typeface="+mj-lt"/>
              </a:rPr>
              <a:t> </a:t>
            </a:r>
            <a:r>
              <a:rPr lang="en-US" sz="2000" dirty="0" err="1" smtClean="0">
                <a:latin typeface="+mj-lt"/>
              </a:rPr>
              <a:t>manusia</a:t>
            </a:r>
            <a:r>
              <a:rPr lang="en-US" sz="2000" dirty="0" smtClean="0">
                <a:latin typeface="+mj-lt"/>
              </a:rPr>
              <a:t> </a:t>
            </a:r>
            <a:r>
              <a:rPr lang="en-US" sz="2000" dirty="0" err="1" smtClean="0">
                <a:latin typeface="+mj-lt"/>
              </a:rPr>
              <a:t>di</a:t>
            </a:r>
            <a:r>
              <a:rPr lang="en-US" sz="2000" dirty="0" smtClean="0">
                <a:latin typeface="+mj-lt"/>
              </a:rPr>
              <a:t> </a:t>
            </a:r>
            <a:r>
              <a:rPr lang="en-US" sz="2000" dirty="0" err="1" smtClean="0">
                <a:latin typeface="+mj-lt"/>
              </a:rPr>
              <a:t>muka</a:t>
            </a:r>
            <a:r>
              <a:rPr lang="en-US" sz="2000" dirty="0" smtClean="0">
                <a:latin typeface="+mj-lt"/>
              </a:rPr>
              <a:t> </a:t>
            </a:r>
            <a:r>
              <a:rPr lang="en-US" sz="2000" dirty="0" err="1" smtClean="0">
                <a:latin typeface="+mj-lt"/>
              </a:rPr>
              <a:t>bumi</a:t>
            </a:r>
            <a:r>
              <a:rPr lang="en-US" sz="2000" dirty="0" smtClean="0">
                <a:latin typeface="+mj-lt"/>
              </a:rPr>
              <a:t>. </a:t>
            </a:r>
            <a:r>
              <a:rPr lang="en-US" sz="2000" dirty="0" err="1" smtClean="0">
                <a:latin typeface="+mj-lt"/>
              </a:rPr>
              <a:t>Ulil</a:t>
            </a:r>
            <a:r>
              <a:rPr lang="en-US" sz="2000" dirty="0" smtClean="0">
                <a:latin typeface="+mj-lt"/>
              </a:rPr>
              <a:t> </a:t>
            </a:r>
            <a:r>
              <a:rPr lang="en-US" sz="2000" dirty="0" err="1" smtClean="0">
                <a:latin typeface="+mj-lt"/>
              </a:rPr>
              <a:t>albab</a:t>
            </a:r>
            <a:r>
              <a:rPr lang="en-US" sz="2000" dirty="0" smtClean="0">
                <a:latin typeface="+mj-lt"/>
              </a:rPr>
              <a:t> </a:t>
            </a:r>
            <a:r>
              <a:rPr lang="en-US" sz="2000" dirty="0" err="1" smtClean="0">
                <a:latin typeface="+mj-lt"/>
              </a:rPr>
              <a:t>sangat</a:t>
            </a:r>
            <a:r>
              <a:rPr lang="en-US" sz="2000" dirty="0" smtClean="0">
                <a:latin typeface="+mj-lt"/>
              </a:rPr>
              <a:t> </a:t>
            </a:r>
            <a:r>
              <a:rPr lang="en-US" sz="2000" dirty="0" err="1" smtClean="0">
                <a:latin typeface="+mj-lt"/>
              </a:rPr>
              <a:t>dekat</a:t>
            </a:r>
            <a:r>
              <a:rPr lang="en-US" sz="2000" dirty="0" smtClean="0">
                <a:latin typeface="+mj-lt"/>
              </a:rPr>
              <a:t> </a:t>
            </a:r>
            <a:r>
              <a:rPr lang="en-US" sz="2000" dirty="0" err="1" smtClean="0">
                <a:latin typeface="+mj-lt"/>
              </a:rPr>
              <a:t>dengan</a:t>
            </a:r>
            <a:r>
              <a:rPr lang="en-US" sz="2000" dirty="0" smtClean="0">
                <a:latin typeface="+mj-lt"/>
              </a:rPr>
              <a:t> </a:t>
            </a:r>
            <a:r>
              <a:rPr lang="en-US" sz="2000" dirty="0" err="1" smtClean="0">
                <a:latin typeface="+mj-lt"/>
              </a:rPr>
              <a:t>Tuhannya</a:t>
            </a:r>
            <a:r>
              <a:rPr lang="en-US" sz="2000" dirty="0" smtClean="0">
                <a:latin typeface="+mj-lt"/>
              </a:rPr>
              <a:t>. Allah </a:t>
            </a:r>
            <a:r>
              <a:rPr lang="en-US" sz="2000" dirty="0" err="1" smtClean="0">
                <a:latin typeface="+mj-lt"/>
              </a:rPr>
              <a:t>berfirman</a:t>
            </a:r>
            <a:r>
              <a:rPr lang="en-US" sz="2000" dirty="0" smtClean="0">
                <a:latin typeface="+mj-lt"/>
              </a:rPr>
              <a:t>:</a:t>
            </a:r>
          </a:p>
          <a:p>
            <a:pPr algn="just" rtl="1">
              <a:buNone/>
            </a:pPr>
            <a:r>
              <a:rPr lang="en-US" sz="2000" b="1" dirty="0" smtClean="0"/>
              <a:t>	</a:t>
            </a:r>
            <a:r>
              <a:rPr lang="ar-SA" sz="2800" b="1" dirty="0" smtClean="0"/>
              <a:t> </a:t>
            </a:r>
            <a:r>
              <a:rPr lang="ar-SA" sz="2800" b="1" dirty="0" smtClean="0">
                <a:latin typeface="Adobe نسخ Medium" pitchFamily="50" charset="-78"/>
                <a:cs typeface="Adobe نسخ Medium" pitchFamily="50" charset="-78"/>
              </a:rPr>
              <a:t>اَمَّنْ هُوَ قَانِتٌ آنَاءَ اللَّيْلِ سَاجِدًا وَقَائِمًا يَحْذَرُ الْآخِرَةَ وَيَرْجُو رَحْمَةَ رَبِّهِ قُلْ هَلْ يَسْتَوِي الَّذِينَ يَعْلَمُونَ وَالَّذِينَ لَا يَعْلَمُونَ اِنَّمَا يَتَذَكَّرُ اُولُو الْاَلْبَابِ</a:t>
            </a:r>
            <a:endParaRPr lang="en-US" sz="2400" dirty="0" smtClean="0">
              <a:latin typeface="Adobe نسخ Medium" pitchFamily="50" charset="-78"/>
              <a:cs typeface="Adobe نسخ Medium" pitchFamily="50" charset="-78"/>
            </a:endParaRPr>
          </a:p>
          <a:p>
            <a:pPr algn="just">
              <a:buNone/>
            </a:pPr>
            <a:r>
              <a:rPr lang="en-US" sz="2400" b="1" dirty="0" smtClean="0">
                <a:latin typeface="Adobe نسخ Medium" pitchFamily="50" charset="-78"/>
                <a:cs typeface="Adobe نسخ Medium" pitchFamily="50" charset="-78"/>
              </a:rPr>
              <a:t>	</a:t>
            </a:r>
            <a:r>
              <a:rPr lang="en-US" sz="1800" dirty="0" smtClean="0">
                <a:latin typeface="+mj-lt"/>
                <a:cs typeface="Adobe نسخ Medium" pitchFamily="50" charset="-78"/>
              </a:rPr>
              <a:t>“(</a:t>
            </a:r>
            <a:r>
              <a:rPr lang="en-US" sz="1800" dirty="0" err="1" smtClean="0">
                <a:latin typeface="+mj-lt"/>
                <a:cs typeface="Adobe نسخ Medium" pitchFamily="50" charset="-78"/>
              </a:rPr>
              <a:t>Apakah</a:t>
            </a:r>
            <a:r>
              <a:rPr lang="en-US" sz="1800" dirty="0" smtClean="0">
                <a:latin typeface="+mj-lt"/>
                <a:cs typeface="Adobe نسخ Medium" pitchFamily="50" charset="-78"/>
              </a:rPr>
              <a:t> </a:t>
            </a:r>
            <a:r>
              <a:rPr lang="en-US" sz="1800" dirty="0" err="1" smtClean="0">
                <a:latin typeface="+mj-lt"/>
                <a:cs typeface="Adobe نسخ Medium" pitchFamily="50" charset="-78"/>
              </a:rPr>
              <a:t>kamu</a:t>
            </a:r>
            <a:r>
              <a:rPr lang="en-US" sz="1800" dirty="0" smtClean="0">
                <a:latin typeface="+mj-lt"/>
                <a:cs typeface="Adobe نسخ Medium" pitchFamily="50" charset="-78"/>
              </a:rPr>
              <a:t> </a:t>
            </a:r>
            <a:r>
              <a:rPr lang="en-US" sz="1800" dirty="0" err="1" smtClean="0">
                <a:latin typeface="+mj-lt"/>
                <a:cs typeface="Adobe نسخ Medium" pitchFamily="50" charset="-78"/>
              </a:rPr>
              <a:t>orang</a:t>
            </a:r>
            <a:r>
              <a:rPr lang="en-US" sz="1800" dirty="0" smtClean="0">
                <a:latin typeface="+mj-lt"/>
                <a:cs typeface="Adobe نسخ Medium" pitchFamily="50" charset="-78"/>
              </a:rPr>
              <a:t> </a:t>
            </a:r>
            <a:r>
              <a:rPr lang="en-US" sz="1800" dirty="0" err="1" smtClean="0">
                <a:latin typeface="+mj-lt"/>
                <a:cs typeface="Adobe نسخ Medium" pitchFamily="50" charset="-78"/>
              </a:rPr>
              <a:t>musyrik</a:t>
            </a:r>
            <a:r>
              <a:rPr lang="en-US" sz="1800" dirty="0" smtClean="0">
                <a:latin typeface="+mj-lt"/>
                <a:cs typeface="Adobe نسخ Medium" pitchFamily="50" charset="-78"/>
              </a:rPr>
              <a:t> yang </a:t>
            </a:r>
            <a:r>
              <a:rPr lang="en-US" sz="1800" dirty="0" err="1" smtClean="0">
                <a:latin typeface="+mj-lt"/>
                <a:cs typeface="Adobe نسخ Medium" pitchFamily="50" charset="-78"/>
              </a:rPr>
              <a:t>lebih</a:t>
            </a:r>
            <a:r>
              <a:rPr lang="en-US" sz="1800" dirty="0" smtClean="0">
                <a:latin typeface="+mj-lt"/>
                <a:cs typeface="Adobe نسخ Medium" pitchFamily="50" charset="-78"/>
              </a:rPr>
              <a:t> </a:t>
            </a:r>
            <a:r>
              <a:rPr lang="en-US" sz="1800" dirty="0" err="1" smtClean="0">
                <a:latin typeface="+mj-lt"/>
                <a:cs typeface="Adobe نسخ Medium" pitchFamily="50" charset="-78"/>
              </a:rPr>
              <a:t>beruntung</a:t>
            </a:r>
            <a:r>
              <a:rPr lang="en-US" sz="1800" dirty="0" smtClean="0">
                <a:latin typeface="+mj-lt"/>
                <a:cs typeface="Adobe نسخ Medium" pitchFamily="50" charset="-78"/>
              </a:rPr>
              <a:t>) </a:t>
            </a:r>
            <a:r>
              <a:rPr lang="en-US" sz="1800" dirty="0" err="1" smtClean="0">
                <a:latin typeface="+mj-lt"/>
                <a:cs typeface="Adobe نسخ Medium" pitchFamily="50" charset="-78"/>
              </a:rPr>
              <a:t>ataukah</a:t>
            </a:r>
            <a:r>
              <a:rPr lang="en-US" sz="1800" dirty="0" smtClean="0">
                <a:latin typeface="+mj-lt"/>
                <a:cs typeface="Adobe نسخ Medium" pitchFamily="50" charset="-78"/>
              </a:rPr>
              <a:t> </a:t>
            </a:r>
            <a:r>
              <a:rPr lang="en-US" sz="1800" dirty="0" err="1" smtClean="0">
                <a:latin typeface="+mj-lt"/>
                <a:cs typeface="Adobe نسخ Medium" pitchFamily="50" charset="-78"/>
              </a:rPr>
              <a:t>orang</a:t>
            </a:r>
            <a:r>
              <a:rPr lang="en-US" sz="1800" dirty="0" smtClean="0">
                <a:latin typeface="+mj-lt"/>
                <a:cs typeface="Adobe نسخ Medium" pitchFamily="50" charset="-78"/>
              </a:rPr>
              <a:t> yang </a:t>
            </a:r>
            <a:r>
              <a:rPr lang="en-US" sz="1800" dirty="0" err="1" smtClean="0">
                <a:latin typeface="+mj-lt"/>
                <a:cs typeface="Adobe نسخ Medium" pitchFamily="50" charset="-78"/>
              </a:rPr>
              <a:t>beribadah</a:t>
            </a:r>
            <a:r>
              <a:rPr lang="en-US" sz="1800" dirty="0" smtClean="0">
                <a:latin typeface="+mj-lt"/>
                <a:cs typeface="Adobe نسخ Medium" pitchFamily="50" charset="-78"/>
              </a:rPr>
              <a:t> </a:t>
            </a:r>
            <a:r>
              <a:rPr lang="en-US" sz="1800" dirty="0" err="1" smtClean="0">
                <a:latin typeface="+mj-lt"/>
                <a:cs typeface="Adobe نسخ Medium" pitchFamily="50" charset="-78"/>
              </a:rPr>
              <a:t>pada</a:t>
            </a:r>
            <a:r>
              <a:rPr lang="en-US" sz="1800" dirty="0" smtClean="0">
                <a:latin typeface="+mj-lt"/>
                <a:cs typeface="Adobe نسخ Medium" pitchFamily="50" charset="-78"/>
              </a:rPr>
              <a:t> </a:t>
            </a:r>
            <a:r>
              <a:rPr lang="en-US" sz="1800" dirty="0" err="1" smtClean="0">
                <a:latin typeface="+mj-lt"/>
                <a:cs typeface="Adobe نسخ Medium" pitchFamily="50" charset="-78"/>
              </a:rPr>
              <a:t>waktu</a:t>
            </a:r>
            <a:r>
              <a:rPr lang="en-US" sz="1800" dirty="0" smtClean="0">
                <a:latin typeface="+mj-lt"/>
                <a:cs typeface="Adobe نسخ Medium" pitchFamily="50" charset="-78"/>
              </a:rPr>
              <a:t> </a:t>
            </a:r>
            <a:r>
              <a:rPr lang="en-US" sz="1800" dirty="0" err="1" smtClean="0">
                <a:latin typeface="+mj-lt"/>
                <a:cs typeface="Adobe نسخ Medium" pitchFamily="50" charset="-78"/>
              </a:rPr>
              <a:t>malam</a:t>
            </a:r>
            <a:r>
              <a:rPr lang="en-US" sz="1800" dirty="0" smtClean="0">
                <a:latin typeface="+mj-lt"/>
                <a:cs typeface="Adobe نسخ Medium" pitchFamily="50" charset="-78"/>
              </a:rPr>
              <a:t> </a:t>
            </a:r>
            <a:r>
              <a:rPr lang="en-US" sz="1800" dirty="0" err="1" smtClean="0">
                <a:latin typeface="+mj-lt"/>
                <a:cs typeface="Adobe نسخ Medium" pitchFamily="50" charset="-78"/>
              </a:rPr>
              <a:t>dengan</a:t>
            </a:r>
            <a:r>
              <a:rPr lang="en-US" sz="1800" dirty="0" smtClean="0">
                <a:latin typeface="+mj-lt"/>
                <a:cs typeface="Adobe نسخ Medium" pitchFamily="50" charset="-78"/>
              </a:rPr>
              <a:t> </a:t>
            </a:r>
            <a:r>
              <a:rPr lang="en-US" sz="1800" dirty="0" err="1" smtClean="0">
                <a:latin typeface="+mj-lt"/>
                <a:cs typeface="Adobe نسخ Medium" pitchFamily="50" charset="-78"/>
              </a:rPr>
              <a:t>sujud</a:t>
            </a:r>
            <a:r>
              <a:rPr lang="en-US" sz="1800" dirty="0" smtClean="0">
                <a:latin typeface="+mj-lt"/>
                <a:cs typeface="Adobe نسخ Medium" pitchFamily="50" charset="-78"/>
              </a:rPr>
              <a:t> </a:t>
            </a:r>
            <a:r>
              <a:rPr lang="en-US" sz="1800" dirty="0" err="1" smtClean="0">
                <a:latin typeface="+mj-lt"/>
                <a:cs typeface="Adobe نسخ Medium" pitchFamily="50" charset="-78"/>
              </a:rPr>
              <a:t>dan</a:t>
            </a:r>
            <a:r>
              <a:rPr lang="en-US" sz="1800" dirty="0" smtClean="0">
                <a:latin typeface="+mj-lt"/>
                <a:cs typeface="Adobe نسخ Medium" pitchFamily="50" charset="-78"/>
              </a:rPr>
              <a:t> </a:t>
            </a:r>
            <a:r>
              <a:rPr lang="en-US" sz="1800" dirty="0" err="1" smtClean="0">
                <a:latin typeface="+mj-lt"/>
                <a:cs typeface="Adobe نسخ Medium" pitchFamily="50" charset="-78"/>
              </a:rPr>
              <a:t>berdiri</a:t>
            </a:r>
            <a:r>
              <a:rPr lang="en-US" sz="1800" dirty="0" smtClean="0">
                <a:latin typeface="+mj-lt"/>
                <a:cs typeface="Adobe نسخ Medium" pitchFamily="50" charset="-78"/>
              </a:rPr>
              <a:t>, </a:t>
            </a:r>
            <a:r>
              <a:rPr lang="en-US" sz="1800" dirty="0" err="1" smtClean="0">
                <a:latin typeface="+mj-lt"/>
                <a:cs typeface="Adobe نسخ Medium" pitchFamily="50" charset="-78"/>
              </a:rPr>
              <a:t>karena</a:t>
            </a:r>
            <a:r>
              <a:rPr lang="en-US" sz="1800" dirty="0" smtClean="0">
                <a:latin typeface="+mj-lt"/>
                <a:cs typeface="Adobe نسخ Medium" pitchFamily="50" charset="-78"/>
              </a:rPr>
              <a:t> </a:t>
            </a:r>
            <a:r>
              <a:rPr lang="en-US" sz="1800" dirty="0" err="1" smtClean="0">
                <a:latin typeface="+mj-lt"/>
                <a:cs typeface="Adobe نسخ Medium" pitchFamily="50" charset="-78"/>
              </a:rPr>
              <a:t>takut</a:t>
            </a:r>
            <a:r>
              <a:rPr lang="en-US" sz="1800" dirty="0" smtClean="0">
                <a:latin typeface="+mj-lt"/>
                <a:cs typeface="Adobe نسخ Medium" pitchFamily="50" charset="-78"/>
              </a:rPr>
              <a:t> </a:t>
            </a:r>
            <a:r>
              <a:rPr lang="en-US" sz="1800" dirty="0" err="1" smtClean="0">
                <a:latin typeface="+mj-lt"/>
                <a:cs typeface="Adobe نسخ Medium" pitchFamily="50" charset="-78"/>
              </a:rPr>
              <a:t>kepada</a:t>
            </a:r>
            <a:r>
              <a:rPr lang="en-US" sz="1800" dirty="0" smtClean="0">
                <a:latin typeface="+mj-lt"/>
                <a:cs typeface="Adobe نسخ Medium" pitchFamily="50" charset="-78"/>
              </a:rPr>
              <a:t> (</a:t>
            </a:r>
            <a:r>
              <a:rPr lang="en-US" sz="1800" dirty="0" err="1" smtClean="0">
                <a:latin typeface="+mj-lt"/>
                <a:cs typeface="Adobe نسخ Medium" pitchFamily="50" charset="-78"/>
              </a:rPr>
              <a:t>azab</a:t>
            </a:r>
            <a:r>
              <a:rPr lang="en-US" sz="1800" dirty="0" smtClean="0">
                <a:latin typeface="+mj-lt"/>
                <a:cs typeface="Adobe نسخ Medium" pitchFamily="50" charset="-78"/>
              </a:rPr>
              <a:t>) </a:t>
            </a:r>
            <a:r>
              <a:rPr lang="en-US" sz="1800" dirty="0" err="1" smtClean="0">
                <a:latin typeface="+mj-lt"/>
                <a:cs typeface="Adobe نسخ Medium" pitchFamily="50" charset="-78"/>
              </a:rPr>
              <a:t>akhirat</a:t>
            </a:r>
            <a:r>
              <a:rPr lang="en-US" sz="1800" dirty="0" smtClean="0">
                <a:latin typeface="+mj-lt"/>
                <a:cs typeface="Adobe نسخ Medium" pitchFamily="50" charset="-78"/>
              </a:rPr>
              <a:t> </a:t>
            </a:r>
            <a:r>
              <a:rPr lang="en-US" sz="1800" dirty="0" err="1" smtClean="0">
                <a:latin typeface="+mj-lt"/>
                <a:cs typeface="Adobe نسخ Medium" pitchFamily="50" charset="-78"/>
              </a:rPr>
              <a:t>dan</a:t>
            </a:r>
            <a:r>
              <a:rPr lang="en-US" sz="1800" dirty="0" smtClean="0">
                <a:latin typeface="+mj-lt"/>
                <a:cs typeface="Adobe نسخ Medium" pitchFamily="50" charset="-78"/>
              </a:rPr>
              <a:t> </a:t>
            </a:r>
            <a:r>
              <a:rPr lang="en-US" sz="1800" dirty="0" err="1" smtClean="0">
                <a:latin typeface="+mj-lt"/>
                <a:cs typeface="Adobe نسخ Medium" pitchFamily="50" charset="-78"/>
              </a:rPr>
              <a:t>mengharapkan</a:t>
            </a:r>
            <a:r>
              <a:rPr lang="en-US" sz="1800" dirty="0" smtClean="0">
                <a:latin typeface="+mj-lt"/>
                <a:cs typeface="Adobe نسخ Medium" pitchFamily="50" charset="-78"/>
              </a:rPr>
              <a:t> </a:t>
            </a:r>
            <a:r>
              <a:rPr lang="en-US" sz="1800" dirty="0" err="1" smtClean="0">
                <a:latin typeface="+mj-lt"/>
                <a:cs typeface="Adobe نسخ Medium" pitchFamily="50" charset="-78"/>
              </a:rPr>
              <a:t>rahmat</a:t>
            </a:r>
            <a:r>
              <a:rPr lang="en-US" sz="1800" dirty="0" smtClean="0">
                <a:latin typeface="+mj-lt"/>
                <a:cs typeface="Adobe نسخ Medium" pitchFamily="50" charset="-78"/>
              </a:rPr>
              <a:t> </a:t>
            </a:r>
            <a:r>
              <a:rPr lang="en-US" sz="1800" dirty="0" err="1" smtClean="0">
                <a:latin typeface="+mj-lt"/>
                <a:cs typeface="Adobe نسخ Medium" pitchFamily="50" charset="-78"/>
              </a:rPr>
              <a:t>Tuhannya</a:t>
            </a:r>
            <a:r>
              <a:rPr lang="en-US" sz="1800" dirty="0" smtClean="0">
                <a:latin typeface="+mj-lt"/>
                <a:cs typeface="Adobe نسخ Medium" pitchFamily="50" charset="-78"/>
              </a:rPr>
              <a:t>? </a:t>
            </a:r>
            <a:r>
              <a:rPr lang="en-US" sz="1800" dirty="0" err="1" smtClean="0">
                <a:latin typeface="+mj-lt"/>
                <a:cs typeface="Adobe نسخ Medium" pitchFamily="50" charset="-78"/>
              </a:rPr>
              <a:t>Katakanlah</a:t>
            </a:r>
            <a:r>
              <a:rPr lang="en-US" sz="1800" dirty="0" smtClean="0">
                <a:latin typeface="+mj-lt"/>
                <a:cs typeface="Adobe نسخ Medium" pitchFamily="50" charset="-78"/>
              </a:rPr>
              <a:t>, “</a:t>
            </a:r>
            <a:r>
              <a:rPr lang="en-US" sz="1800" dirty="0" err="1" smtClean="0">
                <a:latin typeface="+mj-lt"/>
                <a:cs typeface="Adobe نسخ Medium" pitchFamily="50" charset="-78"/>
              </a:rPr>
              <a:t>Apakah</a:t>
            </a:r>
            <a:r>
              <a:rPr lang="en-US" sz="1800" dirty="0" smtClean="0">
                <a:latin typeface="+mj-lt"/>
                <a:cs typeface="Adobe نسخ Medium" pitchFamily="50" charset="-78"/>
              </a:rPr>
              <a:t> </a:t>
            </a:r>
            <a:r>
              <a:rPr lang="en-US" sz="1800" dirty="0" err="1" smtClean="0">
                <a:latin typeface="+mj-lt"/>
                <a:cs typeface="Adobe نسخ Medium" pitchFamily="50" charset="-78"/>
              </a:rPr>
              <a:t>sama</a:t>
            </a:r>
            <a:r>
              <a:rPr lang="en-US" sz="1800" dirty="0" smtClean="0">
                <a:latin typeface="+mj-lt"/>
                <a:cs typeface="Adobe نسخ Medium" pitchFamily="50" charset="-78"/>
              </a:rPr>
              <a:t> </a:t>
            </a:r>
            <a:r>
              <a:rPr lang="en-US" sz="1800" dirty="0" err="1" smtClean="0">
                <a:latin typeface="+mj-lt"/>
                <a:cs typeface="Adobe نسخ Medium" pitchFamily="50" charset="-78"/>
              </a:rPr>
              <a:t>orang-orang</a:t>
            </a:r>
            <a:r>
              <a:rPr lang="en-US" sz="1800" dirty="0" smtClean="0">
                <a:latin typeface="+mj-lt"/>
                <a:cs typeface="Adobe نسخ Medium" pitchFamily="50" charset="-78"/>
              </a:rPr>
              <a:t> yang </a:t>
            </a:r>
            <a:r>
              <a:rPr lang="en-US" sz="1800" dirty="0" err="1" smtClean="0">
                <a:latin typeface="+mj-lt"/>
                <a:cs typeface="Adobe نسخ Medium" pitchFamily="50" charset="-78"/>
              </a:rPr>
              <a:t>mengetahui</a:t>
            </a:r>
            <a:r>
              <a:rPr lang="en-US" sz="1800" dirty="0" smtClean="0">
                <a:latin typeface="+mj-lt"/>
                <a:cs typeface="Adobe نسخ Medium" pitchFamily="50" charset="-78"/>
              </a:rPr>
              <a:t> </a:t>
            </a:r>
            <a:r>
              <a:rPr lang="en-US" sz="1800" dirty="0" err="1" smtClean="0">
                <a:latin typeface="+mj-lt"/>
                <a:cs typeface="Adobe نسخ Medium" pitchFamily="50" charset="-78"/>
              </a:rPr>
              <a:t>dengan</a:t>
            </a:r>
            <a:r>
              <a:rPr lang="en-US" sz="1800" dirty="0" smtClean="0">
                <a:latin typeface="+mj-lt"/>
                <a:cs typeface="Adobe نسخ Medium" pitchFamily="50" charset="-78"/>
              </a:rPr>
              <a:t> </a:t>
            </a:r>
            <a:r>
              <a:rPr lang="en-US" sz="1800" dirty="0" err="1" smtClean="0">
                <a:latin typeface="+mj-lt"/>
                <a:cs typeface="Adobe نسخ Medium" pitchFamily="50" charset="-78"/>
              </a:rPr>
              <a:t>orang-orang</a:t>
            </a:r>
            <a:r>
              <a:rPr lang="en-US" sz="1800" dirty="0" smtClean="0">
                <a:latin typeface="+mj-lt"/>
                <a:cs typeface="Adobe نسخ Medium" pitchFamily="50" charset="-78"/>
              </a:rPr>
              <a:t> yang </a:t>
            </a:r>
            <a:r>
              <a:rPr lang="en-US" sz="1800" dirty="0" err="1" smtClean="0">
                <a:latin typeface="+mj-lt"/>
                <a:cs typeface="Adobe نسخ Medium" pitchFamily="50" charset="-78"/>
              </a:rPr>
              <a:t>tidak</a:t>
            </a:r>
            <a:r>
              <a:rPr lang="en-US" sz="1800" dirty="0" smtClean="0">
                <a:latin typeface="+mj-lt"/>
                <a:cs typeface="Adobe نسخ Medium" pitchFamily="50" charset="-78"/>
              </a:rPr>
              <a:t> </a:t>
            </a:r>
            <a:r>
              <a:rPr lang="en-US" sz="1800" dirty="0" err="1" smtClean="0">
                <a:latin typeface="+mj-lt"/>
                <a:cs typeface="Adobe نسخ Medium" pitchFamily="50" charset="-78"/>
              </a:rPr>
              <a:t>mengetahui</a:t>
            </a:r>
            <a:r>
              <a:rPr lang="en-US" sz="1800" dirty="0" smtClean="0">
                <a:latin typeface="+mj-lt"/>
                <a:cs typeface="Adobe نسخ Medium" pitchFamily="50" charset="-78"/>
              </a:rPr>
              <a:t>?” </a:t>
            </a:r>
            <a:r>
              <a:rPr lang="en-US" sz="1800" dirty="0" err="1" smtClean="0">
                <a:latin typeface="+mj-lt"/>
                <a:cs typeface="Adobe نسخ Medium" pitchFamily="50" charset="-78"/>
              </a:rPr>
              <a:t>Sebenarnya</a:t>
            </a:r>
            <a:r>
              <a:rPr lang="en-US" sz="1800" dirty="0" smtClean="0">
                <a:latin typeface="+mj-lt"/>
                <a:cs typeface="Adobe نسخ Medium" pitchFamily="50" charset="-78"/>
              </a:rPr>
              <a:t> </a:t>
            </a:r>
            <a:r>
              <a:rPr lang="en-US" sz="1800" dirty="0" err="1" smtClean="0">
                <a:latin typeface="+mj-lt"/>
                <a:cs typeface="Adobe نسخ Medium" pitchFamily="50" charset="-78"/>
              </a:rPr>
              <a:t>hanya</a:t>
            </a:r>
            <a:r>
              <a:rPr lang="en-US" sz="1800" dirty="0" smtClean="0">
                <a:latin typeface="+mj-lt"/>
                <a:cs typeface="Adobe نسخ Medium" pitchFamily="50" charset="-78"/>
              </a:rPr>
              <a:t> </a:t>
            </a:r>
            <a:r>
              <a:rPr lang="en-US" sz="1800" dirty="0" err="1" smtClean="0">
                <a:latin typeface="+mj-lt"/>
                <a:cs typeface="Adobe نسخ Medium" pitchFamily="50" charset="-78"/>
              </a:rPr>
              <a:t>orang</a:t>
            </a:r>
            <a:r>
              <a:rPr lang="en-US" sz="1800" dirty="0" smtClean="0">
                <a:latin typeface="+mj-lt"/>
                <a:cs typeface="Adobe نسخ Medium" pitchFamily="50" charset="-78"/>
              </a:rPr>
              <a:t> yang </a:t>
            </a:r>
            <a:r>
              <a:rPr lang="en-US" sz="1800" dirty="0" err="1" smtClean="0">
                <a:latin typeface="+mj-lt"/>
                <a:cs typeface="Adobe نسخ Medium" pitchFamily="50" charset="-78"/>
              </a:rPr>
              <a:t>berakal</a:t>
            </a:r>
            <a:r>
              <a:rPr lang="en-US" sz="1800" dirty="0" smtClean="0">
                <a:latin typeface="+mj-lt"/>
                <a:cs typeface="Adobe نسخ Medium" pitchFamily="50" charset="-78"/>
              </a:rPr>
              <a:t> </a:t>
            </a:r>
            <a:r>
              <a:rPr lang="en-US" sz="1800" dirty="0" err="1" smtClean="0">
                <a:latin typeface="+mj-lt"/>
                <a:cs typeface="Adobe نسخ Medium" pitchFamily="50" charset="-78"/>
              </a:rPr>
              <a:t>sehat</a:t>
            </a:r>
            <a:r>
              <a:rPr lang="en-US" sz="1800" dirty="0" smtClean="0">
                <a:latin typeface="+mj-lt"/>
                <a:cs typeface="Adobe نسخ Medium" pitchFamily="50" charset="-78"/>
              </a:rPr>
              <a:t> yang </a:t>
            </a:r>
            <a:r>
              <a:rPr lang="en-US" sz="1800" dirty="0" err="1" smtClean="0">
                <a:latin typeface="+mj-lt"/>
                <a:cs typeface="Adobe نسخ Medium" pitchFamily="50" charset="-78"/>
              </a:rPr>
              <a:t>dapat</a:t>
            </a:r>
            <a:r>
              <a:rPr lang="en-US" sz="1800" dirty="0" smtClean="0">
                <a:latin typeface="+mj-lt"/>
                <a:cs typeface="Adobe نسخ Medium" pitchFamily="50" charset="-78"/>
              </a:rPr>
              <a:t> </a:t>
            </a:r>
            <a:r>
              <a:rPr lang="en-US" sz="1800" dirty="0" err="1" smtClean="0">
                <a:latin typeface="+mj-lt"/>
                <a:cs typeface="Adobe نسخ Medium" pitchFamily="50" charset="-78"/>
              </a:rPr>
              <a:t>menerima</a:t>
            </a:r>
            <a:r>
              <a:rPr lang="en-US" sz="1800" dirty="0" smtClean="0">
                <a:latin typeface="+mj-lt"/>
                <a:cs typeface="Adobe نسخ Medium" pitchFamily="50" charset="-78"/>
              </a:rPr>
              <a:t> </a:t>
            </a:r>
            <a:r>
              <a:rPr lang="en-US" sz="1800" dirty="0" err="1" smtClean="0">
                <a:latin typeface="+mj-lt"/>
                <a:cs typeface="Adobe نسخ Medium" pitchFamily="50" charset="-78"/>
              </a:rPr>
              <a:t>pelajaran</a:t>
            </a:r>
            <a:r>
              <a:rPr lang="en-US" sz="1800" dirty="0" smtClean="0">
                <a:latin typeface="+mj-lt"/>
                <a:cs typeface="Adobe نسخ Medium" pitchFamily="50" charset="-78"/>
              </a:rPr>
              <a:t>”. (Q.S. </a:t>
            </a:r>
            <a:r>
              <a:rPr lang="en-US" sz="1800" dirty="0" err="1" smtClean="0">
                <a:latin typeface="+mj-lt"/>
                <a:cs typeface="Adobe نسخ Medium" pitchFamily="50" charset="-78"/>
              </a:rPr>
              <a:t>Az-Zumar</a:t>
            </a:r>
            <a:r>
              <a:rPr lang="en-US" sz="1800" dirty="0" smtClean="0">
                <a:latin typeface="+mj-lt"/>
                <a:cs typeface="Adobe نسخ Medium" pitchFamily="50" charset="-78"/>
              </a:rPr>
              <a:t>/39: 9)</a:t>
            </a:r>
            <a:r>
              <a:rPr lang="en-US" sz="2000" dirty="0" smtClean="0">
                <a:latin typeface="+mj-lt"/>
              </a:rPr>
              <a:t>  </a:t>
            </a:r>
            <a:endParaRPr lang="en-US" sz="20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319412088"/>
              </p:ext>
            </p:extLst>
          </p:nvPr>
        </p:nvGraphicFramePr>
        <p:xfrm>
          <a:off x="914400" y="438150"/>
          <a:ext cx="9144000" cy="416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idx="4294967295"/>
          </p:nvPr>
        </p:nvSpPr>
        <p:spPr>
          <a:xfrm>
            <a:off x="152400" y="209550"/>
            <a:ext cx="3276600" cy="857250"/>
          </a:xfrm>
          <a:prstGeom prst="rect">
            <a:avLst/>
          </a:prstGeom>
        </p:spPr>
        <p:txBody>
          <a:bodyPr>
            <a:normAutofit/>
          </a:bodyPr>
          <a:lstStyle/>
          <a:p>
            <a:r>
              <a:rPr lang="id-ID" sz="3900" dirty="0" smtClean="0">
                <a:solidFill>
                  <a:schemeClr val="accent6">
                    <a:lumMod val="75000"/>
                  </a:schemeClr>
                </a:solidFill>
                <a:latin typeface="Arial Rounded MT Bold" pitchFamily="34" charset="0"/>
              </a:rPr>
              <a:t>Peta Konsep </a:t>
            </a:r>
            <a:endParaRPr lang="en-US" sz="3900" dirty="0">
              <a:solidFill>
                <a:schemeClr val="accent6">
                  <a:lumMod val="75000"/>
                </a:schemeClr>
              </a:solidFill>
              <a:latin typeface="Arial Rounded MT Bold"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85750"/>
            <a:ext cx="8229600" cy="85725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Autofit/>
          </a:bodyPr>
          <a:lstStyle/>
          <a:p>
            <a:r>
              <a:rPr lang="id-ID" sz="3000" b="1" dirty="0" smtClean="0">
                <a:solidFill>
                  <a:schemeClr val="accent6">
                    <a:lumMod val="75000"/>
                  </a:schemeClr>
                </a:solidFill>
              </a:rPr>
              <a:t>Membaca </a:t>
            </a:r>
            <a:r>
              <a:rPr lang="pt-BR" sz="3000" b="1" dirty="0" smtClean="0">
                <a:solidFill>
                  <a:schemeClr val="accent6">
                    <a:lumMod val="75000"/>
                  </a:schemeClr>
                </a:solidFill>
              </a:rPr>
              <a:t>Q.S. </a:t>
            </a:r>
            <a:r>
              <a:rPr lang="pt-BR" sz="3000" b="1" dirty="0">
                <a:solidFill>
                  <a:schemeClr val="accent6">
                    <a:lumMod val="75000"/>
                  </a:schemeClr>
                </a:solidFill>
              </a:rPr>
              <a:t>Ali ‘Imran/3 ayat 190-191 </a:t>
            </a:r>
            <a:br>
              <a:rPr lang="pt-BR" sz="3000" b="1" dirty="0">
                <a:solidFill>
                  <a:schemeClr val="accent6">
                    <a:lumMod val="75000"/>
                  </a:schemeClr>
                </a:solidFill>
              </a:rPr>
            </a:br>
            <a:r>
              <a:rPr lang="id-ID" sz="3000" b="1" dirty="0" smtClean="0">
                <a:solidFill>
                  <a:schemeClr val="accent6">
                    <a:lumMod val="75000"/>
                  </a:schemeClr>
                </a:solidFill>
              </a:rPr>
              <a:t> </a:t>
            </a:r>
            <a:r>
              <a:rPr lang="en-US" sz="3000" b="1" dirty="0" err="1" smtClean="0">
                <a:solidFill>
                  <a:schemeClr val="accent6">
                    <a:lumMod val="75000"/>
                  </a:schemeClr>
                </a:solidFill>
              </a:rPr>
              <a:t>tentang</a:t>
            </a:r>
            <a:r>
              <a:rPr lang="en-US" sz="3000" b="1" dirty="0">
                <a:solidFill>
                  <a:schemeClr val="accent6">
                    <a:lumMod val="75000"/>
                  </a:schemeClr>
                </a:solidFill>
              </a:rPr>
              <a:t> </a:t>
            </a:r>
            <a:r>
              <a:rPr lang="en-US" sz="3000" b="1" dirty="0" err="1" smtClean="0">
                <a:solidFill>
                  <a:schemeClr val="accent6">
                    <a:lumMod val="75000"/>
                  </a:schemeClr>
                </a:solidFill>
              </a:rPr>
              <a:t>Berpikir</a:t>
            </a:r>
            <a:r>
              <a:rPr lang="en-US" sz="3000" b="1" dirty="0" smtClean="0">
                <a:solidFill>
                  <a:schemeClr val="accent6">
                    <a:lumMod val="75000"/>
                  </a:schemeClr>
                </a:solidFill>
              </a:rPr>
              <a:t> </a:t>
            </a:r>
            <a:r>
              <a:rPr lang="en-US" sz="3000" b="1" dirty="0" err="1" smtClean="0">
                <a:solidFill>
                  <a:schemeClr val="accent6">
                    <a:lumMod val="75000"/>
                  </a:schemeClr>
                </a:solidFill>
              </a:rPr>
              <a:t>Kritis</a:t>
            </a:r>
            <a:r>
              <a:rPr lang="en-US" sz="3000" b="1" dirty="0" smtClean="0">
                <a:solidFill>
                  <a:schemeClr val="accent6">
                    <a:lumMod val="75000"/>
                  </a:schemeClr>
                </a:solidFill>
              </a:rPr>
              <a:t> </a:t>
            </a:r>
            <a:r>
              <a:rPr lang="en-US" sz="3000" b="1" dirty="0" err="1">
                <a:solidFill>
                  <a:schemeClr val="accent6">
                    <a:lumMod val="75000"/>
                  </a:schemeClr>
                </a:solidFill>
              </a:rPr>
              <a:t>dan</a:t>
            </a:r>
            <a:r>
              <a:rPr lang="en-US" sz="3000" b="1" dirty="0">
                <a:solidFill>
                  <a:schemeClr val="accent6">
                    <a:lumMod val="75000"/>
                  </a:schemeClr>
                </a:solidFill>
              </a:rPr>
              <a:t> </a:t>
            </a:r>
            <a:r>
              <a:rPr lang="en-US" sz="3000" b="1" dirty="0" err="1" smtClean="0">
                <a:solidFill>
                  <a:schemeClr val="accent6">
                    <a:lumMod val="75000"/>
                  </a:schemeClr>
                </a:solidFill>
              </a:rPr>
              <a:t>Demokratis</a:t>
            </a:r>
            <a:r>
              <a:rPr lang="en-US" sz="3000" b="1" dirty="0">
                <a:solidFill>
                  <a:schemeClr val="accent6">
                    <a:lumMod val="75000"/>
                  </a:schemeClr>
                </a:solidFill>
              </a:rPr>
              <a:t/>
            </a:r>
            <a:br>
              <a:rPr lang="en-US" sz="3000" b="1" dirty="0">
                <a:solidFill>
                  <a:schemeClr val="accent6">
                    <a:lumMod val="75000"/>
                  </a:schemeClr>
                </a:solidFill>
              </a:rPr>
            </a:br>
            <a:endParaRPr lang="en-US" sz="3000" b="1" dirty="0">
              <a:solidFill>
                <a:schemeClr val="accent6">
                  <a:lumMod val="75000"/>
                </a:schemeClr>
              </a:solidFill>
              <a:latin typeface="Arial Rounded MT Bold" pitchFamily="34"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 y="1276350"/>
            <a:ext cx="8848725"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1000" y="285749"/>
            <a:ext cx="8229600" cy="1295399"/>
          </a:xfrm>
          <a:prstGeom prst="rect">
            <a:avLst/>
          </a:prstGeom>
          <a:noFill/>
          <a:ln w="25400" cap="flat" cmpd="sng" algn="ctr">
            <a:noFill/>
            <a:prstDash val="solid"/>
          </a:ln>
        </p:spPr>
        <p:style>
          <a:lnRef idx="2">
            <a:schemeClr val="accent2"/>
          </a:lnRef>
          <a:fillRef idx="1">
            <a:schemeClr val="lt1"/>
          </a:fillRef>
          <a:effectRef idx="0">
            <a:schemeClr val="accent2"/>
          </a:effectRef>
          <a:fontRef idx="minor">
            <a:schemeClr val="dk1"/>
          </a:fontRef>
        </p:style>
        <p:txBody>
          <a:bodyP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id-ID" sz="3000" b="1" dirty="0" smtClean="0">
                <a:solidFill>
                  <a:schemeClr val="accent6">
                    <a:lumMod val="75000"/>
                  </a:schemeClr>
                </a:solidFill>
              </a:rPr>
              <a:t>Membaca Q.S </a:t>
            </a:r>
            <a:r>
              <a:rPr lang="pt-BR" sz="3000" b="1" dirty="0" smtClean="0">
                <a:solidFill>
                  <a:schemeClr val="accent6">
                    <a:lumMod val="75000"/>
                  </a:schemeClr>
                </a:solidFill>
              </a:rPr>
              <a:t>Ali ‘Imran/3 ayat </a:t>
            </a:r>
            <a:r>
              <a:rPr lang="en-US" sz="3000" b="1" dirty="0" smtClean="0">
                <a:solidFill>
                  <a:schemeClr val="accent6">
                    <a:lumMod val="75000"/>
                  </a:schemeClr>
                </a:solidFill>
              </a:rPr>
              <a:t>159</a:t>
            </a:r>
          </a:p>
        </p:txBody>
      </p:sp>
      <p:sp>
        <p:nvSpPr>
          <p:cNvPr id="4" name="Rectangle 3"/>
          <p:cNvSpPr/>
          <p:nvPr/>
        </p:nvSpPr>
        <p:spPr>
          <a:xfrm>
            <a:off x="762000" y="1200150"/>
            <a:ext cx="7581900" cy="2516073"/>
          </a:xfrm>
          <a:prstGeom prst="rect">
            <a:avLst/>
          </a:prstGeom>
        </p:spPr>
        <p:txBody>
          <a:bodyPr wrap="square">
            <a:spAutoFit/>
          </a:bodyPr>
          <a:lstStyle/>
          <a:p>
            <a:pPr algn="just" rtl="1">
              <a:lnSpc>
                <a:spcPct val="150000"/>
              </a:lnSpc>
            </a:pPr>
            <a:r>
              <a:rPr lang="ar-SA" sz="3600" dirty="0" smtClean="0">
                <a:latin typeface="Adobe نسخ Medium" pitchFamily="50" charset="-78"/>
                <a:cs typeface="Adobe نسخ Medium" pitchFamily="50" charset="-78"/>
              </a:rPr>
              <a:t>فَبِمَا رَحْمَةٍ مِنَ اللهِ لِنْتَ لَهُمْ وَلَوْ كُنْتَ فَظًّا غَلِيظَ الْقَلْبِ لَانْفَضُّوا مِنْ حَوْلِكَ فَاعْفُ عَنْهُمْ وَاسْتَغْفِرْ لَهُمْ وَشَاوِرْهُمْ فِي الْاَمْرِ فَاِذَا عَزَمْتَ فَتَوَكَّلْ عَلَى اللهِ اِنَّ اللهَ يُحِبُّ الْمُتَوَكِّلِيْنَ</a:t>
            </a:r>
            <a:endParaRPr lang="id-ID" sz="3600" dirty="0">
              <a:latin typeface="Adobe نسخ Medium" pitchFamily="50" charset="-78"/>
              <a:cs typeface="Adobe نسخ Medium" pitchFamily="50" charset="-78"/>
            </a:endParaRPr>
          </a:p>
        </p:txBody>
      </p:sp>
    </p:spTree>
    <p:extLst>
      <p:ext uri="{BB962C8B-B14F-4D97-AF65-F5344CB8AC3E}">
        <p14:creationId xmlns:p14="http://schemas.microsoft.com/office/powerpoint/2010/main" val="16058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0" y="285749"/>
            <a:ext cx="7620000" cy="1295399"/>
          </a:xfrm>
          <a:prstGeom prst="rect">
            <a:avLst/>
          </a:prstGeom>
          <a:noFill/>
          <a:ln w="25400" cap="flat" cmpd="sng" algn="ctr">
            <a:noFill/>
            <a:prstDash val="solid"/>
          </a:ln>
        </p:spPr>
        <p:style>
          <a:lnRef idx="2">
            <a:schemeClr val="accent2"/>
          </a:lnRef>
          <a:fillRef idx="1">
            <a:schemeClr val="lt1"/>
          </a:fillRef>
          <a:effectRef idx="0">
            <a:schemeClr val="accent2"/>
          </a:effectRef>
          <a:fontRef idx="minor">
            <a:schemeClr val="dk1"/>
          </a:fontRef>
        </p:style>
        <p:txBody>
          <a:bodyP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id-ID" sz="3000" b="1" dirty="0">
                <a:solidFill>
                  <a:schemeClr val="accent6">
                    <a:lumMod val="75000"/>
                  </a:schemeClr>
                </a:solidFill>
              </a:rPr>
              <a:t>Membaca </a:t>
            </a:r>
            <a:r>
              <a:rPr lang="id-ID" sz="3000" b="1" dirty="0" smtClean="0">
                <a:solidFill>
                  <a:schemeClr val="accent6">
                    <a:lumMod val="75000"/>
                  </a:schemeClr>
                </a:solidFill>
              </a:rPr>
              <a:t>Hadits </a:t>
            </a:r>
            <a:r>
              <a:rPr lang="id-ID" sz="3000" b="1" dirty="0">
                <a:solidFill>
                  <a:schemeClr val="accent6">
                    <a:lumMod val="75000"/>
                  </a:schemeClr>
                </a:solidFill>
              </a:rPr>
              <a:t>tentang </a:t>
            </a:r>
            <a:r>
              <a:rPr lang="en-US" sz="3000" b="1" dirty="0" err="1" smtClean="0">
                <a:solidFill>
                  <a:schemeClr val="accent6">
                    <a:lumMod val="75000"/>
                  </a:schemeClr>
                </a:solidFill>
              </a:rPr>
              <a:t>bersikap</a:t>
            </a:r>
            <a:r>
              <a:rPr lang="en-US" sz="3000" b="1" dirty="0" smtClean="0">
                <a:solidFill>
                  <a:schemeClr val="accent6">
                    <a:lumMod val="75000"/>
                  </a:schemeClr>
                </a:solidFill>
              </a:rPr>
              <a:t> </a:t>
            </a:r>
            <a:r>
              <a:rPr lang="en-US" sz="3000" b="1" dirty="0" err="1" smtClean="0">
                <a:solidFill>
                  <a:schemeClr val="accent6">
                    <a:lumMod val="75000"/>
                  </a:schemeClr>
                </a:solidFill>
              </a:rPr>
              <a:t>demokratis</a:t>
            </a:r>
            <a:endParaRPr lang="en-US" sz="3000" b="1" dirty="0">
              <a:solidFill>
                <a:schemeClr val="accent6">
                  <a:lumMod val="75000"/>
                </a:schemeClr>
              </a:solidFill>
            </a:endParaRPr>
          </a:p>
        </p:txBody>
      </p:sp>
      <p:sp>
        <p:nvSpPr>
          <p:cNvPr id="4" name="Rectangle 3"/>
          <p:cNvSpPr/>
          <p:nvPr/>
        </p:nvSpPr>
        <p:spPr>
          <a:xfrm>
            <a:off x="762000" y="1047750"/>
            <a:ext cx="8077200" cy="3416320"/>
          </a:xfrm>
          <a:prstGeom prst="rect">
            <a:avLst/>
          </a:prstGeom>
        </p:spPr>
        <p:txBody>
          <a:bodyPr wrap="square">
            <a:spAutoFit/>
          </a:bodyPr>
          <a:lstStyle/>
          <a:p>
            <a:pPr algn="just" rtl="1">
              <a:lnSpc>
                <a:spcPct val="150000"/>
              </a:lnSpc>
            </a:pPr>
            <a:r>
              <a:rPr lang="ar-SA" sz="2400" b="1" dirty="0" smtClean="0">
                <a:latin typeface="Adobe نسخ Medium" pitchFamily="50" charset="-78"/>
                <a:cs typeface="Adobe نسخ Medium" pitchFamily="50" charset="-78"/>
              </a:rPr>
              <a:t>عَنْ اُنَاسٍ مِنْ اَهْلِ حِمْصٍ، مِنْ اَصْحَابِ مُعَاذِ بْنِ جَبَلٍ، اَنَّ رَسُولَ اللهَ صَلَّى اللهُ عَلَيْهِ وَسَلَّمَ لَمَّا اَرَادَ اَنْ يَبْعَثَ مُعَاذًا اِلَى الْيَمَنِ قَالَ: «كَيْفَ تَقْضِي اِذَا عَرَضَ لَكَ قَضَاءٌ؟»، قَالَ: اَقْضِي بِكِتَابِ اللهِ، قَالَ: «فَاِنْ لَمْ تَجِدْ فِي كِتَابِ اللهِ؟»، قَالَ: فَبِسُنَّةِ رَسُولِ اللهِ صَلَّى اللهُ عَلَيْهِ وَسَلَّمَ، قَالَ: «فَاِنْ لَمْ تَجِدْ فِي سُنَّةِ رَسُولِ اللهِ صَلَّى اللهُ عَلَيْهِ وَسَلَّمَ، وَلَا فِي كِتَابِ اللهِ؟» قَالَ: اَجْتَهِدُ رَاْيِي، وَلَا آلُو فَضَرَبَ رَسُولُ اللهِ صَلَّى اللهُ عَلَيْهِ وَسَلَّمَ صَدْرَهُ، وَقَالَ: «الْحَمْدُ لِلهِ الَّذِي وَفَّقَ رَسُولَ، رَسُولِ اللهِ لِمَا يُرْضِي رَسُولَ اللهِ»</a:t>
            </a:r>
            <a:endParaRPr lang="id-ID" sz="2400" dirty="0">
              <a:latin typeface="Adobe نسخ Medium" pitchFamily="50" charset="-78"/>
              <a:cs typeface="Adobe نسخ Medium" pitchFamily="50" charset="-78"/>
            </a:endParaRPr>
          </a:p>
        </p:txBody>
      </p:sp>
    </p:spTree>
    <p:extLst>
      <p:ext uri="{BB962C8B-B14F-4D97-AF65-F5344CB8AC3E}">
        <p14:creationId xmlns:p14="http://schemas.microsoft.com/office/powerpoint/2010/main" val="3108330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152400" y="819150"/>
            <a:ext cx="8893405" cy="3810000"/>
            <a:chOff x="239132" y="1293405"/>
            <a:chExt cx="7162109" cy="5234333"/>
          </a:xfrm>
        </p:grpSpPr>
        <p:sp>
          <p:nvSpPr>
            <p:cNvPr id="6" name="Rounded Rectangle 5"/>
            <p:cNvSpPr/>
            <p:nvPr/>
          </p:nvSpPr>
          <p:spPr>
            <a:xfrm>
              <a:off x="239132" y="1354390"/>
              <a:ext cx="7096488" cy="5173348"/>
            </a:xfrm>
            <a:prstGeom prst="roundRect">
              <a:avLst>
                <a:gd name="adj" fmla="val 6656"/>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ed Rectangle 6"/>
            <p:cNvSpPr/>
            <p:nvPr/>
          </p:nvSpPr>
          <p:spPr>
            <a:xfrm>
              <a:off x="354751" y="1293405"/>
              <a:ext cx="7046490" cy="5029483"/>
            </a:xfrm>
            <a:prstGeom prst="roundRect">
              <a:avLst>
                <a:gd name="adj" fmla="val 6656"/>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Content Placeholder 2"/>
          <p:cNvSpPr txBox="1">
            <a:spLocks/>
          </p:cNvSpPr>
          <p:nvPr/>
        </p:nvSpPr>
        <p:spPr>
          <a:xfrm>
            <a:off x="533400" y="742950"/>
            <a:ext cx="8229600" cy="3810000"/>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1800" dirty="0" smtClean="0">
                <a:latin typeface="+mj-lt"/>
              </a:rPr>
              <a:t>Imam </a:t>
            </a:r>
            <a:r>
              <a:rPr lang="en-US" sz="1800" dirty="0" err="1" smtClean="0">
                <a:latin typeface="+mj-lt"/>
              </a:rPr>
              <a:t>Thabrani</a:t>
            </a:r>
            <a:r>
              <a:rPr lang="en-US" sz="1800" dirty="0" smtClean="0">
                <a:latin typeface="+mj-lt"/>
              </a:rPr>
              <a:t> </a:t>
            </a:r>
            <a:r>
              <a:rPr lang="en-US" sz="1800" dirty="0" err="1" smtClean="0">
                <a:latin typeface="+mj-lt"/>
              </a:rPr>
              <a:t>dan</a:t>
            </a:r>
            <a:r>
              <a:rPr lang="en-US" sz="1800" dirty="0" smtClean="0">
                <a:latin typeface="+mj-lt"/>
              </a:rPr>
              <a:t> </a:t>
            </a:r>
            <a:r>
              <a:rPr lang="en-US" sz="1800" dirty="0" err="1" smtClean="0">
                <a:latin typeface="+mj-lt"/>
              </a:rPr>
              <a:t>Ibnu</a:t>
            </a:r>
            <a:r>
              <a:rPr lang="en-US" sz="1800" dirty="0" smtClean="0">
                <a:latin typeface="+mj-lt"/>
              </a:rPr>
              <a:t> Abu </a:t>
            </a:r>
            <a:r>
              <a:rPr lang="en-US" sz="1800" dirty="0" err="1" smtClean="0">
                <a:latin typeface="+mj-lt"/>
              </a:rPr>
              <a:t>Hatim</a:t>
            </a:r>
            <a:r>
              <a:rPr lang="en-US" sz="1800" dirty="0" smtClean="0">
                <a:latin typeface="+mj-lt"/>
              </a:rPr>
              <a:t> </a:t>
            </a:r>
            <a:r>
              <a:rPr lang="en-US" sz="1800" dirty="0" err="1" smtClean="0">
                <a:latin typeface="+mj-lt"/>
              </a:rPr>
              <a:t>meriwayatkan</a:t>
            </a:r>
            <a:r>
              <a:rPr lang="en-US" sz="1800" dirty="0" smtClean="0">
                <a:latin typeface="+mj-lt"/>
              </a:rPr>
              <a:t> </a:t>
            </a:r>
            <a:r>
              <a:rPr lang="en-US" sz="1800" dirty="0" err="1" smtClean="0">
                <a:latin typeface="+mj-lt"/>
              </a:rPr>
              <a:t>dari</a:t>
            </a:r>
            <a:r>
              <a:rPr lang="en-US" sz="1800" dirty="0" smtClean="0">
                <a:latin typeface="+mj-lt"/>
              </a:rPr>
              <a:t> </a:t>
            </a:r>
            <a:r>
              <a:rPr lang="en-US" sz="1800" dirty="0" err="1" smtClean="0">
                <a:latin typeface="+mj-lt"/>
              </a:rPr>
              <a:t>Ibnu</a:t>
            </a:r>
            <a:r>
              <a:rPr lang="en-US" sz="1800" dirty="0" smtClean="0">
                <a:latin typeface="+mj-lt"/>
              </a:rPr>
              <a:t> </a:t>
            </a:r>
            <a:r>
              <a:rPr lang="en-US" sz="1800" dirty="0" err="1" smtClean="0">
                <a:latin typeface="+mj-lt"/>
              </a:rPr>
              <a:t>Abbas</a:t>
            </a:r>
            <a:r>
              <a:rPr lang="en-US" sz="1800" dirty="0" smtClean="0">
                <a:latin typeface="+mj-lt"/>
              </a:rPr>
              <a:t> </a:t>
            </a:r>
            <a:r>
              <a:rPr lang="en-US" sz="1800" dirty="0" err="1" smtClean="0">
                <a:latin typeface="+mj-lt"/>
              </a:rPr>
              <a:t>r.a</a:t>
            </a:r>
            <a:r>
              <a:rPr lang="en-US" sz="1800" dirty="0" smtClean="0">
                <a:latin typeface="+mj-lt"/>
              </a:rPr>
              <a:t>., </a:t>
            </a:r>
            <a:r>
              <a:rPr lang="en-US" sz="1800" dirty="0" err="1" smtClean="0">
                <a:latin typeface="+mj-lt"/>
              </a:rPr>
              <a:t>dia</a:t>
            </a:r>
            <a:r>
              <a:rPr lang="en-US" sz="1800" dirty="0" smtClean="0">
                <a:latin typeface="+mj-lt"/>
              </a:rPr>
              <a:t> </a:t>
            </a:r>
            <a:r>
              <a:rPr lang="en-US" sz="1800" dirty="0" err="1" smtClean="0">
                <a:latin typeface="+mj-lt"/>
              </a:rPr>
              <a:t>berkata</a:t>
            </a:r>
            <a:r>
              <a:rPr lang="en-US" sz="1800" dirty="0" smtClean="0">
                <a:latin typeface="+mj-lt"/>
              </a:rPr>
              <a:t> : “</a:t>
            </a:r>
            <a:r>
              <a:rPr lang="en-US" sz="1800" dirty="0" err="1" smtClean="0">
                <a:latin typeface="+mj-lt"/>
              </a:rPr>
              <a:t>Orang-orang</a:t>
            </a:r>
            <a:r>
              <a:rPr lang="en-US" sz="1800" dirty="0" smtClean="0">
                <a:latin typeface="+mj-lt"/>
              </a:rPr>
              <a:t> </a:t>
            </a:r>
            <a:r>
              <a:rPr lang="en-US" sz="1800" dirty="0" err="1" smtClean="0">
                <a:latin typeface="+mj-lt"/>
              </a:rPr>
              <a:t>Quraisy</a:t>
            </a:r>
            <a:r>
              <a:rPr lang="en-US" sz="1800" dirty="0" smtClean="0">
                <a:latin typeface="+mj-lt"/>
              </a:rPr>
              <a:t> </a:t>
            </a:r>
            <a:r>
              <a:rPr lang="en-US" sz="1800" dirty="0" err="1" smtClean="0">
                <a:latin typeface="+mj-lt"/>
              </a:rPr>
              <a:t>datang</a:t>
            </a:r>
            <a:r>
              <a:rPr lang="en-US" sz="1800" dirty="0" smtClean="0">
                <a:latin typeface="+mj-lt"/>
              </a:rPr>
              <a:t> </a:t>
            </a:r>
            <a:r>
              <a:rPr lang="en-US" sz="1800" dirty="0" err="1" smtClean="0">
                <a:latin typeface="+mj-lt"/>
              </a:rPr>
              <a:t>menemui</a:t>
            </a:r>
            <a:r>
              <a:rPr lang="en-US" sz="1800" dirty="0" smtClean="0">
                <a:latin typeface="+mj-lt"/>
              </a:rPr>
              <a:t> </a:t>
            </a:r>
            <a:r>
              <a:rPr lang="en-US" sz="1800" dirty="0" err="1" smtClean="0">
                <a:latin typeface="+mj-lt"/>
              </a:rPr>
              <a:t>orang-orang</a:t>
            </a:r>
            <a:r>
              <a:rPr lang="en-US" sz="1800" dirty="0" smtClean="0">
                <a:latin typeface="+mj-lt"/>
              </a:rPr>
              <a:t> </a:t>
            </a:r>
            <a:r>
              <a:rPr lang="en-US" sz="1800" dirty="0" err="1" smtClean="0">
                <a:latin typeface="+mj-lt"/>
              </a:rPr>
              <a:t>Yahudi</a:t>
            </a:r>
            <a:r>
              <a:rPr lang="en-US" sz="1800" dirty="0" smtClean="0">
                <a:latin typeface="+mj-lt"/>
              </a:rPr>
              <a:t> </a:t>
            </a:r>
            <a:r>
              <a:rPr lang="en-US" sz="1800" dirty="0" err="1" smtClean="0">
                <a:latin typeface="+mj-lt"/>
              </a:rPr>
              <a:t>dan</a:t>
            </a:r>
            <a:r>
              <a:rPr lang="en-US" sz="1800" dirty="0" smtClean="0">
                <a:latin typeface="+mj-lt"/>
              </a:rPr>
              <a:t> </a:t>
            </a:r>
            <a:r>
              <a:rPr lang="en-US" sz="1800" dirty="0" err="1" smtClean="0">
                <a:latin typeface="+mj-lt"/>
              </a:rPr>
              <a:t>mereka</a:t>
            </a:r>
            <a:r>
              <a:rPr lang="en-US" sz="1800" dirty="0" smtClean="0">
                <a:latin typeface="+mj-lt"/>
              </a:rPr>
              <a:t> </a:t>
            </a:r>
            <a:r>
              <a:rPr lang="en-US" sz="1800" dirty="0" err="1" smtClean="0">
                <a:latin typeface="+mj-lt"/>
              </a:rPr>
              <a:t>bertanya</a:t>
            </a:r>
            <a:r>
              <a:rPr lang="en-US" sz="1800" dirty="0" smtClean="0">
                <a:latin typeface="+mj-lt"/>
              </a:rPr>
              <a:t>, ‘</a:t>
            </a:r>
            <a:r>
              <a:rPr lang="en-US" sz="1800" dirty="0" err="1" smtClean="0">
                <a:latin typeface="+mj-lt"/>
              </a:rPr>
              <a:t>Bukti-bukti</a:t>
            </a:r>
            <a:r>
              <a:rPr lang="en-US" sz="1800" dirty="0" smtClean="0">
                <a:latin typeface="+mj-lt"/>
              </a:rPr>
              <a:t> </a:t>
            </a:r>
            <a:r>
              <a:rPr lang="en-US" sz="1800" dirty="0" err="1" smtClean="0">
                <a:latin typeface="+mj-lt"/>
              </a:rPr>
              <a:t>apakah</a:t>
            </a:r>
            <a:r>
              <a:rPr lang="en-US" sz="1800" dirty="0" smtClean="0">
                <a:latin typeface="+mj-lt"/>
              </a:rPr>
              <a:t> yang </a:t>
            </a:r>
            <a:r>
              <a:rPr lang="en-US" sz="1800" dirty="0" err="1" smtClean="0">
                <a:latin typeface="+mj-lt"/>
              </a:rPr>
              <a:t>dibawa</a:t>
            </a:r>
            <a:r>
              <a:rPr lang="en-US" sz="1800" dirty="0" smtClean="0">
                <a:latin typeface="+mj-lt"/>
              </a:rPr>
              <a:t> </a:t>
            </a:r>
            <a:r>
              <a:rPr lang="en-US" sz="1800" dirty="0" err="1" smtClean="0">
                <a:latin typeface="+mj-lt"/>
              </a:rPr>
              <a:t>oleh</a:t>
            </a:r>
            <a:r>
              <a:rPr lang="en-US" sz="1800" dirty="0" smtClean="0">
                <a:latin typeface="+mj-lt"/>
              </a:rPr>
              <a:t> </a:t>
            </a:r>
            <a:r>
              <a:rPr lang="en-US" sz="1800" dirty="0" err="1" smtClean="0">
                <a:latin typeface="+mj-lt"/>
              </a:rPr>
              <a:t>Nabi</a:t>
            </a:r>
            <a:r>
              <a:rPr lang="en-US" sz="1800" dirty="0" smtClean="0">
                <a:latin typeface="+mj-lt"/>
              </a:rPr>
              <a:t> Musa </a:t>
            </a:r>
            <a:r>
              <a:rPr lang="en-US" sz="1800" dirty="0" err="1" smtClean="0">
                <a:latin typeface="+mj-lt"/>
              </a:rPr>
              <a:t>kepada</a:t>
            </a:r>
            <a:r>
              <a:rPr lang="en-US" sz="1800" dirty="0" smtClean="0">
                <a:latin typeface="+mj-lt"/>
              </a:rPr>
              <a:t> </a:t>
            </a:r>
            <a:r>
              <a:rPr lang="en-US" sz="1800" dirty="0" err="1" smtClean="0">
                <a:latin typeface="+mj-lt"/>
              </a:rPr>
              <a:t>tuan-tuan</a:t>
            </a:r>
            <a:r>
              <a:rPr lang="en-US" sz="1800" dirty="0" smtClean="0">
                <a:latin typeface="+mj-lt"/>
              </a:rPr>
              <a:t>?. </a:t>
            </a:r>
            <a:r>
              <a:rPr lang="en-US" sz="1800" dirty="0" err="1" smtClean="0">
                <a:latin typeface="+mj-lt"/>
              </a:rPr>
              <a:t>Mereka</a:t>
            </a:r>
            <a:r>
              <a:rPr lang="en-US" sz="1800" dirty="0" smtClean="0">
                <a:latin typeface="+mj-lt"/>
              </a:rPr>
              <a:t> </a:t>
            </a:r>
            <a:r>
              <a:rPr lang="en-US" sz="1800" dirty="0" err="1" smtClean="0">
                <a:latin typeface="+mj-lt"/>
              </a:rPr>
              <a:t>menjawab</a:t>
            </a:r>
            <a:r>
              <a:rPr lang="en-US" sz="1800" dirty="0" smtClean="0">
                <a:latin typeface="+mj-lt"/>
              </a:rPr>
              <a:t>, ‘</a:t>
            </a:r>
            <a:r>
              <a:rPr lang="en-US" sz="1800" dirty="0" err="1" smtClean="0">
                <a:latin typeface="+mj-lt"/>
              </a:rPr>
              <a:t>Tongkat</a:t>
            </a:r>
            <a:r>
              <a:rPr lang="en-US" sz="1800" dirty="0" smtClean="0">
                <a:latin typeface="+mj-lt"/>
              </a:rPr>
              <a:t> </a:t>
            </a:r>
            <a:r>
              <a:rPr lang="en-US" sz="1800" dirty="0" err="1" smtClean="0">
                <a:latin typeface="+mj-lt"/>
              </a:rPr>
              <a:t>dan</a:t>
            </a:r>
            <a:r>
              <a:rPr lang="en-US" sz="1800" dirty="0" smtClean="0">
                <a:latin typeface="+mj-lt"/>
              </a:rPr>
              <a:t> </a:t>
            </a:r>
            <a:r>
              <a:rPr lang="en-US" sz="1800" dirty="0" err="1" smtClean="0">
                <a:latin typeface="+mj-lt"/>
              </a:rPr>
              <a:t>tangannya</a:t>
            </a:r>
            <a:r>
              <a:rPr lang="en-US" sz="1800" dirty="0" smtClean="0">
                <a:latin typeface="+mj-lt"/>
              </a:rPr>
              <a:t> yang </a:t>
            </a:r>
            <a:r>
              <a:rPr lang="en-US" sz="1800" dirty="0" err="1" smtClean="0">
                <a:latin typeface="+mj-lt"/>
              </a:rPr>
              <a:t>putih</a:t>
            </a:r>
            <a:r>
              <a:rPr lang="en-US" sz="1800" dirty="0" smtClean="0">
                <a:latin typeface="+mj-lt"/>
              </a:rPr>
              <a:t> </a:t>
            </a:r>
            <a:r>
              <a:rPr lang="en-US" sz="1800" dirty="0" err="1" smtClean="0">
                <a:latin typeface="+mj-lt"/>
              </a:rPr>
              <a:t>bagi</a:t>
            </a:r>
            <a:r>
              <a:rPr lang="en-US" sz="1800" dirty="0" smtClean="0">
                <a:latin typeface="+mj-lt"/>
              </a:rPr>
              <a:t> </a:t>
            </a:r>
            <a:r>
              <a:rPr lang="en-US" sz="1800" dirty="0" err="1" smtClean="0">
                <a:latin typeface="+mj-lt"/>
              </a:rPr>
              <a:t>mata</a:t>
            </a:r>
            <a:r>
              <a:rPr lang="en-US" sz="1800" dirty="0" smtClean="0">
                <a:latin typeface="+mj-lt"/>
              </a:rPr>
              <a:t> yang </a:t>
            </a:r>
            <a:r>
              <a:rPr lang="en-US" sz="1800" dirty="0" err="1" smtClean="0">
                <a:latin typeface="+mj-lt"/>
              </a:rPr>
              <a:t>memandang</a:t>
            </a:r>
            <a:r>
              <a:rPr lang="en-US" sz="1800" dirty="0" smtClean="0">
                <a:latin typeface="+mj-lt"/>
              </a:rPr>
              <a:t>’. </a:t>
            </a:r>
            <a:r>
              <a:rPr lang="en-US" sz="1800" dirty="0" err="1" smtClean="0">
                <a:latin typeface="+mj-lt"/>
              </a:rPr>
              <a:t>Kemudian</a:t>
            </a:r>
            <a:r>
              <a:rPr lang="en-US" sz="1800" dirty="0" smtClean="0">
                <a:latin typeface="+mj-lt"/>
              </a:rPr>
              <a:t> </a:t>
            </a:r>
            <a:r>
              <a:rPr lang="en-US" sz="1800" dirty="0" err="1" smtClean="0">
                <a:latin typeface="+mj-lt"/>
              </a:rPr>
              <a:t>mereka</a:t>
            </a:r>
            <a:r>
              <a:rPr lang="en-US" sz="1800" dirty="0" smtClean="0">
                <a:latin typeface="+mj-lt"/>
              </a:rPr>
              <a:t> (</a:t>
            </a:r>
            <a:r>
              <a:rPr lang="en-US" sz="1800" dirty="0" err="1" smtClean="0">
                <a:latin typeface="+mj-lt"/>
              </a:rPr>
              <a:t>orang-orang</a:t>
            </a:r>
            <a:r>
              <a:rPr lang="en-US" sz="1800" dirty="0" smtClean="0">
                <a:latin typeface="+mj-lt"/>
              </a:rPr>
              <a:t> </a:t>
            </a:r>
            <a:r>
              <a:rPr lang="en-US" sz="1800" dirty="0" err="1" smtClean="0">
                <a:latin typeface="+mj-lt"/>
              </a:rPr>
              <a:t>Quraisy</a:t>
            </a:r>
            <a:r>
              <a:rPr lang="en-US" sz="1800" dirty="0" smtClean="0">
                <a:latin typeface="+mj-lt"/>
              </a:rPr>
              <a:t>) </a:t>
            </a:r>
            <a:r>
              <a:rPr lang="en-US" sz="1800" dirty="0" err="1" smtClean="0">
                <a:latin typeface="+mj-lt"/>
              </a:rPr>
              <a:t>mendatangi</a:t>
            </a:r>
            <a:r>
              <a:rPr lang="en-US" sz="1800" dirty="0" smtClean="0">
                <a:latin typeface="+mj-lt"/>
              </a:rPr>
              <a:t> </a:t>
            </a:r>
            <a:r>
              <a:rPr lang="en-US" sz="1800" dirty="0" err="1" smtClean="0">
                <a:latin typeface="+mj-lt"/>
              </a:rPr>
              <a:t>orang-orang</a:t>
            </a:r>
            <a:r>
              <a:rPr lang="en-US" sz="1800" dirty="0" smtClean="0">
                <a:latin typeface="+mj-lt"/>
              </a:rPr>
              <a:t> </a:t>
            </a:r>
            <a:r>
              <a:rPr lang="en-US" sz="1800" dirty="0" err="1" smtClean="0">
                <a:latin typeface="+mj-lt"/>
              </a:rPr>
              <a:t>Nasrani</a:t>
            </a:r>
            <a:r>
              <a:rPr lang="en-US" sz="1800" dirty="0" smtClean="0">
                <a:latin typeface="+mj-lt"/>
              </a:rPr>
              <a:t>, </a:t>
            </a:r>
            <a:r>
              <a:rPr lang="en-US" sz="1800" dirty="0" err="1" smtClean="0">
                <a:latin typeface="+mj-lt"/>
              </a:rPr>
              <a:t>lalu</a:t>
            </a:r>
            <a:r>
              <a:rPr lang="en-US" sz="1800" dirty="0" smtClean="0">
                <a:latin typeface="+mj-lt"/>
              </a:rPr>
              <a:t> </a:t>
            </a:r>
            <a:r>
              <a:rPr lang="en-US" sz="1800" dirty="0" err="1" smtClean="0">
                <a:latin typeface="+mj-lt"/>
              </a:rPr>
              <a:t>menanyakan</a:t>
            </a:r>
            <a:r>
              <a:rPr lang="en-US" sz="1800" dirty="0" smtClean="0">
                <a:latin typeface="+mj-lt"/>
              </a:rPr>
              <a:t> </a:t>
            </a:r>
            <a:r>
              <a:rPr lang="en-US" sz="1800" dirty="0" err="1" smtClean="0">
                <a:latin typeface="+mj-lt"/>
              </a:rPr>
              <a:t>kepada</a:t>
            </a:r>
            <a:r>
              <a:rPr lang="en-US" sz="1800" dirty="0" smtClean="0">
                <a:latin typeface="+mj-lt"/>
              </a:rPr>
              <a:t> </a:t>
            </a:r>
            <a:r>
              <a:rPr lang="en-US" sz="1800" dirty="0" err="1" smtClean="0">
                <a:latin typeface="+mj-lt"/>
              </a:rPr>
              <a:t>mereka</a:t>
            </a:r>
            <a:r>
              <a:rPr lang="en-US" sz="1800" dirty="0" smtClean="0">
                <a:latin typeface="+mj-lt"/>
              </a:rPr>
              <a:t>, ‘</a:t>
            </a:r>
            <a:r>
              <a:rPr lang="en-US" sz="1800" dirty="0" err="1" smtClean="0">
                <a:latin typeface="+mj-lt"/>
              </a:rPr>
              <a:t>Apa</a:t>
            </a:r>
            <a:r>
              <a:rPr lang="en-US" sz="1800" dirty="0" smtClean="0">
                <a:latin typeface="+mj-lt"/>
              </a:rPr>
              <a:t> </a:t>
            </a:r>
            <a:r>
              <a:rPr lang="en-US" sz="1800" dirty="0" err="1" smtClean="0">
                <a:latin typeface="+mj-lt"/>
              </a:rPr>
              <a:t>mukjizat</a:t>
            </a:r>
            <a:r>
              <a:rPr lang="en-US" sz="1800" dirty="0" smtClean="0">
                <a:latin typeface="+mj-lt"/>
              </a:rPr>
              <a:t> </a:t>
            </a:r>
            <a:r>
              <a:rPr lang="en-US" sz="1800" dirty="0" err="1" smtClean="0">
                <a:latin typeface="+mj-lt"/>
              </a:rPr>
              <a:t>Nabi</a:t>
            </a:r>
            <a:r>
              <a:rPr lang="en-US" sz="1800" dirty="0" smtClean="0">
                <a:latin typeface="+mj-lt"/>
              </a:rPr>
              <a:t> Isa?’. </a:t>
            </a:r>
            <a:r>
              <a:rPr lang="en-US" sz="1800" dirty="0" err="1" smtClean="0">
                <a:latin typeface="+mj-lt"/>
              </a:rPr>
              <a:t>Mereka</a:t>
            </a:r>
            <a:r>
              <a:rPr lang="en-US" sz="1800" dirty="0" smtClean="0">
                <a:latin typeface="+mj-lt"/>
              </a:rPr>
              <a:t> </a:t>
            </a:r>
            <a:r>
              <a:rPr lang="en-US" sz="1800" dirty="0" err="1" smtClean="0">
                <a:latin typeface="+mj-lt"/>
              </a:rPr>
              <a:t>menjawab</a:t>
            </a:r>
            <a:r>
              <a:rPr lang="en-US" sz="1800" dirty="0" smtClean="0">
                <a:latin typeface="+mj-lt"/>
              </a:rPr>
              <a:t>, ‘</a:t>
            </a:r>
            <a:r>
              <a:rPr lang="en-US" sz="1800" dirty="0" err="1" smtClean="0">
                <a:latin typeface="+mj-lt"/>
              </a:rPr>
              <a:t>Menyembuhkan</a:t>
            </a:r>
            <a:r>
              <a:rPr lang="en-US" sz="1800" dirty="0" smtClean="0">
                <a:latin typeface="+mj-lt"/>
              </a:rPr>
              <a:t> </a:t>
            </a:r>
            <a:r>
              <a:rPr lang="en-US" sz="1800" dirty="0" err="1" smtClean="0">
                <a:latin typeface="+mj-lt"/>
              </a:rPr>
              <a:t>orang</a:t>
            </a:r>
            <a:r>
              <a:rPr lang="en-US" sz="1800" dirty="0" smtClean="0">
                <a:latin typeface="+mj-lt"/>
              </a:rPr>
              <a:t> yang </a:t>
            </a:r>
            <a:r>
              <a:rPr lang="en-US" sz="1800" dirty="0" err="1" smtClean="0">
                <a:latin typeface="+mj-lt"/>
              </a:rPr>
              <a:t>buta</a:t>
            </a:r>
            <a:r>
              <a:rPr lang="en-US" sz="1800" dirty="0" smtClean="0">
                <a:latin typeface="+mj-lt"/>
              </a:rPr>
              <a:t> </a:t>
            </a:r>
            <a:r>
              <a:rPr lang="en-US" sz="1800" dirty="0" err="1" smtClean="0">
                <a:latin typeface="+mj-lt"/>
              </a:rPr>
              <a:t>sejak</a:t>
            </a:r>
            <a:r>
              <a:rPr lang="en-US" sz="1800" dirty="0" smtClean="0">
                <a:latin typeface="+mj-lt"/>
              </a:rPr>
              <a:t> </a:t>
            </a:r>
            <a:r>
              <a:rPr lang="en-US" sz="1800" dirty="0" err="1" smtClean="0">
                <a:latin typeface="+mj-lt"/>
              </a:rPr>
              <a:t>lahir</a:t>
            </a:r>
            <a:r>
              <a:rPr lang="en-US" sz="1800" dirty="0" smtClean="0">
                <a:latin typeface="+mj-lt"/>
              </a:rPr>
              <a:t>, </a:t>
            </a:r>
            <a:r>
              <a:rPr lang="en-US" sz="1800" dirty="0" err="1" smtClean="0">
                <a:latin typeface="+mj-lt"/>
              </a:rPr>
              <a:t>orang</a:t>
            </a:r>
            <a:r>
              <a:rPr lang="en-US" sz="1800" dirty="0" smtClean="0">
                <a:latin typeface="+mj-lt"/>
              </a:rPr>
              <a:t> yang </a:t>
            </a:r>
            <a:r>
              <a:rPr lang="en-US" sz="1800" dirty="0" err="1" smtClean="0">
                <a:latin typeface="+mj-lt"/>
              </a:rPr>
              <a:t>berpenyakit</a:t>
            </a:r>
            <a:r>
              <a:rPr lang="en-US" sz="1800" dirty="0" smtClean="0">
                <a:latin typeface="+mj-lt"/>
              </a:rPr>
              <a:t> </a:t>
            </a:r>
            <a:r>
              <a:rPr lang="en-US" sz="1800" dirty="0" err="1" smtClean="0">
                <a:latin typeface="+mj-lt"/>
              </a:rPr>
              <a:t>kusta</a:t>
            </a:r>
            <a:r>
              <a:rPr lang="en-US" sz="1800" dirty="0" smtClean="0">
                <a:latin typeface="+mj-lt"/>
              </a:rPr>
              <a:t>, </a:t>
            </a:r>
            <a:r>
              <a:rPr lang="en-US" sz="1800" dirty="0" err="1" smtClean="0">
                <a:latin typeface="+mj-lt"/>
              </a:rPr>
              <a:t>bahkan</a:t>
            </a:r>
            <a:r>
              <a:rPr lang="en-US" sz="1800" dirty="0" smtClean="0">
                <a:latin typeface="+mj-lt"/>
              </a:rPr>
              <a:t> </a:t>
            </a:r>
            <a:r>
              <a:rPr lang="en-US" sz="1800" dirty="0" err="1" smtClean="0">
                <a:latin typeface="+mj-lt"/>
              </a:rPr>
              <a:t>menghidupkan</a:t>
            </a:r>
            <a:r>
              <a:rPr lang="en-US" sz="1800" dirty="0" smtClean="0">
                <a:latin typeface="+mj-lt"/>
              </a:rPr>
              <a:t> </a:t>
            </a:r>
            <a:r>
              <a:rPr lang="en-US" sz="1800" dirty="0" err="1" smtClean="0">
                <a:latin typeface="+mj-lt"/>
              </a:rPr>
              <a:t>orang</a:t>
            </a:r>
            <a:r>
              <a:rPr lang="en-US" sz="1800" dirty="0" smtClean="0">
                <a:latin typeface="+mj-lt"/>
              </a:rPr>
              <a:t> yang </a:t>
            </a:r>
            <a:r>
              <a:rPr lang="en-US" sz="1800" dirty="0" err="1" smtClean="0">
                <a:latin typeface="+mj-lt"/>
              </a:rPr>
              <a:t>telah</a:t>
            </a:r>
            <a:r>
              <a:rPr lang="en-US" sz="1800" dirty="0" smtClean="0">
                <a:latin typeface="+mj-lt"/>
              </a:rPr>
              <a:t> </a:t>
            </a:r>
            <a:r>
              <a:rPr lang="en-US" sz="1800" dirty="0" err="1" smtClean="0">
                <a:latin typeface="+mj-lt"/>
              </a:rPr>
              <a:t>mati</a:t>
            </a:r>
            <a:r>
              <a:rPr lang="en-US" sz="1800" dirty="0" smtClean="0">
                <a:latin typeface="+mj-lt"/>
              </a:rPr>
              <a:t>.” </a:t>
            </a:r>
            <a:r>
              <a:rPr lang="en-US" sz="1800" dirty="0" err="1" smtClean="0">
                <a:latin typeface="+mj-lt"/>
              </a:rPr>
              <a:t>Setelah</a:t>
            </a:r>
            <a:r>
              <a:rPr lang="en-US" sz="1800" dirty="0" smtClean="0">
                <a:latin typeface="+mj-lt"/>
              </a:rPr>
              <a:t> </a:t>
            </a:r>
            <a:r>
              <a:rPr lang="en-US" sz="1800" dirty="0" err="1" smtClean="0">
                <a:latin typeface="+mj-lt"/>
              </a:rPr>
              <a:t>itu</a:t>
            </a:r>
            <a:r>
              <a:rPr lang="en-US" sz="1800" dirty="0" smtClean="0">
                <a:latin typeface="+mj-lt"/>
              </a:rPr>
              <a:t> </a:t>
            </a:r>
            <a:r>
              <a:rPr lang="en-US" sz="1800" dirty="0" err="1" smtClean="0">
                <a:latin typeface="+mj-lt"/>
              </a:rPr>
              <a:t>mereka</a:t>
            </a:r>
            <a:r>
              <a:rPr lang="en-US" sz="1800" dirty="0" smtClean="0">
                <a:latin typeface="+mj-lt"/>
              </a:rPr>
              <a:t> </a:t>
            </a:r>
            <a:r>
              <a:rPr lang="en-US" sz="1800" dirty="0" err="1" smtClean="0">
                <a:latin typeface="+mj-lt"/>
              </a:rPr>
              <a:t>menjumpai</a:t>
            </a:r>
            <a:r>
              <a:rPr lang="en-US" sz="1800" dirty="0" smtClean="0">
                <a:latin typeface="+mj-lt"/>
              </a:rPr>
              <a:t> </a:t>
            </a:r>
            <a:r>
              <a:rPr lang="en-US" sz="1800" dirty="0" err="1" smtClean="0">
                <a:latin typeface="+mj-lt"/>
              </a:rPr>
              <a:t>Nabi</a:t>
            </a:r>
            <a:r>
              <a:rPr lang="en-US" sz="1800" dirty="0" smtClean="0">
                <a:latin typeface="+mj-lt"/>
              </a:rPr>
              <a:t> Muhammad saw. </a:t>
            </a:r>
            <a:r>
              <a:rPr lang="en-US" sz="1800" dirty="0" err="1" smtClean="0">
                <a:latin typeface="+mj-lt"/>
              </a:rPr>
              <a:t>dan</a:t>
            </a:r>
            <a:r>
              <a:rPr lang="en-US" sz="1800" dirty="0" smtClean="0">
                <a:latin typeface="+mj-lt"/>
              </a:rPr>
              <a:t> </a:t>
            </a:r>
            <a:r>
              <a:rPr lang="en-US" sz="1800" dirty="0" err="1" smtClean="0">
                <a:latin typeface="+mj-lt"/>
              </a:rPr>
              <a:t>berkata</a:t>
            </a:r>
            <a:r>
              <a:rPr lang="en-US" sz="1800" dirty="0" smtClean="0">
                <a:latin typeface="+mj-lt"/>
              </a:rPr>
              <a:t>, ‘</a:t>
            </a:r>
            <a:r>
              <a:rPr lang="en-US" sz="1800" dirty="0" err="1" smtClean="0">
                <a:latin typeface="+mj-lt"/>
              </a:rPr>
              <a:t>Mohonkanlan</a:t>
            </a:r>
            <a:r>
              <a:rPr lang="en-US" sz="1800" dirty="0" smtClean="0">
                <a:latin typeface="+mj-lt"/>
              </a:rPr>
              <a:t> </a:t>
            </a:r>
            <a:r>
              <a:rPr lang="en-US" sz="1800" dirty="0" err="1" smtClean="0">
                <a:latin typeface="+mj-lt"/>
              </a:rPr>
              <a:t>kepada</a:t>
            </a:r>
            <a:r>
              <a:rPr lang="en-US" sz="1800" dirty="0" smtClean="0">
                <a:latin typeface="+mj-lt"/>
              </a:rPr>
              <a:t> </a:t>
            </a:r>
            <a:r>
              <a:rPr lang="en-US" sz="1800" dirty="0" err="1" smtClean="0">
                <a:latin typeface="+mj-lt"/>
              </a:rPr>
              <a:t>Tuhanmu</a:t>
            </a:r>
            <a:r>
              <a:rPr lang="en-US" sz="1800" dirty="0" smtClean="0">
                <a:latin typeface="+mj-lt"/>
              </a:rPr>
              <a:t> </a:t>
            </a:r>
            <a:r>
              <a:rPr lang="en-US" sz="1800" dirty="0" err="1" smtClean="0">
                <a:latin typeface="+mj-lt"/>
              </a:rPr>
              <a:t>untuk</a:t>
            </a:r>
            <a:r>
              <a:rPr lang="en-US" sz="1800" dirty="0" smtClean="0">
                <a:latin typeface="+mj-lt"/>
              </a:rPr>
              <a:t> </a:t>
            </a:r>
            <a:r>
              <a:rPr lang="en-US" sz="1800" dirty="0" err="1" smtClean="0">
                <a:latin typeface="+mj-lt"/>
              </a:rPr>
              <a:t>kami</a:t>
            </a:r>
            <a:r>
              <a:rPr lang="en-US" sz="1800" dirty="0" smtClean="0">
                <a:latin typeface="+mj-lt"/>
              </a:rPr>
              <a:t> agar </a:t>
            </a:r>
            <a:r>
              <a:rPr lang="en-US" sz="1800" dirty="0" err="1" smtClean="0">
                <a:latin typeface="+mj-lt"/>
              </a:rPr>
              <a:t>bukit</a:t>
            </a:r>
            <a:r>
              <a:rPr lang="en-US" sz="1800" dirty="0" smtClean="0">
                <a:latin typeface="+mj-lt"/>
              </a:rPr>
              <a:t> </a:t>
            </a:r>
            <a:r>
              <a:rPr lang="en-US" sz="1800" dirty="0" err="1" smtClean="0">
                <a:latin typeface="+mj-lt"/>
              </a:rPr>
              <a:t>Shafa</a:t>
            </a:r>
            <a:r>
              <a:rPr lang="en-US" sz="1800" dirty="0" smtClean="0">
                <a:latin typeface="+mj-lt"/>
              </a:rPr>
              <a:t> </a:t>
            </a:r>
            <a:r>
              <a:rPr lang="en-US" sz="1800" dirty="0" err="1" smtClean="0">
                <a:latin typeface="+mj-lt"/>
              </a:rPr>
              <a:t>ini</a:t>
            </a:r>
            <a:r>
              <a:rPr lang="en-US" sz="1800" dirty="0" smtClean="0">
                <a:latin typeface="+mj-lt"/>
              </a:rPr>
              <a:t> </a:t>
            </a:r>
            <a:r>
              <a:rPr lang="en-US" sz="1800" dirty="0" err="1" smtClean="0">
                <a:latin typeface="+mj-lt"/>
              </a:rPr>
              <a:t>dijadikan</a:t>
            </a:r>
            <a:r>
              <a:rPr lang="en-US" sz="1800" dirty="0" smtClean="0">
                <a:latin typeface="+mj-lt"/>
              </a:rPr>
              <a:t> </a:t>
            </a:r>
            <a:r>
              <a:rPr lang="en-US" sz="1800" dirty="0" err="1" smtClean="0">
                <a:latin typeface="+mj-lt"/>
              </a:rPr>
              <a:t>sebagai</a:t>
            </a:r>
            <a:r>
              <a:rPr lang="en-US" sz="1800" dirty="0" smtClean="0">
                <a:latin typeface="+mj-lt"/>
              </a:rPr>
              <a:t> </a:t>
            </a:r>
            <a:r>
              <a:rPr lang="en-US" sz="1800" dirty="0" err="1" smtClean="0">
                <a:latin typeface="+mj-lt"/>
              </a:rPr>
              <a:t>bukitemas</a:t>
            </a:r>
            <a:r>
              <a:rPr lang="en-US" sz="1800" dirty="0" smtClean="0">
                <a:latin typeface="+mj-lt"/>
              </a:rPr>
              <a:t>. </a:t>
            </a:r>
            <a:r>
              <a:rPr lang="en-US" sz="1800" dirty="0" err="1" smtClean="0">
                <a:latin typeface="+mj-lt"/>
              </a:rPr>
              <a:t>Maka</a:t>
            </a:r>
            <a:r>
              <a:rPr lang="en-US" sz="1800" dirty="0" smtClean="0">
                <a:latin typeface="+mj-lt"/>
              </a:rPr>
              <a:t> </a:t>
            </a:r>
            <a:r>
              <a:rPr lang="en-US" sz="1800" dirty="0" err="1" smtClean="0">
                <a:latin typeface="+mj-lt"/>
              </a:rPr>
              <a:t>Nabi</a:t>
            </a:r>
            <a:r>
              <a:rPr lang="en-US" sz="1800" dirty="0" smtClean="0">
                <a:latin typeface="+mj-lt"/>
              </a:rPr>
              <a:t> pun </a:t>
            </a:r>
            <a:r>
              <a:rPr lang="en-US" sz="1800" dirty="0" err="1" smtClean="0">
                <a:latin typeface="+mj-lt"/>
              </a:rPr>
              <a:t>memohon</a:t>
            </a:r>
            <a:r>
              <a:rPr lang="en-US" sz="1800" dirty="0" smtClean="0">
                <a:latin typeface="+mj-lt"/>
              </a:rPr>
              <a:t> </a:t>
            </a:r>
            <a:r>
              <a:rPr lang="en-US" sz="1800" dirty="0" err="1" smtClean="0">
                <a:latin typeface="+mj-lt"/>
              </a:rPr>
              <a:t>kepada</a:t>
            </a:r>
            <a:r>
              <a:rPr lang="en-US" sz="1800" dirty="0" smtClean="0">
                <a:latin typeface="+mj-lt"/>
              </a:rPr>
              <a:t> Allah, </a:t>
            </a:r>
            <a:r>
              <a:rPr lang="en-US" sz="1800" dirty="0" err="1" smtClean="0">
                <a:latin typeface="+mj-lt"/>
              </a:rPr>
              <a:t>lalu</a:t>
            </a:r>
            <a:r>
              <a:rPr lang="en-US" sz="1800" dirty="0" smtClean="0">
                <a:latin typeface="+mj-lt"/>
              </a:rPr>
              <a:t> </a:t>
            </a:r>
            <a:r>
              <a:rPr lang="en-US" sz="1800" dirty="0" err="1" smtClean="0">
                <a:latin typeface="+mj-lt"/>
              </a:rPr>
              <a:t>diturunkan</a:t>
            </a:r>
            <a:r>
              <a:rPr lang="en-US" sz="1800" dirty="0" smtClean="0">
                <a:latin typeface="+mj-lt"/>
              </a:rPr>
              <a:t> </a:t>
            </a:r>
            <a:r>
              <a:rPr lang="en-US" sz="1800" dirty="0" smtClean="0"/>
              <a:t>Q.S. </a:t>
            </a:r>
            <a:r>
              <a:rPr lang="pt-BR" sz="1800" dirty="0" smtClean="0"/>
              <a:t>Ali ‘Imran/3 ayat 190</a:t>
            </a:r>
            <a:endParaRPr lang="en-US" sz="1800" dirty="0" smtClean="0">
              <a:latin typeface="+mj-lt"/>
            </a:endParaRPr>
          </a:p>
          <a:p>
            <a:pPr algn="just"/>
            <a:r>
              <a:rPr lang="en-US" sz="1800" dirty="0" smtClean="0"/>
              <a:t>Q.S. </a:t>
            </a:r>
            <a:r>
              <a:rPr lang="pt-BR" sz="1800" dirty="0" smtClean="0"/>
              <a:t>Ali ‘Imran/3 ayat 191 tidak ada asbabun nuzul secara khusus, dan secara umum mengikuti asbabun nuzul dalam </a:t>
            </a:r>
            <a:r>
              <a:rPr lang="en-US" sz="1800" dirty="0" smtClean="0"/>
              <a:t>Q.S. </a:t>
            </a:r>
            <a:r>
              <a:rPr lang="pt-BR" sz="1800" dirty="0" smtClean="0"/>
              <a:t>Ali ‘Imran/3 ayat 190</a:t>
            </a:r>
            <a:r>
              <a:rPr lang="en-US" sz="2000" dirty="0" smtClean="0">
                <a:latin typeface="+mj-lt"/>
              </a:rPr>
              <a:t> </a:t>
            </a:r>
            <a:endParaRPr lang="en-US" sz="2000" dirty="0">
              <a:latin typeface="+mj-lt"/>
            </a:endParaRPr>
          </a:p>
        </p:txBody>
      </p:sp>
      <p:sp>
        <p:nvSpPr>
          <p:cNvPr id="4" name="Title 1"/>
          <p:cNvSpPr txBox="1">
            <a:spLocks/>
          </p:cNvSpPr>
          <p:nvPr/>
        </p:nvSpPr>
        <p:spPr>
          <a:xfrm>
            <a:off x="381000" y="171451"/>
            <a:ext cx="8229600" cy="647699"/>
          </a:xfrm>
          <a:prstGeom prst="rect">
            <a:avLst/>
          </a:prstGeom>
          <a:noFill/>
          <a:ln w="25400" cap="flat" cmpd="sng" algn="ctr">
            <a:noFill/>
            <a:prstDash val="solid"/>
          </a:ln>
        </p:spPr>
        <p:style>
          <a:lnRef idx="2">
            <a:schemeClr val="accent2"/>
          </a:lnRef>
          <a:fillRef idx="1">
            <a:schemeClr val="lt1"/>
          </a:fillRef>
          <a:effectRef idx="0">
            <a:schemeClr val="accent2"/>
          </a:effectRef>
          <a:fontRef idx="minor">
            <a:schemeClr val="dk1"/>
          </a:fontRef>
        </p:style>
        <p:txBody>
          <a:bodyP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err="1">
                <a:solidFill>
                  <a:schemeClr val="accent6">
                    <a:lumMod val="75000"/>
                  </a:schemeClr>
                </a:solidFill>
              </a:rPr>
              <a:t>Asbabun</a:t>
            </a:r>
            <a:r>
              <a:rPr lang="en-US" sz="2400" b="1" dirty="0">
                <a:solidFill>
                  <a:schemeClr val="accent6">
                    <a:lumMod val="75000"/>
                  </a:schemeClr>
                </a:solidFill>
              </a:rPr>
              <a:t> </a:t>
            </a:r>
            <a:r>
              <a:rPr lang="en-US" sz="2400" b="1" dirty="0" err="1">
                <a:solidFill>
                  <a:schemeClr val="accent6">
                    <a:lumMod val="75000"/>
                  </a:schemeClr>
                </a:solidFill>
              </a:rPr>
              <a:t>Nuzul</a:t>
            </a:r>
            <a:r>
              <a:rPr lang="en-US" sz="2400" b="1" dirty="0">
                <a:solidFill>
                  <a:schemeClr val="accent6">
                    <a:lumMod val="75000"/>
                  </a:schemeClr>
                </a:solidFill>
              </a:rPr>
              <a:t> Q.S. </a:t>
            </a:r>
            <a:r>
              <a:rPr lang="pt-BR" sz="2400" b="1" dirty="0" smtClean="0">
                <a:solidFill>
                  <a:schemeClr val="accent6">
                    <a:lumMod val="75000"/>
                  </a:schemeClr>
                </a:solidFill>
              </a:rPr>
              <a:t>Ali ‘Imran/3 ayat 190-191</a:t>
            </a:r>
            <a:endParaRPr lang="en-US" sz="3000" b="1" dirty="0">
              <a:solidFill>
                <a:schemeClr val="accent6">
                  <a:lumMod val="75000"/>
                </a:schemeClr>
              </a:solidFill>
            </a:endParaRPr>
          </a:p>
        </p:txBody>
      </p:sp>
    </p:spTree>
    <p:extLst>
      <p:ext uri="{BB962C8B-B14F-4D97-AF65-F5344CB8AC3E}">
        <p14:creationId xmlns:p14="http://schemas.microsoft.com/office/powerpoint/2010/main" val="97696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 Same Side Corner Rectangle 7"/>
          <p:cNvSpPr/>
          <p:nvPr/>
        </p:nvSpPr>
        <p:spPr>
          <a:xfrm>
            <a:off x="0" y="1200150"/>
            <a:ext cx="9144000" cy="3943350"/>
          </a:xfrm>
          <a:prstGeom prst="round2SameRect">
            <a:avLst>
              <a:gd name="adj1" fmla="val 16000"/>
              <a:gd name="adj2" fmla="val 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16"/>
          <p:cNvSpPr txBox="1">
            <a:spLocks/>
          </p:cNvSpPr>
          <p:nvPr/>
        </p:nvSpPr>
        <p:spPr>
          <a:xfrm>
            <a:off x="457200" y="1200150"/>
            <a:ext cx="8153400" cy="3394472"/>
          </a:xfrm>
          <a:prstGeom prst="rect">
            <a:avLst/>
          </a:prstGeom>
        </p:spPr>
        <p:txBody>
          <a:bodyPr numCol="2"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gn="just">
              <a:buFont typeface="+mj-lt"/>
              <a:buAutoNum type="alphaLcPeriod"/>
            </a:pPr>
            <a:r>
              <a:rPr lang="en-US" sz="1800" dirty="0" err="1" smtClean="0">
                <a:latin typeface="+mj-lt"/>
                <a:cs typeface="Times New Roman" pitchFamily="18" charset="0"/>
              </a:rPr>
              <a:t>Semua</a:t>
            </a:r>
            <a:r>
              <a:rPr lang="en-US" sz="1800" dirty="0" smtClean="0">
                <a:latin typeface="+mj-lt"/>
                <a:cs typeface="Times New Roman" pitchFamily="18" charset="0"/>
              </a:rPr>
              <a:t> yang </a:t>
            </a:r>
            <a:r>
              <a:rPr lang="en-US" sz="1800" dirty="0" err="1" smtClean="0">
                <a:latin typeface="+mj-lt"/>
                <a:cs typeface="Times New Roman" pitchFamily="18" charset="0"/>
              </a:rPr>
              <a:t>terjadi</a:t>
            </a:r>
            <a:r>
              <a:rPr lang="en-US" sz="1800" dirty="0" smtClean="0">
                <a:latin typeface="+mj-lt"/>
                <a:cs typeface="Times New Roman" pitchFamily="18" charset="0"/>
              </a:rPr>
              <a:t> </a:t>
            </a:r>
            <a:r>
              <a:rPr lang="en-US" sz="1800" dirty="0" err="1" smtClean="0">
                <a:latin typeface="+mj-lt"/>
                <a:cs typeface="Times New Roman" pitchFamily="18" charset="0"/>
              </a:rPr>
              <a:t>di</a:t>
            </a:r>
            <a:r>
              <a:rPr lang="en-US" sz="1800" dirty="0" smtClean="0">
                <a:latin typeface="+mj-lt"/>
                <a:cs typeface="Times New Roman" pitchFamily="18" charset="0"/>
              </a:rPr>
              <a:t> </a:t>
            </a:r>
            <a:r>
              <a:rPr lang="en-US" sz="1800" dirty="0" err="1" smtClean="0">
                <a:latin typeface="+mj-lt"/>
                <a:cs typeface="Times New Roman" pitchFamily="18" charset="0"/>
              </a:rPr>
              <a:t>alam</a:t>
            </a:r>
            <a:r>
              <a:rPr lang="en-US" sz="1800" dirty="0" smtClean="0">
                <a:latin typeface="+mj-lt"/>
                <a:cs typeface="Times New Roman" pitchFamily="18" charset="0"/>
              </a:rPr>
              <a:t> </a:t>
            </a:r>
            <a:r>
              <a:rPr lang="en-US" sz="1800" dirty="0" err="1" smtClean="0">
                <a:latin typeface="+mj-lt"/>
                <a:cs typeface="Times New Roman" pitchFamily="18" charset="0"/>
              </a:rPr>
              <a:t>semesta</a:t>
            </a:r>
            <a:r>
              <a:rPr lang="en-US" sz="1800" dirty="0" smtClean="0">
                <a:latin typeface="+mj-lt"/>
                <a:cs typeface="Times New Roman" pitchFamily="18" charset="0"/>
              </a:rPr>
              <a:t> </a:t>
            </a:r>
            <a:r>
              <a:rPr lang="en-US" sz="1800" dirty="0" err="1" smtClean="0">
                <a:latin typeface="+mj-lt"/>
                <a:cs typeface="Times New Roman" pitchFamily="18" charset="0"/>
              </a:rPr>
              <a:t>ini</a:t>
            </a:r>
            <a:r>
              <a:rPr lang="en-US" sz="1800" dirty="0" smtClean="0">
                <a:latin typeface="+mj-lt"/>
                <a:cs typeface="Times New Roman" pitchFamily="18" charset="0"/>
              </a:rPr>
              <a:t>, </a:t>
            </a:r>
            <a:r>
              <a:rPr lang="en-US" sz="1800" dirty="0" err="1" smtClean="0">
                <a:latin typeface="+mj-lt"/>
                <a:cs typeface="Times New Roman" pitchFamily="18" charset="0"/>
              </a:rPr>
              <a:t>termasuk</a:t>
            </a:r>
            <a:r>
              <a:rPr lang="en-US" sz="1800" dirty="0" smtClean="0">
                <a:latin typeface="+mj-lt"/>
                <a:cs typeface="Times New Roman" pitchFamily="18" charset="0"/>
              </a:rPr>
              <a:t> </a:t>
            </a:r>
            <a:r>
              <a:rPr lang="en-US" sz="1800" dirty="0" err="1" smtClean="0">
                <a:latin typeface="+mj-lt"/>
                <a:cs typeface="Times New Roman" pitchFamily="18" charset="0"/>
              </a:rPr>
              <a:t>penciptaan</a:t>
            </a:r>
            <a:r>
              <a:rPr lang="en-US" sz="1800" dirty="0" smtClean="0">
                <a:latin typeface="+mj-lt"/>
                <a:cs typeface="Times New Roman" pitchFamily="18" charset="0"/>
              </a:rPr>
              <a:t> </a:t>
            </a:r>
            <a:r>
              <a:rPr lang="en-US" sz="1800" dirty="0" err="1" smtClean="0">
                <a:latin typeface="+mj-lt"/>
                <a:cs typeface="Times New Roman" pitchFamily="18" charset="0"/>
              </a:rPr>
              <a:t>langit</a:t>
            </a:r>
            <a:r>
              <a:rPr lang="en-US" sz="1800" dirty="0" smtClean="0">
                <a:latin typeface="+mj-lt"/>
                <a:cs typeface="Times New Roman" pitchFamily="18" charset="0"/>
              </a:rPr>
              <a:t>, </a:t>
            </a:r>
            <a:r>
              <a:rPr lang="en-US" sz="1800" dirty="0" err="1" smtClean="0">
                <a:latin typeface="+mj-lt"/>
                <a:cs typeface="Times New Roman" pitchFamily="18" charset="0"/>
              </a:rPr>
              <a:t>bumi</a:t>
            </a:r>
            <a:r>
              <a:rPr lang="en-US" sz="1800" dirty="0" smtClean="0">
                <a:latin typeface="+mj-lt"/>
                <a:cs typeface="Times New Roman" pitchFamily="18" charset="0"/>
              </a:rPr>
              <a:t> </a:t>
            </a:r>
            <a:r>
              <a:rPr lang="en-US" sz="1800" dirty="0" err="1" smtClean="0">
                <a:latin typeface="+mj-lt"/>
                <a:cs typeface="Times New Roman" pitchFamily="18" charset="0"/>
              </a:rPr>
              <a:t>dan</a:t>
            </a:r>
            <a:r>
              <a:rPr lang="en-US" sz="1800" dirty="0" smtClean="0">
                <a:latin typeface="+mj-lt"/>
                <a:cs typeface="Times New Roman" pitchFamily="18" charset="0"/>
              </a:rPr>
              <a:t> </a:t>
            </a:r>
            <a:r>
              <a:rPr lang="en-US" sz="1800" dirty="0" err="1" smtClean="0">
                <a:latin typeface="+mj-lt"/>
                <a:cs typeface="Times New Roman" pitchFamily="18" charset="0"/>
              </a:rPr>
              <a:t>pergantian</a:t>
            </a:r>
            <a:r>
              <a:rPr lang="en-US" sz="1800" dirty="0" smtClean="0">
                <a:latin typeface="+mj-lt"/>
                <a:cs typeface="Times New Roman" pitchFamily="18" charset="0"/>
              </a:rPr>
              <a:t> </a:t>
            </a:r>
            <a:r>
              <a:rPr lang="en-US" sz="1800" dirty="0" err="1" smtClean="0">
                <a:latin typeface="+mj-lt"/>
                <a:cs typeface="Times New Roman" pitchFamily="18" charset="0"/>
              </a:rPr>
              <a:t>malam</a:t>
            </a:r>
            <a:r>
              <a:rPr lang="en-US" sz="1800" dirty="0" smtClean="0">
                <a:latin typeface="+mj-lt"/>
                <a:cs typeface="Times New Roman" pitchFamily="18" charset="0"/>
              </a:rPr>
              <a:t> </a:t>
            </a:r>
            <a:r>
              <a:rPr lang="en-US" sz="1800" dirty="0" err="1" smtClean="0">
                <a:latin typeface="+mj-lt"/>
                <a:cs typeface="Times New Roman" pitchFamily="18" charset="0"/>
              </a:rPr>
              <a:t>dan</a:t>
            </a:r>
            <a:r>
              <a:rPr lang="en-US" sz="1800" dirty="0" smtClean="0">
                <a:latin typeface="+mj-lt"/>
                <a:cs typeface="Times New Roman" pitchFamily="18" charset="0"/>
              </a:rPr>
              <a:t> </a:t>
            </a:r>
            <a:r>
              <a:rPr lang="en-US" sz="1800" dirty="0" err="1" smtClean="0">
                <a:latin typeface="+mj-lt"/>
                <a:cs typeface="Times New Roman" pitchFamily="18" charset="0"/>
              </a:rPr>
              <a:t>siang</a:t>
            </a:r>
            <a:r>
              <a:rPr lang="en-US" sz="1800" dirty="0" smtClean="0">
                <a:latin typeface="+mj-lt"/>
                <a:cs typeface="Times New Roman" pitchFamily="18" charset="0"/>
              </a:rPr>
              <a:t> </a:t>
            </a:r>
            <a:r>
              <a:rPr lang="en-US" sz="1800" dirty="0" err="1" smtClean="0">
                <a:latin typeface="+mj-lt"/>
                <a:cs typeface="Times New Roman" pitchFamily="18" charset="0"/>
              </a:rPr>
              <a:t>merupakan</a:t>
            </a:r>
            <a:r>
              <a:rPr lang="en-US" sz="1800" dirty="0" smtClean="0">
                <a:latin typeface="+mj-lt"/>
                <a:cs typeface="Times New Roman" pitchFamily="18" charset="0"/>
              </a:rPr>
              <a:t> </a:t>
            </a:r>
            <a:r>
              <a:rPr lang="en-US" sz="1800" dirty="0" err="1" smtClean="0">
                <a:latin typeface="+mj-lt"/>
                <a:cs typeface="Times New Roman" pitchFamily="18" charset="0"/>
              </a:rPr>
              <a:t>bukti</a:t>
            </a:r>
            <a:r>
              <a:rPr lang="en-US" sz="1800" dirty="0" smtClean="0">
                <a:latin typeface="+mj-lt"/>
                <a:cs typeface="Times New Roman" pitchFamily="18" charset="0"/>
              </a:rPr>
              <a:t> </a:t>
            </a:r>
            <a:r>
              <a:rPr lang="en-US" sz="1800" dirty="0" err="1" smtClean="0">
                <a:latin typeface="+mj-lt"/>
                <a:cs typeface="Times New Roman" pitchFamily="18" charset="0"/>
              </a:rPr>
              <a:t>dan</a:t>
            </a:r>
            <a:r>
              <a:rPr lang="en-US" sz="1800" dirty="0" smtClean="0">
                <a:latin typeface="+mj-lt"/>
                <a:cs typeface="Times New Roman" pitchFamily="18" charset="0"/>
              </a:rPr>
              <a:t> </a:t>
            </a:r>
            <a:r>
              <a:rPr lang="en-US" sz="1800" dirty="0" err="1" smtClean="0">
                <a:latin typeface="+mj-lt"/>
                <a:cs typeface="Times New Roman" pitchFamily="18" charset="0"/>
              </a:rPr>
              <a:t>tanda</a:t>
            </a:r>
            <a:r>
              <a:rPr lang="en-US" sz="1800" dirty="0" smtClean="0">
                <a:latin typeface="+mj-lt"/>
                <a:cs typeface="Times New Roman" pitchFamily="18" charset="0"/>
              </a:rPr>
              <a:t> </a:t>
            </a:r>
            <a:r>
              <a:rPr lang="en-US" sz="1800" dirty="0" err="1" smtClean="0">
                <a:latin typeface="+mj-lt"/>
                <a:cs typeface="Times New Roman" pitchFamily="18" charset="0"/>
              </a:rPr>
              <a:t>kebesaran</a:t>
            </a:r>
            <a:r>
              <a:rPr lang="en-US" sz="1800" dirty="0" smtClean="0">
                <a:latin typeface="+mj-lt"/>
                <a:cs typeface="Times New Roman" pitchFamily="18" charset="0"/>
              </a:rPr>
              <a:t> </a:t>
            </a:r>
            <a:r>
              <a:rPr lang="en-US" sz="1800" dirty="0" err="1" smtClean="0">
                <a:latin typeface="+mj-lt"/>
                <a:cs typeface="Times New Roman" pitchFamily="18" charset="0"/>
              </a:rPr>
              <a:t>dan</a:t>
            </a:r>
            <a:r>
              <a:rPr lang="en-US" sz="1800" dirty="0" smtClean="0">
                <a:latin typeface="+mj-lt"/>
                <a:cs typeface="Times New Roman" pitchFamily="18" charset="0"/>
              </a:rPr>
              <a:t> </a:t>
            </a:r>
            <a:r>
              <a:rPr lang="en-US" sz="1800" dirty="0" err="1" smtClean="0">
                <a:latin typeface="+mj-lt"/>
                <a:cs typeface="Times New Roman" pitchFamily="18" charset="0"/>
              </a:rPr>
              <a:t>kemahakuasaan</a:t>
            </a:r>
            <a:r>
              <a:rPr lang="en-US" sz="1800" dirty="0" smtClean="0">
                <a:latin typeface="+mj-lt"/>
                <a:cs typeface="Times New Roman" pitchFamily="18" charset="0"/>
              </a:rPr>
              <a:t> Allah </a:t>
            </a:r>
            <a:r>
              <a:rPr lang="en-US" sz="1800" dirty="0" err="1" smtClean="0">
                <a:latin typeface="+mj-lt"/>
                <a:cs typeface="Times New Roman" pitchFamily="18" charset="0"/>
              </a:rPr>
              <a:t>swt</a:t>
            </a:r>
            <a:r>
              <a:rPr lang="en-US" sz="1800" dirty="0" smtClean="0">
                <a:latin typeface="+mj-lt"/>
                <a:cs typeface="Times New Roman" pitchFamily="18" charset="0"/>
              </a:rPr>
              <a:t>.</a:t>
            </a:r>
          </a:p>
          <a:p>
            <a:pPr marL="514350" indent="-514350" algn="just">
              <a:buFont typeface="+mj-lt"/>
              <a:buAutoNum type="alphaLcPeriod"/>
            </a:pPr>
            <a:r>
              <a:rPr lang="en-US" sz="1800" dirty="0" err="1" smtClean="0">
                <a:latin typeface="+mj-lt"/>
                <a:cs typeface="Times New Roman" pitchFamily="18" charset="0"/>
              </a:rPr>
              <a:t>Tidak</a:t>
            </a:r>
            <a:r>
              <a:rPr lang="en-US" sz="1800" dirty="0" smtClean="0">
                <a:latin typeface="+mj-lt"/>
                <a:cs typeface="Times New Roman" pitchFamily="18" charset="0"/>
              </a:rPr>
              <a:t> </a:t>
            </a:r>
            <a:r>
              <a:rPr lang="en-US" sz="1800" dirty="0" err="1" smtClean="0">
                <a:latin typeface="+mj-lt"/>
                <a:cs typeface="Times New Roman" pitchFamily="18" charset="0"/>
              </a:rPr>
              <a:t>semua</a:t>
            </a:r>
            <a:r>
              <a:rPr lang="en-US" sz="1800" dirty="0" smtClean="0">
                <a:latin typeface="+mj-lt"/>
                <a:cs typeface="Times New Roman" pitchFamily="18" charset="0"/>
              </a:rPr>
              <a:t> </a:t>
            </a:r>
            <a:r>
              <a:rPr lang="en-US" sz="1800" dirty="0" err="1" smtClean="0">
                <a:latin typeface="+mj-lt"/>
                <a:cs typeface="Times New Roman" pitchFamily="18" charset="0"/>
              </a:rPr>
              <a:t>manusia</a:t>
            </a:r>
            <a:r>
              <a:rPr lang="en-US" sz="1800" dirty="0" smtClean="0">
                <a:latin typeface="+mj-lt"/>
                <a:cs typeface="Times New Roman" pitchFamily="18" charset="0"/>
              </a:rPr>
              <a:t> </a:t>
            </a:r>
            <a:r>
              <a:rPr lang="en-US" sz="1800" dirty="0" err="1" smtClean="0">
                <a:latin typeface="+mj-lt"/>
                <a:cs typeface="Times New Roman" pitchFamily="18" charset="0"/>
              </a:rPr>
              <a:t>di</a:t>
            </a:r>
            <a:r>
              <a:rPr lang="en-US" sz="1800" dirty="0" smtClean="0">
                <a:latin typeface="+mj-lt"/>
                <a:cs typeface="Times New Roman" pitchFamily="18" charset="0"/>
              </a:rPr>
              <a:t> </a:t>
            </a:r>
            <a:r>
              <a:rPr lang="en-US" sz="1800" dirty="0" err="1" smtClean="0">
                <a:latin typeface="+mj-lt"/>
                <a:cs typeface="Times New Roman" pitchFamily="18" charset="0"/>
              </a:rPr>
              <a:t>bumi</a:t>
            </a:r>
            <a:r>
              <a:rPr lang="en-US" sz="1800" dirty="0" smtClean="0">
                <a:latin typeface="+mj-lt"/>
                <a:cs typeface="Times New Roman" pitchFamily="18" charset="0"/>
              </a:rPr>
              <a:t> </a:t>
            </a:r>
            <a:r>
              <a:rPr lang="en-US" sz="1800" dirty="0" err="1" smtClean="0">
                <a:latin typeface="+mj-lt"/>
                <a:cs typeface="Times New Roman" pitchFamily="18" charset="0"/>
              </a:rPr>
              <a:t>ini</a:t>
            </a:r>
            <a:r>
              <a:rPr lang="en-US" sz="1800" dirty="0" smtClean="0">
                <a:latin typeface="+mj-lt"/>
                <a:cs typeface="Times New Roman" pitchFamily="18" charset="0"/>
              </a:rPr>
              <a:t> </a:t>
            </a:r>
            <a:r>
              <a:rPr lang="en-US" sz="1800" dirty="0" err="1" smtClean="0">
                <a:latin typeface="+mj-lt"/>
                <a:cs typeface="Times New Roman" pitchFamily="18" charset="0"/>
              </a:rPr>
              <a:t>mengakui</a:t>
            </a:r>
            <a:r>
              <a:rPr lang="en-US" sz="1800" dirty="0" smtClean="0">
                <a:latin typeface="+mj-lt"/>
                <a:cs typeface="Times New Roman" pitchFamily="18" charset="0"/>
              </a:rPr>
              <a:t> </a:t>
            </a:r>
            <a:r>
              <a:rPr lang="en-US" sz="1800" dirty="0" err="1" smtClean="0">
                <a:latin typeface="+mj-lt"/>
                <a:cs typeface="Times New Roman" pitchFamily="18" charset="0"/>
              </a:rPr>
              <a:t>dan</a:t>
            </a:r>
            <a:r>
              <a:rPr lang="en-US" sz="1800" dirty="0" smtClean="0">
                <a:latin typeface="+mj-lt"/>
                <a:cs typeface="Times New Roman" pitchFamily="18" charset="0"/>
              </a:rPr>
              <a:t> </a:t>
            </a:r>
            <a:r>
              <a:rPr lang="en-US" sz="1800" dirty="0" err="1" smtClean="0">
                <a:latin typeface="+mj-lt"/>
                <a:cs typeface="Times New Roman" pitchFamily="18" charset="0"/>
              </a:rPr>
              <a:t>menyadari</a:t>
            </a:r>
            <a:r>
              <a:rPr lang="en-US" sz="1800" dirty="0" smtClean="0">
                <a:latin typeface="+mj-lt"/>
                <a:cs typeface="Times New Roman" pitchFamily="18" charset="0"/>
              </a:rPr>
              <a:t> </a:t>
            </a:r>
            <a:r>
              <a:rPr lang="en-US" sz="1800" dirty="0" err="1" smtClean="0">
                <a:latin typeface="+mj-lt"/>
                <a:cs typeface="Times New Roman" pitchFamily="18" charset="0"/>
              </a:rPr>
              <a:t>terhadap</a:t>
            </a:r>
            <a:r>
              <a:rPr lang="en-US" sz="1800" dirty="0" smtClean="0">
                <a:latin typeface="+mj-lt"/>
                <a:cs typeface="Times New Roman" pitchFamily="18" charset="0"/>
              </a:rPr>
              <a:t> </a:t>
            </a:r>
            <a:r>
              <a:rPr lang="en-US" sz="1800" dirty="0" err="1" smtClean="0">
                <a:latin typeface="+mj-lt"/>
                <a:cs typeface="Times New Roman" pitchFamily="18" charset="0"/>
              </a:rPr>
              <a:t>kebesaran</a:t>
            </a:r>
            <a:r>
              <a:rPr lang="en-US" sz="1800" dirty="0" smtClean="0">
                <a:latin typeface="+mj-lt"/>
                <a:cs typeface="Times New Roman" pitchFamily="18" charset="0"/>
              </a:rPr>
              <a:t> </a:t>
            </a:r>
            <a:r>
              <a:rPr lang="en-US" sz="1800" dirty="0" err="1" smtClean="0">
                <a:latin typeface="+mj-lt"/>
                <a:cs typeface="Times New Roman" pitchFamily="18" charset="0"/>
              </a:rPr>
              <a:t>dan</a:t>
            </a:r>
            <a:r>
              <a:rPr lang="en-US" sz="1800" dirty="0" smtClean="0">
                <a:latin typeface="+mj-lt"/>
                <a:cs typeface="Times New Roman" pitchFamily="18" charset="0"/>
              </a:rPr>
              <a:t> </a:t>
            </a:r>
            <a:r>
              <a:rPr lang="en-US" sz="1800" dirty="0" err="1" smtClean="0">
                <a:latin typeface="+mj-lt"/>
                <a:cs typeface="Times New Roman" pitchFamily="18" charset="0"/>
              </a:rPr>
              <a:t>kemahakuasaan</a:t>
            </a:r>
            <a:r>
              <a:rPr lang="en-US" sz="1800" dirty="0" smtClean="0">
                <a:latin typeface="+mj-lt"/>
                <a:cs typeface="Times New Roman" pitchFamily="18" charset="0"/>
              </a:rPr>
              <a:t> Allah </a:t>
            </a:r>
            <a:r>
              <a:rPr lang="en-US" sz="1800" dirty="0" err="1" smtClean="0">
                <a:latin typeface="+mj-lt"/>
                <a:cs typeface="Times New Roman" pitchFamily="18" charset="0"/>
              </a:rPr>
              <a:t>swt</a:t>
            </a:r>
            <a:r>
              <a:rPr lang="en-US" sz="1800" dirty="0" smtClean="0">
                <a:latin typeface="+mj-lt"/>
                <a:cs typeface="Times New Roman" pitchFamily="18" charset="0"/>
              </a:rPr>
              <a:t>. </a:t>
            </a:r>
            <a:r>
              <a:rPr lang="en-US" sz="1800" dirty="0" err="1" smtClean="0">
                <a:latin typeface="+mj-lt"/>
                <a:cs typeface="Times New Roman" pitchFamily="18" charset="0"/>
              </a:rPr>
              <a:t>kecuali</a:t>
            </a:r>
            <a:r>
              <a:rPr lang="en-US" sz="1800" dirty="0" smtClean="0">
                <a:latin typeface="+mj-lt"/>
                <a:cs typeface="Times New Roman" pitchFamily="18" charset="0"/>
              </a:rPr>
              <a:t> </a:t>
            </a:r>
            <a:r>
              <a:rPr lang="en-US" sz="1800" dirty="0" err="1" smtClean="0">
                <a:latin typeface="+mj-lt"/>
                <a:cs typeface="Times New Roman" pitchFamily="18" charset="0"/>
              </a:rPr>
              <a:t>orang-orang</a:t>
            </a:r>
            <a:r>
              <a:rPr lang="en-US" sz="1800" dirty="0" smtClean="0">
                <a:latin typeface="+mj-lt"/>
                <a:cs typeface="Times New Roman" pitchFamily="18" charset="0"/>
              </a:rPr>
              <a:t> yang </a:t>
            </a:r>
            <a:r>
              <a:rPr lang="en-US" sz="1800" dirty="0" err="1" smtClean="0">
                <a:latin typeface="+mj-lt"/>
                <a:cs typeface="Times New Roman" pitchFamily="18" charset="0"/>
              </a:rPr>
              <a:t>berakal</a:t>
            </a:r>
            <a:r>
              <a:rPr lang="en-US" sz="1800" dirty="0" smtClean="0">
                <a:latin typeface="+mj-lt"/>
                <a:cs typeface="Times New Roman" pitchFamily="18" charset="0"/>
              </a:rPr>
              <a:t>.</a:t>
            </a:r>
          </a:p>
          <a:p>
            <a:pPr marL="514350" indent="-514350" algn="just">
              <a:buFont typeface="+mj-lt"/>
              <a:buAutoNum type="alphaLcPeriod"/>
            </a:pPr>
            <a:r>
              <a:rPr lang="en-US" sz="1800" dirty="0" smtClean="0">
                <a:latin typeface="+mj-lt"/>
                <a:cs typeface="Times New Roman" pitchFamily="18" charset="0"/>
              </a:rPr>
              <a:t>Yang </a:t>
            </a:r>
            <a:r>
              <a:rPr lang="en-US" sz="1800" dirty="0" err="1" smtClean="0">
                <a:latin typeface="+mj-lt"/>
                <a:cs typeface="Times New Roman" pitchFamily="18" charset="0"/>
              </a:rPr>
              <a:t>tergolong</a:t>
            </a:r>
            <a:r>
              <a:rPr lang="en-US" sz="1800" dirty="0" smtClean="0">
                <a:latin typeface="+mj-lt"/>
                <a:cs typeface="Times New Roman" pitchFamily="18" charset="0"/>
              </a:rPr>
              <a:t> </a:t>
            </a:r>
            <a:r>
              <a:rPr lang="en-US" sz="1800" dirty="0" err="1" smtClean="0">
                <a:latin typeface="+mj-lt"/>
                <a:cs typeface="Times New Roman" pitchFamily="18" charset="0"/>
              </a:rPr>
              <a:t>sebagai</a:t>
            </a:r>
            <a:r>
              <a:rPr lang="en-US" sz="1800" dirty="0" smtClean="0">
                <a:latin typeface="+mj-lt"/>
                <a:cs typeface="Times New Roman" pitchFamily="18" charset="0"/>
              </a:rPr>
              <a:t> </a:t>
            </a:r>
            <a:r>
              <a:rPr lang="en-US" sz="1800" dirty="0" err="1" smtClean="0">
                <a:latin typeface="+mj-lt"/>
                <a:cs typeface="Times New Roman" pitchFamily="18" charset="0"/>
              </a:rPr>
              <a:t>orang</a:t>
            </a:r>
            <a:r>
              <a:rPr lang="en-US" sz="1800" dirty="0" smtClean="0">
                <a:latin typeface="+mj-lt"/>
                <a:cs typeface="Times New Roman" pitchFamily="18" charset="0"/>
              </a:rPr>
              <a:t> yang </a:t>
            </a:r>
            <a:r>
              <a:rPr lang="en-US" sz="1800" dirty="0" err="1" smtClean="0">
                <a:latin typeface="+mj-lt"/>
                <a:cs typeface="Times New Roman" pitchFamily="18" charset="0"/>
              </a:rPr>
              <a:t>berakal</a:t>
            </a:r>
            <a:r>
              <a:rPr lang="en-US" sz="1800" dirty="0" smtClean="0">
                <a:latin typeface="+mj-lt"/>
                <a:cs typeface="Times New Roman" pitchFamily="18" charset="0"/>
              </a:rPr>
              <a:t>, </a:t>
            </a:r>
            <a:r>
              <a:rPr lang="en-US" sz="1800" dirty="0" err="1" smtClean="0">
                <a:latin typeface="+mj-lt"/>
                <a:cs typeface="Times New Roman" pitchFamily="18" charset="0"/>
              </a:rPr>
              <a:t>sehingga</a:t>
            </a:r>
            <a:r>
              <a:rPr lang="en-US" sz="1800" dirty="0" smtClean="0">
                <a:latin typeface="+mj-lt"/>
                <a:cs typeface="Times New Roman" pitchFamily="18" charset="0"/>
              </a:rPr>
              <a:t> </a:t>
            </a:r>
            <a:r>
              <a:rPr lang="en-US" sz="1800" dirty="0" err="1" smtClean="0">
                <a:latin typeface="+mj-lt"/>
                <a:cs typeface="Times New Roman" pitchFamily="18" charset="0"/>
              </a:rPr>
              <a:t>menyadari</a:t>
            </a:r>
            <a:r>
              <a:rPr lang="en-US" sz="1800" dirty="0" smtClean="0">
                <a:latin typeface="+mj-lt"/>
                <a:cs typeface="Times New Roman" pitchFamily="18" charset="0"/>
              </a:rPr>
              <a:t> </a:t>
            </a:r>
            <a:r>
              <a:rPr lang="en-US" sz="1800" dirty="0" err="1" smtClean="0">
                <a:latin typeface="+mj-lt"/>
                <a:cs typeface="Times New Roman" pitchFamily="18" charset="0"/>
              </a:rPr>
              <a:t>dan</a:t>
            </a:r>
            <a:r>
              <a:rPr lang="en-US" sz="1800" dirty="0" smtClean="0">
                <a:latin typeface="+mj-lt"/>
                <a:cs typeface="Times New Roman" pitchFamily="18" charset="0"/>
              </a:rPr>
              <a:t> </a:t>
            </a:r>
            <a:r>
              <a:rPr lang="en-US" sz="1800" dirty="0" err="1" smtClean="0">
                <a:latin typeface="+mj-lt"/>
                <a:cs typeface="Times New Roman" pitchFamily="18" charset="0"/>
              </a:rPr>
              <a:t>meyakini</a:t>
            </a:r>
            <a:r>
              <a:rPr lang="en-US" sz="1800" dirty="0" smtClean="0">
                <a:latin typeface="+mj-lt"/>
                <a:cs typeface="Times New Roman" pitchFamily="18" charset="0"/>
              </a:rPr>
              <a:t> </a:t>
            </a:r>
            <a:r>
              <a:rPr lang="en-US" sz="1800" dirty="0" err="1" smtClean="0">
                <a:latin typeface="+mj-lt"/>
                <a:cs typeface="Times New Roman" pitchFamily="18" charset="0"/>
              </a:rPr>
              <a:t>kebesaran</a:t>
            </a:r>
            <a:r>
              <a:rPr lang="en-US" sz="1800" dirty="0" smtClean="0">
                <a:latin typeface="+mj-lt"/>
                <a:cs typeface="Times New Roman" pitchFamily="18" charset="0"/>
              </a:rPr>
              <a:t> </a:t>
            </a:r>
            <a:r>
              <a:rPr lang="en-US" sz="1800" dirty="0" err="1" smtClean="0">
                <a:latin typeface="+mj-lt"/>
                <a:cs typeface="Times New Roman" pitchFamily="18" charset="0"/>
              </a:rPr>
              <a:t>dan</a:t>
            </a:r>
            <a:r>
              <a:rPr lang="en-US" sz="1800" dirty="0" smtClean="0">
                <a:latin typeface="+mj-lt"/>
                <a:cs typeface="Times New Roman" pitchFamily="18" charset="0"/>
              </a:rPr>
              <a:t> </a:t>
            </a:r>
            <a:r>
              <a:rPr lang="en-US" sz="1800" dirty="0" err="1" smtClean="0">
                <a:latin typeface="+mj-lt"/>
                <a:cs typeface="Times New Roman" pitchFamily="18" charset="0"/>
              </a:rPr>
              <a:t>kemahakuasaan</a:t>
            </a:r>
            <a:r>
              <a:rPr lang="en-US" sz="1800" dirty="0" smtClean="0">
                <a:latin typeface="+mj-lt"/>
                <a:cs typeface="Times New Roman" pitchFamily="18" charset="0"/>
              </a:rPr>
              <a:t> Allah </a:t>
            </a:r>
            <a:r>
              <a:rPr lang="en-US" sz="1800" dirty="0" err="1" smtClean="0">
                <a:latin typeface="+mj-lt"/>
                <a:cs typeface="Times New Roman" pitchFamily="18" charset="0"/>
              </a:rPr>
              <a:t>swt</a:t>
            </a:r>
            <a:r>
              <a:rPr lang="en-US" sz="1800" dirty="0" smtClean="0">
                <a:latin typeface="+mj-lt"/>
                <a:cs typeface="Times New Roman" pitchFamily="18" charset="0"/>
              </a:rPr>
              <a:t>. </a:t>
            </a:r>
            <a:r>
              <a:rPr lang="en-US" sz="1800" dirty="0" err="1" smtClean="0">
                <a:latin typeface="+mj-lt"/>
                <a:cs typeface="Times New Roman" pitchFamily="18" charset="0"/>
              </a:rPr>
              <a:t>adalah</a:t>
            </a:r>
            <a:r>
              <a:rPr lang="en-US" sz="1800" dirty="0" smtClean="0">
                <a:latin typeface="+mj-lt"/>
                <a:cs typeface="Times New Roman" pitchFamily="18" charset="0"/>
              </a:rPr>
              <a:t> </a:t>
            </a:r>
            <a:r>
              <a:rPr lang="en-US" sz="1800" dirty="0" err="1" smtClean="0">
                <a:latin typeface="+mj-lt"/>
                <a:cs typeface="Times New Roman" pitchFamily="18" charset="0"/>
              </a:rPr>
              <a:t>orang-orang</a:t>
            </a:r>
            <a:r>
              <a:rPr lang="en-US" sz="1800" dirty="0" smtClean="0">
                <a:latin typeface="+mj-lt"/>
                <a:cs typeface="Times New Roman" pitchFamily="18" charset="0"/>
              </a:rPr>
              <a:t> yang </a:t>
            </a:r>
            <a:r>
              <a:rPr lang="en-US" sz="1800" dirty="0" err="1" smtClean="0">
                <a:latin typeface="+mj-lt"/>
                <a:cs typeface="Times New Roman" pitchFamily="18" charset="0"/>
              </a:rPr>
              <a:t>selalu</a:t>
            </a:r>
            <a:r>
              <a:rPr lang="en-US" sz="1800" dirty="0" smtClean="0">
                <a:latin typeface="+mj-lt"/>
                <a:cs typeface="Times New Roman" pitchFamily="18" charset="0"/>
              </a:rPr>
              <a:t> </a:t>
            </a:r>
            <a:r>
              <a:rPr lang="en-US" sz="1800" dirty="0" err="1" smtClean="0">
                <a:latin typeface="+mj-lt"/>
                <a:cs typeface="Times New Roman" pitchFamily="18" charset="0"/>
              </a:rPr>
              <a:t>mengingat</a:t>
            </a:r>
            <a:r>
              <a:rPr lang="en-US" sz="1800" dirty="0" smtClean="0">
                <a:latin typeface="+mj-lt"/>
                <a:cs typeface="Times New Roman" pitchFamily="18" charset="0"/>
              </a:rPr>
              <a:t> Allah </a:t>
            </a:r>
            <a:r>
              <a:rPr lang="en-US" sz="1800" dirty="0" err="1" smtClean="0">
                <a:latin typeface="+mj-lt"/>
                <a:cs typeface="Times New Roman" pitchFamily="18" charset="0"/>
              </a:rPr>
              <a:t>swt</a:t>
            </a:r>
            <a:r>
              <a:rPr lang="en-US" sz="1800" dirty="0" smtClean="0">
                <a:latin typeface="+mj-lt"/>
                <a:cs typeface="Times New Roman" pitchFamily="18" charset="0"/>
              </a:rPr>
              <a:t>. </a:t>
            </a:r>
            <a:r>
              <a:rPr lang="en-US" sz="1800" dirty="0" err="1" smtClean="0">
                <a:latin typeface="+mj-lt"/>
                <a:cs typeface="Times New Roman" pitchFamily="18" charset="0"/>
              </a:rPr>
              <a:t>baik</a:t>
            </a:r>
            <a:r>
              <a:rPr lang="en-US" sz="1800" dirty="0" smtClean="0">
                <a:latin typeface="+mj-lt"/>
                <a:cs typeface="Times New Roman" pitchFamily="18" charset="0"/>
              </a:rPr>
              <a:t> </a:t>
            </a:r>
            <a:r>
              <a:rPr lang="en-US" sz="1800" dirty="0" err="1" smtClean="0">
                <a:latin typeface="+mj-lt"/>
                <a:cs typeface="Times New Roman" pitchFamily="18" charset="0"/>
              </a:rPr>
              <a:t>dalam</a:t>
            </a:r>
            <a:r>
              <a:rPr lang="en-US" sz="1800" dirty="0" smtClean="0">
                <a:latin typeface="+mj-lt"/>
                <a:cs typeface="Times New Roman" pitchFamily="18" charset="0"/>
              </a:rPr>
              <a:t> </a:t>
            </a:r>
            <a:r>
              <a:rPr lang="en-US" sz="1800" dirty="0" err="1" smtClean="0">
                <a:latin typeface="+mj-lt"/>
                <a:cs typeface="Times New Roman" pitchFamily="18" charset="0"/>
              </a:rPr>
              <a:t>keadaan</a:t>
            </a:r>
            <a:r>
              <a:rPr lang="en-US" sz="1800" dirty="0" smtClean="0">
                <a:latin typeface="+mj-lt"/>
                <a:cs typeface="Times New Roman" pitchFamily="18" charset="0"/>
              </a:rPr>
              <a:t> </a:t>
            </a:r>
            <a:r>
              <a:rPr lang="en-US" sz="1800" dirty="0" err="1" smtClean="0">
                <a:latin typeface="+mj-lt"/>
                <a:cs typeface="Times New Roman" pitchFamily="18" charset="0"/>
              </a:rPr>
              <a:t>berdiri</a:t>
            </a:r>
            <a:r>
              <a:rPr lang="en-US" sz="1800" dirty="0" smtClean="0">
                <a:latin typeface="+mj-lt"/>
                <a:cs typeface="Times New Roman" pitchFamily="18" charset="0"/>
              </a:rPr>
              <a:t> </a:t>
            </a:r>
            <a:r>
              <a:rPr lang="en-US" sz="1800" dirty="0" err="1" smtClean="0">
                <a:latin typeface="+mj-lt"/>
                <a:cs typeface="Times New Roman" pitchFamily="18" charset="0"/>
              </a:rPr>
              <a:t>maupun</a:t>
            </a:r>
            <a:r>
              <a:rPr lang="en-US" sz="1800" dirty="0" smtClean="0">
                <a:latin typeface="+mj-lt"/>
                <a:cs typeface="Times New Roman" pitchFamily="18" charset="0"/>
              </a:rPr>
              <a:t> </a:t>
            </a:r>
            <a:r>
              <a:rPr lang="en-US" sz="1800" dirty="0" err="1" smtClean="0">
                <a:latin typeface="+mj-lt"/>
                <a:cs typeface="Times New Roman" pitchFamily="18" charset="0"/>
              </a:rPr>
              <a:t>duduk</a:t>
            </a:r>
            <a:r>
              <a:rPr lang="en-US" sz="1800" dirty="0" smtClean="0">
                <a:latin typeface="+mj-lt"/>
                <a:cs typeface="Times New Roman" pitchFamily="18" charset="0"/>
              </a:rPr>
              <a:t> </a:t>
            </a:r>
            <a:r>
              <a:rPr lang="en-US" sz="1800" dirty="0" err="1" smtClean="0">
                <a:latin typeface="+mj-lt"/>
                <a:cs typeface="Times New Roman" pitchFamily="18" charset="0"/>
              </a:rPr>
              <a:t>atau</a:t>
            </a:r>
            <a:r>
              <a:rPr lang="en-US" sz="1800" dirty="0" smtClean="0">
                <a:latin typeface="+mj-lt"/>
                <a:cs typeface="Times New Roman" pitchFamily="18" charset="0"/>
              </a:rPr>
              <a:t> </a:t>
            </a:r>
            <a:r>
              <a:rPr lang="en-US" sz="1800" dirty="0" err="1" smtClean="0">
                <a:latin typeface="+mj-lt"/>
                <a:cs typeface="Times New Roman" pitchFamily="18" charset="0"/>
              </a:rPr>
              <a:t>berbaring</a:t>
            </a:r>
            <a:r>
              <a:rPr lang="en-US" sz="1800" dirty="0" smtClean="0">
                <a:latin typeface="+mj-lt"/>
                <a:cs typeface="Times New Roman" pitchFamily="18" charset="0"/>
              </a:rPr>
              <a:t>.</a:t>
            </a:r>
          </a:p>
          <a:p>
            <a:pPr marL="514350" indent="-514350" algn="just">
              <a:buFont typeface="+mj-lt"/>
              <a:buAutoNum type="alphaLcPeriod"/>
            </a:pPr>
            <a:r>
              <a:rPr lang="en-US" sz="1800" dirty="0" err="1" smtClean="0">
                <a:latin typeface="+mj-lt"/>
                <a:cs typeface="Times New Roman" pitchFamily="18" charset="0"/>
              </a:rPr>
              <a:t>Umat</a:t>
            </a:r>
            <a:r>
              <a:rPr lang="en-US" sz="1800" dirty="0" smtClean="0">
                <a:latin typeface="+mj-lt"/>
                <a:cs typeface="Times New Roman" pitchFamily="18" charset="0"/>
              </a:rPr>
              <a:t> Islam </a:t>
            </a:r>
            <a:r>
              <a:rPr lang="en-US" sz="1800" dirty="0" err="1" smtClean="0">
                <a:latin typeface="+mj-lt"/>
                <a:cs typeface="Times New Roman" pitchFamily="18" charset="0"/>
              </a:rPr>
              <a:t>hendaklah</a:t>
            </a:r>
            <a:r>
              <a:rPr lang="en-US" sz="1800" dirty="0" smtClean="0">
                <a:latin typeface="+mj-lt"/>
                <a:cs typeface="Times New Roman" pitchFamily="18" charset="0"/>
              </a:rPr>
              <a:t> </a:t>
            </a:r>
            <a:r>
              <a:rPr lang="en-US" sz="1800" dirty="0" err="1" smtClean="0">
                <a:latin typeface="+mj-lt"/>
                <a:cs typeface="Times New Roman" pitchFamily="18" charset="0"/>
              </a:rPr>
              <a:t>senantiasa</a:t>
            </a:r>
            <a:r>
              <a:rPr lang="en-US" sz="1800" dirty="0" smtClean="0">
                <a:latin typeface="+mj-lt"/>
                <a:cs typeface="Times New Roman" pitchFamily="18" charset="0"/>
              </a:rPr>
              <a:t> </a:t>
            </a:r>
            <a:r>
              <a:rPr lang="en-US" sz="1800" dirty="0" err="1" smtClean="0">
                <a:latin typeface="+mj-lt"/>
                <a:cs typeface="Times New Roman" pitchFamily="18" charset="0"/>
              </a:rPr>
              <a:t>memohon</a:t>
            </a:r>
            <a:r>
              <a:rPr lang="en-US" sz="1800" dirty="0" smtClean="0">
                <a:latin typeface="+mj-lt"/>
                <a:cs typeface="Times New Roman" pitchFamily="18" charset="0"/>
              </a:rPr>
              <a:t> </a:t>
            </a:r>
            <a:r>
              <a:rPr lang="en-US" sz="1800" dirty="0" err="1" smtClean="0">
                <a:latin typeface="+mj-lt"/>
                <a:cs typeface="Times New Roman" pitchFamily="18" charset="0"/>
              </a:rPr>
              <a:t>kepada</a:t>
            </a:r>
            <a:r>
              <a:rPr lang="en-US" sz="1800" dirty="0" smtClean="0">
                <a:latin typeface="+mj-lt"/>
                <a:cs typeface="Times New Roman" pitchFamily="18" charset="0"/>
              </a:rPr>
              <a:t> Allah </a:t>
            </a:r>
            <a:r>
              <a:rPr lang="en-US" sz="1800" dirty="0" err="1" smtClean="0">
                <a:latin typeface="+mj-lt"/>
                <a:cs typeface="Times New Roman" pitchFamily="18" charset="0"/>
              </a:rPr>
              <a:t>swt</a:t>
            </a:r>
            <a:r>
              <a:rPr lang="en-US" sz="1800" dirty="0" smtClean="0">
                <a:latin typeface="+mj-lt"/>
                <a:cs typeface="Times New Roman" pitchFamily="18" charset="0"/>
              </a:rPr>
              <a:t>. agar </a:t>
            </a:r>
            <a:r>
              <a:rPr lang="en-US" sz="1800" dirty="0" err="1" smtClean="0">
                <a:latin typeface="+mj-lt"/>
                <a:cs typeface="Times New Roman" pitchFamily="18" charset="0"/>
              </a:rPr>
              <a:t>diberikan</a:t>
            </a:r>
            <a:r>
              <a:rPr lang="en-US" sz="1800" dirty="0" smtClean="0">
                <a:latin typeface="+mj-lt"/>
                <a:cs typeface="Times New Roman" pitchFamily="18" charset="0"/>
              </a:rPr>
              <a:t> </a:t>
            </a:r>
            <a:r>
              <a:rPr lang="en-US" sz="1800" dirty="0" err="1" smtClean="0">
                <a:latin typeface="+mj-lt"/>
                <a:cs typeface="Times New Roman" pitchFamily="18" charset="0"/>
              </a:rPr>
              <a:t>akal</a:t>
            </a:r>
            <a:r>
              <a:rPr lang="en-US" sz="1800" dirty="0" smtClean="0">
                <a:latin typeface="+mj-lt"/>
                <a:cs typeface="Times New Roman" pitchFamily="18" charset="0"/>
              </a:rPr>
              <a:t> yang </a:t>
            </a:r>
            <a:r>
              <a:rPr lang="en-US" sz="1800" dirty="0" err="1" smtClean="0">
                <a:latin typeface="+mj-lt"/>
                <a:cs typeface="Times New Roman" pitchFamily="18" charset="0"/>
              </a:rPr>
              <a:t>mampu</a:t>
            </a:r>
            <a:r>
              <a:rPr lang="en-US" sz="1800" dirty="0" smtClean="0">
                <a:latin typeface="+mj-lt"/>
                <a:cs typeface="Times New Roman" pitchFamily="18" charset="0"/>
              </a:rPr>
              <a:t> </a:t>
            </a:r>
            <a:r>
              <a:rPr lang="en-US" sz="1800" dirty="0" err="1" smtClean="0">
                <a:latin typeface="+mj-lt"/>
                <a:cs typeface="Times New Roman" pitchFamily="18" charset="0"/>
              </a:rPr>
              <a:t>menangkap</a:t>
            </a:r>
            <a:r>
              <a:rPr lang="en-US" sz="1800" dirty="0" smtClean="0">
                <a:latin typeface="+mj-lt"/>
                <a:cs typeface="Times New Roman" pitchFamily="18" charset="0"/>
              </a:rPr>
              <a:t> </a:t>
            </a:r>
            <a:r>
              <a:rPr lang="en-US" sz="1800" dirty="0" err="1" smtClean="0">
                <a:latin typeface="+mj-lt"/>
                <a:cs typeface="Times New Roman" pitchFamily="18" charset="0"/>
              </a:rPr>
              <a:t>makna</a:t>
            </a:r>
            <a:r>
              <a:rPr lang="en-US" sz="1800" dirty="0" smtClean="0">
                <a:latin typeface="+mj-lt"/>
                <a:cs typeface="Times New Roman" pitchFamily="18" charset="0"/>
              </a:rPr>
              <a:t> </a:t>
            </a:r>
            <a:r>
              <a:rPr lang="en-US" sz="1800" dirty="0" err="1" smtClean="0">
                <a:latin typeface="+mj-lt"/>
                <a:cs typeface="Times New Roman" pitchFamily="18" charset="0"/>
              </a:rPr>
              <a:t>setiap</a:t>
            </a:r>
            <a:r>
              <a:rPr lang="en-US" sz="1800" dirty="0" smtClean="0">
                <a:latin typeface="+mj-lt"/>
                <a:cs typeface="Times New Roman" pitchFamily="18" charset="0"/>
              </a:rPr>
              <a:t> </a:t>
            </a:r>
            <a:r>
              <a:rPr lang="en-US" sz="1800" dirty="0" err="1" smtClean="0">
                <a:latin typeface="+mj-lt"/>
                <a:cs typeface="Times New Roman" pitchFamily="18" charset="0"/>
              </a:rPr>
              <a:t>ciptaan</a:t>
            </a:r>
            <a:r>
              <a:rPr lang="en-US" sz="1800" dirty="0" smtClean="0">
                <a:latin typeface="+mj-lt"/>
                <a:cs typeface="Times New Roman" pitchFamily="18" charset="0"/>
              </a:rPr>
              <a:t> Allah </a:t>
            </a:r>
            <a:r>
              <a:rPr lang="en-US" sz="1800" dirty="0" err="1" smtClean="0">
                <a:latin typeface="+mj-lt"/>
                <a:cs typeface="Times New Roman" pitchFamily="18" charset="0"/>
              </a:rPr>
              <a:t>swt</a:t>
            </a:r>
            <a:r>
              <a:rPr lang="en-US" sz="1800" dirty="0" smtClean="0">
                <a:latin typeface="+mj-lt"/>
                <a:cs typeface="Times New Roman" pitchFamily="18" charset="0"/>
              </a:rPr>
              <a:t>. </a:t>
            </a:r>
            <a:r>
              <a:rPr lang="en-US" sz="1800" dirty="0" err="1" smtClean="0">
                <a:latin typeface="+mj-lt"/>
                <a:cs typeface="Times New Roman" pitchFamily="18" charset="0"/>
              </a:rPr>
              <a:t>sehingga</a:t>
            </a:r>
            <a:r>
              <a:rPr lang="en-US" sz="1800" dirty="0" smtClean="0">
                <a:latin typeface="+mj-lt"/>
                <a:cs typeface="Times New Roman" pitchFamily="18" charset="0"/>
              </a:rPr>
              <a:t> </a:t>
            </a:r>
            <a:r>
              <a:rPr lang="en-US" sz="1800" dirty="0" err="1" smtClean="0">
                <a:latin typeface="+mj-lt"/>
                <a:cs typeface="Times New Roman" pitchFamily="18" charset="0"/>
              </a:rPr>
              <a:t>dapat</a:t>
            </a:r>
            <a:r>
              <a:rPr lang="en-US" sz="1800" dirty="0" smtClean="0">
                <a:latin typeface="+mj-lt"/>
                <a:cs typeface="Times New Roman" pitchFamily="18" charset="0"/>
              </a:rPr>
              <a:t> </a:t>
            </a:r>
            <a:r>
              <a:rPr lang="en-US" sz="1800" dirty="0" err="1" smtClean="0">
                <a:latin typeface="+mj-lt"/>
                <a:cs typeface="Times New Roman" pitchFamily="18" charset="0"/>
              </a:rPr>
              <a:t>terjauhkan</a:t>
            </a:r>
            <a:r>
              <a:rPr lang="en-US" sz="1800" dirty="0" smtClean="0">
                <a:latin typeface="+mj-lt"/>
                <a:cs typeface="Times New Roman" pitchFamily="18" charset="0"/>
              </a:rPr>
              <a:t> </a:t>
            </a:r>
            <a:r>
              <a:rPr lang="en-US" sz="1800" dirty="0" err="1" smtClean="0">
                <a:latin typeface="+mj-lt"/>
                <a:cs typeface="Times New Roman" pitchFamily="18" charset="0"/>
              </a:rPr>
              <a:t>dari</a:t>
            </a:r>
            <a:r>
              <a:rPr lang="en-US" sz="1800" dirty="0" smtClean="0">
                <a:latin typeface="+mj-lt"/>
                <a:cs typeface="Times New Roman" pitchFamily="18" charset="0"/>
              </a:rPr>
              <a:t> </a:t>
            </a:r>
            <a:r>
              <a:rPr lang="en-US" sz="1800" dirty="0" err="1" smtClean="0">
                <a:latin typeface="+mj-lt"/>
                <a:cs typeface="Times New Roman" pitchFamily="18" charset="0"/>
              </a:rPr>
              <a:t>ancaman</a:t>
            </a:r>
            <a:r>
              <a:rPr lang="en-US" sz="1800" dirty="0" smtClean="0">
                <a:latin typeface="+mj-lt"/>
                <a:cs typeface="Times New Roman" pitchFamily="18" charset="0"/>
              </a:rPr>
              <a:t> </a:t>
            </a:r>
            <a:r>
              <a:rPr lang="en-US" sz="1800" dirty="0" err="1" smtClean="0">
                <a:latin typeface="+mj-lt"/>
                <a:cs typeface="Times New Roman" pitchFamily="18" charset="0"/>
              </a:rPr>
              <a:t>api</a:t>
            </a:r>
            <a:r>
              <a:rPr lang="en-US" sz="1800" dirty="0" smtClean="0">
                <a:latin typeface="+mj-lt"/>
                <a:cs typeface="Times New Roman" pitchFamily="18" charset="0"/>
              </a:rPr>
              <a:t> </a:t>
            </a:r>
            <a:r>
              <a:rPr lang="en-US" sz="1800" dirty="0" err="1" smtClean="0">
                <a:latin typeface="+mj-lt"/>
                <a:cs typeface="Times New Roman" pitchFamily="18" charset="0"/>
              </a:rPr>
              <a:t>neraka</a:t>
            </a:r>
            <a:r>
              <a:rPr lang="en-US" sz="1800" dirty="0" smtClean="0">
                <a:latin typeface="+mj-lt"/>
                <a:cs typeface="Times New Roman" pitchFamily="18" charset="0"/>
              </a:rPr>
              <a:t>.</a:t>
            </a:r>
            <a:endParaRPr lang="id-ID" sz="1800" dirty="0">
              <a:latin typeface="+mj-lt"/>
              <a:cs typeface="Times New Roman" pitchFamily="18" charset="0"/>
            </a:endParaRPr>
          </a:p>
        </p:txBody>
      </p:sp>
      <p:sp>
        <p:nvSpPr>
          <p:cNvPr id="7" name="Title 1"/>
          <p:cNvSpPr txBox="1">
            <a:spLocks/>
          </p:cNvSpPr>
          <p:nvPr/>
        </p:nvSpPr>
        <p:spPr>
          <a:xfrm>
            <a:off x="381000" y="133350"/>
            <a:ext cx="8229600" cy="990600"/>
          </a:xfrm>
          <a:prstGeom prst="rect">
            <a:avLst/>
          </a:prstGeom>
          <a:noFill/>
          <a:ln w="25400" cap="flat" cmpd="sng" algn="ctr">
            <a:noFill/>
            <a:prstDash val="solid"/>
          </a:ln>
        </p:spPr>
        <p:style>
          <a:lnRef idx="2">
            <a:schemeClr val="accent2"/>
          </a:lnRef>
          <a:fillRef idx="1">
            <a:schemeClr val="lt1"/>
          </a:fillRef>
          <a:effectRef idx="0">
            <a:schemeClr val="accent2"/>
          </a:effectRef>
          <a:fontRef idx="minor">
            <a:schemeClr val="dk1"/>
          </a:fontRef>
        </p:style>
        <p:txBody>
          <a:bodyP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b="1" dirty="0" err="1">
                <a:solidFill>
                  <a:schemeClr val="accent6">
                    <a:lumMod val="75000"/>
                  </a:schemeClr>
                </a:solidFill>
                <a:cs typeface="Times New Roman" pitchFamily="18" charset="0"/>
              </a:rPr>
              <a:t>Analisis</a:t>
            </a:r>
            <a:r>
              <a:rPr lang="en-US" sz="2800" b="1" dirty="0">
                <a:solidFill>
                  <a:schemeClr val="accent6">
                    <a:lumMod val="75000"/>
                  </a:schemeClr>
                </a:solidFill>
                <a:cs typeface="Times New Roman" pitchFamily="18" charset="0"/>
              </a:rPr>
              <a:t> </a:t>
            </a:r>
            <a:r>
              <a:rPr lang="en-US" sz="2800" b="1" dirty="0" err="1">
                <a:solidFill>
                  <a:schemeClr val="accent6">
                    <a:lumMod val="75000"/>
                  </a:schemeClr>
                </a:solidFill>
                <a:cs typeface="Times New Roman" pitchFamily="18" charset="0"/>
              </a:rPr>
              <a:t>isi</a:t>
            </a:r>
            <a:r>
              <a:rPr lang="en-US" sz="2800" b="1" dirty="0">
                <a:solidFill>
                  <a:schemeClr val="accent6">
                    <a:lumMod val="75000"/>
                  </a:schemeClr>
                </a:solidFill>
                <a:cs typeface="Times New Roman" pitchFamily="18" charset="0"/>
              </a:rPr>
              <a:t> </a:t>
            </a:r>
            <a:r>
              <a:rPr lang="en-US" sz="2800" b="1" dirty="0" err="1">
                <a:solidFill>
                  <a:schemeClr val="accent6">
                    <a:lumMod val="75000"/>
                  </a:schemeClr>
                </a:solidFill>
                <a:cs typeface="Times New Roman" pitchFamily="18" charset="0"/>
              </a:rPr>
              <a:t>kandungan</a:t>
            </a:r>
            <a:r>
              <a:rPr lang="en-US" sz="2800" b="1" dirty="0">
                <a:solidFill>
                  <a:schemeClr val="accent6">
                    <a:lumMod val="75000"/>
                  </a:schemeClr>
                </a:solidFill>
                <a:cs typeface="Times New Roman" pitchFamily="18" charset="0"/>
              </a:rPr>
              <a:t> </a:t>
            </a:r>
            <a:r>
              <a:rPr lang="en-US" sz="2800" b="1" dirty="0" smtClean="0">
                <a:solidFill>
                  <a:schemeClr val="accent6">
                    <a:lumMod val="75000"/>
                  </a:schemeClr>
                </a:solidFill>
                <a:cs typeface="Times New Roman" pitchFamily="18" charset="0"/>
              </a:rPr>
              <a:t>Q.S</a:t>
            </a:r>
            <a:r>
              <a:rPr lang="en-US" sz="2800" b="1" dirty="0">
                <a:solidFill>
                  <a:schemeClr val="accent6">
                    <a:lumMod val="75000"/>
                  </a:schemeClr>
                </a:solidFill>
                <a:cs typeface="Times New Roman" pitchFamily="18" charset="0"/>
              </a:rPr>
              <a:t>. </a:t>
            </a:r>
            <a:r>
              <a:rPr lang="pt-BR" sz="2800" b="1" dirty="0" smtClean="0">
                <a:solidFill>
                  <a:schemeClr val="accent6">
                    <a:lumMod val="75000"/>
                  </a:schemeClr>
                </a:solidFill>
              </a:rPr>
              <a:t>Ali ‘Imran/3 </a:t>
            </a:r>
          </a:p>
          <a:p>
            <a:r>
              <a:rPr lang="pt-BR" sz="2800" b="1" dirty="0" smtClean="0">
                <a:solidFill>
                  <a:schemeClr val="accent6">
                    <a:lumMod val="75000"/>
                  </a:schemeClr>
                </a:solidFill>
              </a:rPr>
              <a:t>ayat 190-191</a:t>
            </a:r>
            <a:endParaRPr lang="en-US" sz="2800" b="1" dirty="0" smtClean="0">
              <a:solidFill>
                <a:schemeClr val="accent6">
                  <a:lumMod val="75000"/>
                </a:schemeClr>
              </a:solidFill>
              <a:cs typeface="Times New Roman" pitchFamily="18" charset="0"/>
            </a:endParaRPr>
          </a:p>
        </p:txBody>
      </p:sp>
      <p:pic>
        <p:nvPicPr>
          <p:cNvPr id="9" name="Picture 8" descr="E:\ELISA\ERLANGGA LISA\2017\TEMPLATE PPT\SMA Pendidikan Agama Islam dan Budi Pekerti  XI K13N Sadi dan M.Nasikin\SMA Pendidikan Agama Islam dan Budi Pekerti  XI K13N Sadi dan M.Nasikin bann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521200"/>
            <a:ext cx="9144001" cy="62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4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133350"/>
            <a:ext cx="6411499" cy="523220"/>
          </a:xfrm>
          <a:prstGeom prst="rect">
            <a:avLst/>
          </a:prstGeom>
        </p:spPr>
        <p:txBody>
          <a:bodyPr wrap="none">
            <a:spAutoFit/>
          </a:bodyPr>
          <a:lstStyle/>
          <a:p>
            <a:pPr algn="ctr"/>
            <a:r>
              <a:rPr lang="en-US" sz="2800" b="1" dirty="0" err="1" smtClean="0">
                <a:solidFill>
                  <a:schemeClr val="accent6">
                    <a:lumMod val="75000"/>
                  </a:schemeClr>
                </a:solidFill>
              </a:rPr>
              <a:t>Asbabun</a:t>
            </a:r>
            <a:r>
              <a:rPr lang="en-US" sz="2800" b="1" dirty="0" smtClean="0">
                <a:solidFill>
                  <a:schemeClr val="accent6">
                    <a:lumMod val="75000"/>
                  </a:schemeClr>
                </a:solidFill>
              </a:rPr>
              <a:t> </a:t>
            </a:r>
            <a:r>
              <a:rPr lang="en-US" sz="2800" b="1" dirty="0" err="1" smtClean="0">
                <a:solidFill>
                  <a:schemeClr val="accent6">
                    <a:lumMod val="75000"/>
                  </a:schemeClr>
                </a:solidFill>
              </a:rPr>
              <a:t>Nuzul</a:t>
            </a:r>
            <a:r>
              <a:rPr lang="en-US" sz="2800" b="1" dirty="0" smtClean="0">
                <a:solidFill>
                  <a:schemeClr val="accent6">
                    <a:lumMod val="75000"/>
                  </a:schemeClr>
                </a:solidFill>
              </a:rPr>
              <a:t> Q.S. </a:t>
            </a:r>
            <a:r>
              <a:rPr lang="pt-BR" sz="2800" b="1" dirty="0" smtClean="0">
                <a:solidFill>
                  <a:schemeClr val="accent6">
                    <a:lumMod val="75000"/>
                  </a:schemeClr>
                </a:solidFill>
              </a:rPr>
              <a:t>Ali ‘Imran/3 ayat 159 </a:t>
            </a:r>
            <a:endParaRPr lang="en-US" sz="2800" dirty="0"/>
          </a:p>
        </p:txBody>
      </p:sp>
      <p:grpSp>
        <p:nvGrpSpPr>
          <p:cNvPr id="3" name="Group 2"/>
          <p:cNvGrpSpPr>
            <a:grpSpLocks/>
          </p:cNvGrpSpPr>
          <p:nvPr/>
        </p:nvGrpSpPr>
        <p:grpSpPr bwMode="auto">
          <a:xfrm>
            <a:off x="152400" y="819150"/>
            <a:ext cx="8893405" cy="3810000"/>
            <a:chOff x="239132" y="1293405"/>
            <a:chExt cx="7162109" cy="5234333"/>
          </a:xfrm>
        </p:grpSpPr>
        <p:sp>
          <p:nvSpPr>
            <p:cNvPr id="4" name="Rounded Rectangle 3"/>
            <p:cNvSpPr/>
            <p:nvPr/>
          </p:nvSpPr>
          <p:spPr>
            <a:xfrm>
              <a:off x="239132" y="1354390"/>
              <a:ext cx="7096488" cy="5173348"/>
            </a:xfrm>
            <a:prstGeom prst="roundRect">
              <a:avLst>
                <a:gd name="adj" fmla="val 6656"/>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ounded Rectangle 4"/>
            <p:cNvSpPr/>
            <p:nvPr/>
          </p:nvSpPr>
          <p:spPr>
            <a:xfrm>
              <a:off x="354751" y="1293405"/>
              <a:ext cx="7046490" cy="5029483"/>
            </a:xfrm>
            <a:prstGeom prst="roundRect">
              <a:avLst>
                <a:gd name="adj" fmla="val 6656"/>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000" dirty="0" err="1" smtClean="0">
                  <a:solidFill>
                    <a:schemeClr val="tx1"/>
                  </a:solidFill>
                </a:rPr>
                <a:t>Sebab-sebab</a:t>
              </a:r>
              <a:r>
                <a:rPr lang="en-US" sz="2000" dirty="0" smtClean="0">
                  <a:solidFill>
                    <a:schemeClr val="tx1"/>
                  </a:solidFill>
                </a:rPr>
                <a:t> </a:t>
              </a:r>
              <a:r>
                <a:rPr lang="en-US" sz="2000" dirty="0" err="1" smtClean="0">
                  <a:solidFill>
                    <a:schemeClr val="tx1"/>
                  </a:solidFill>
                </a:rPr>
                <a:t>turunnya</a:t>
              </a:r>
              <a:r>
                <a:rPr lang="en-US" sz="2000" dirty="0" smtClean="0">
                  <a:solidFill>
                    <a:schemeClr val="tx1"/>
                  </a:solidFill>
                </a:rPr>
                <a:t> </a:t>
              </a:r>
              <a:r>
                <a:rPr lang="en-US" sz="2000" dirty="0" err="1" smtClean="0">
                  <a:solidFill>
                    <a:schemeClr val="tx1"/>
                  </a:solidFill>
                </a:rPr>
                <a:t>Surah</a:t>
              </a:r>
              <a:r>
                <a:rPr lang="en-US" sz="2000" dirty="0" smtClean="0">
                  <a:solidFill>
                    <a:schemeClr val="tx1"/>
                  </a:solidFill>
                </a:rPr>
                <a:t> Ali ‘</a:t>
              </a:r>
              <a:r>
                <a:rPr lang="en-US" sz="2000" dirty="0" err="1" smtClean="0">
                  <a:solidFill>
                    <a:schemeClr val="tx1"/>
                  </a:solidFill>
                </a:rPr>
                <a:t>Imran</a:t>
              </a:r>
              <a:r>
                <a:rPr lang="en-US" sz="2000" dirty="0" smtClean="0">
                  <a:solidFill>
                    <a:schemeClr val="tx1"/>
                  </a:solidFill>
                </a:rPr>
                <a:t>/3 </a:t>
              </a:r>
              <a:r>
                <a:rPr lang="en-US" sz="2000" dirty="0" err="1" smtClean="0">
                  <a:solidFill>
                    <a:schemeClr val="tx1"/>
                  </a:solidFill>
                </a:rPr>
                <a:t>ayat</a:t>
              </a:r>
              <a:r>
                <a:rPr lang="en-US" sz="2000" dirty="0" smtClean="0">
                  <a:solidFill>
                    <a:schemeClr val="tx1"/>
                  </a:solidFill>
                </a:rPr>
                <a:t> 159 </a:t>
              </a:r>
              <a:r>
                <a:rPr lang="en-US" sz="2000" dirty="0" err="1" smtClean="0">
                  <a:solidFill>
                    <a:schemeClr val="tx1"/>
                  </a:solidFill>
                </a:rPr>
                <a:t>sebagaimana</a:t>
              </a:r>
              <a:r>
                <a:rPr lang="en-US" sz="2000" dirty="0" smtClean="0">
                  <a:solidFill>
                    <a:schemeClr val="tx1"/>
                  </a:solidFill>
                </a:rPr>
                <a:t> </a:t>
              </a:r>
              <a:r>
                <a:rPr lang="en-US" sz="2000" dirty="0" err="1" smtClean="0">
                  <a:solidFill>
                    <a:schemeClr val="tx1"/>
                  </a:solidFill>
                </a:rPr>
                <a:t>diriwayatkan</a:t>
              </a:r>
              <a:r>
                <a:rPr lang="en-US" sz="2000" dirty="0" smtClean="0">
                  <a:solidFill>
                    <a:schemeClr val="tx1"/>
                  </a:solidFill>
                </a:rPr>
                <a:t> </a:t>
              </a:r>
              <a:r>
                <a:rPr lang="en-US" sz="2000" dirty="0" err="1" smtClean="0">
                  <a:solidFill>
                    <a:schemeClr val="tx1"/>
                  </a:solidFill>
                </a:rPr>
                <a:t>oleh</a:t>
              </a:r>
              <a:r>
                <a:rPr lang="en-US" sz="2000" dirty="0" smtClean="0">
                  <a:solidFill>
                    <a:schemeClr val="tx1"/>
                  </a:solidFill>
                </a:rPr>
                <a:t> </a:t>
              </a:r>
              <a:r>
                <a:rPr lang="en-US" sz="2000" dirty="0" err="1" smtClean="0">
                  <a:solidFill>
                    <a:schemeClr val="tx1"/>
                  </a:solidFill>
                </a:rPr>
                <a:t>Ibnu</a:t>
              </a:r>
              <a:r>
                <a:rPr lang="en-US" sz="2000" dirty="0" smtClean="0">
                  <a:solidFill>
                    <a:schemeClr val="tx1"/>
                  </a:solidFill>
                </a:rPr>
                <a:t> </a:t>
              </a:r>
              <a:r>
                <a:rPr lang="en-US" sz="2000" dirty="0" err="1" smtClean="0">
                  <a:solidFill>
                    <a:schemeClr val="tx1"/>
                  </a:solidFill>
                </a:rPr>
                <a:t>Abbas</a:t>
              </a:r>
              <a:r>
                <a:rPr lang="en-US" sz="2000" dirty="0" smtClean="0">
                  <a:solidFill>
                    <a:schemeClr val="tx1"/>
                  </a:solidFill>
                </a:rPr>
                <a:t> </a:t>
              </a:r>
              <a:r>
                <a:rPr lang="en-US" sz="2000" dirty="0" err="1" smtClean="0">
                  <a:solidFill>
                    <a:schemeClr val="tx1"/>
                  </a:solidFill>
                </a:rPr>
                <a:t>r.a</a:t>
              </a:r>
              <a:r>
                <a:rPr lang="en-US" sz="2000" dirty="0" smtClean="0">
                  <a:solidFill>
                    <a:schemeClr val="tx1"/>
                  </a:solidFill>
                </a:rPr>
                <a:t>. </a:t>
              </a:r>
              <a:r>
                <a:rPr lang="en-US" sz="2000" dirty="0" err="1" smtClean="0">
                  <a:solidFill>
                    <a:schemeClr val="tx1"/>
                  </a:solidFill>
                </a:rPr>
                <a:t>bahwa</a:t>
              </a:r>
              <a:r>
                <a:rPr lang="en-US" sz="2000" dirty="0" smtClean="0">
                  <a:solidFill>
                    <a:schemeClr val="tx1"/>
                  </a:solidFill>
                </a:rPr>
                <a:t> </a:t>
              </a:r>
              <a:r>
                <a:rPr lang="en-US" sz="2000" dirty="0" err="1" smtClean="0">
                  <a:solidFill>
                    <a:schemeClr val="tx1"/>
                  </a:solidFill>
                </a:rPr>
                <a:t>setelah</a:t>
              </a:r>
              <a:r>
                <a:rPr lang="en-US" sz="2000" dirty="0" smtClean="0">
                  <a:solidFill>
                    <a:schemeClr val="tx1"/>
                  </a:solidFill>
                </a:rPr>
                <a:t> </a:t>
              </a:r>
              <a:r>
                <a:rPr lang="en-US" sz="2000" dirty="0" err="1" smtClean="0">
                  <a:solidFill>
                    <a:schemeClr val="tx1"/>
                  </a:solidFill>
                </a:rPr>
                <a:t>terjadi</a:t>
              </a:r>
              <a:r>
                <a:rPr lang="en-US" sz="2000" dirty="0" smtClean="0">
                  <a:solidFill>
                    <a:schemeClr val="tx1"/>
                  </a:solidFill>
                </a:rPr>
                <a:t> </a:t>
              </a:r>
              <a:r>
                <a:rPr lang="en-US" sz="2000" dirty="0" err="1" smtClean="0">
                  <a:solidFill>
                    <a:schemeClr val="tx1"/>
                  </a:solidFill>
                </a:rPr>
                <a:t>perang</a:t>
              </a:r>
              <a:r>
                <a:rPr lang="en-US" sz="2000" dirty="0" smtClean="0">
                  <a:solidFill>
                    <a:schemeClr val="tx1"/>
                  </a:solidFill>
                </a:rPr>
                <a:t> </a:t>
              </a:r>
              <a:r>
                <a:rPr lang="en-US" sz="2000" dirty="0" err="1" smtClean="0">
                  <a:solidFill>
                    <a:schemeClr val="tx1"/>
                  </a:solidFill>
                </a:rPr>
                <a:t>Badar</a:t>
              </a:r>
              <a:r>
                <a:rPr lang="en-US" sz="2000" dirty="0" smtClean="0">
                  <a:solidFill>
                    <a:schemeClr val="tx1"/>
                  </a:solidFill>
                </a:rPr>
                <a:t>, </a:t>
              </a:r>
              <a:r>
                <a:rPr lang="en-US" sz="2000" dirty="0" err="1" smtClean="0">
                  <a:solidFill>
                    <a:schemeClr val="tx1"/>
                  </a:solidFill>
                </a:rPr>
                <a:t>Rasulullah</a:t>
              </a:r>
              <a:r>
                <a:rPr lang="en-US" sz="2000" dirty="0" smtClean="0">
                  <a:solidFill>
                    <a:schemeClr val="tx1"/>
                  </a:solidFill>
                </a:rPr>
                <a:t> saw. </a:t>
              </a:r>
              <a:r>
                <a:rPr lang="en-US" sz="2000" dirty="0" err="1" smtClean="0">
                  <a:solidFill>
                    <a:schemeClr val="tx1"/>
                  </a:solidFill>
                </a:rPr>
                <a:t>mengadakan</a:t>
              </a:r>
              <a:r>
                <a:rPr lang="en-US" sz="2000" dirty="0" smtClean="0">
                  <a:solidFill>
                    <a:schemeClr val="tx1"/>
                  </a:solidFill>
                </a:rPr>
                <a:t> </a:t>
              </a:r>
              <a:r>
                <a:rPr lang="en-US" sz="2000" dirty="0" err="1" smtClean="0">
                  <a:solidFill>
                    <a:schemeClr val="tx1"/>
                  </a:solidFill>
                </a:rPr>
                <a:t>musyawarah</a:t>
              </a:r>
              <a:r>
                <a:rPr lang="en-US" sz="2000" dirty="0" smtClean="0">
                  <a:solidFill>
                    <a:schemeClr val="tx1"/>
                  </a:solidFill>
                </a:rPr>
                <a:t> </a:t>
              </a:r>
              <a:r>
                <a:rPr lang="en-US" sz="2000" dirty="0" err="1" smtClean="0">
                  <a:solidFill>
                    <a:schemeClr val="tx1"/>
                  </a:solidFill>
                </a:rPr>
                <a:t>dengan</a:t>
              </a:r>
              <a:r>
                <a:rPr lang="en-US" sz="2000" dirty="0" smtClean="0">
                  <a:solidFill>
                    <a:schemeClr val="tx1"/>
                  </a:solidFill>
                </a:rPr>
                <a:t> Abu </a:t>
              </a:r>
              <a:r>
                <a:rPr lang="en-US" sz="2000" dirty="0" err="1" smtClean="0">
                  <a:solidFill>
                    <a:schemeClr val="tx1"/>
                  </a:solidFill>
                </a:rPr>
                <a:t>Bakar</a:t>
              </a:r>
              <a:r>
                <a:rPr lang="en-US" sz="2000" dirty="0" smtClean="0">
                  <a:solidFill>
                    <a:schemeClr val="tx1"/>
                  </a:solidFill>
                </a:rPr>
                <a:t> </a:t>
              </a:r>
              <a:r>
                <a:rPr lang="en-US" sz="2000" dirty="0" err="1" smtClean="0">
                  <a:solidFill>
                    <a:schemeClr val="tx1"/>
                  </a:solidFill>
                </a:rPr>
                <a:t>r.a</a:t>
              </a:r>
              <a:r>
                <a:rPr lang="en-US" sz="2000" dirty="0" smtClean="0">
                  <a:solidFill>
                    <a:schemeClr val="tx1"/>
                  </a:solidFill>
                </a:rPr>
                <a:t>. </a:t>
              </a:r>
              <a:r>
                <a:rPr lang="en-US" sz="2000" dirty="0" err="1" smtClean="0">
                  <a:solidFill>
                    <a:schemeClr val="tx1"/>
                  </a:solidFill>
                </a:rPr>
                <a:t>dan</a:t>
              </a:r>
              <a:r>
                <a:rPr lang="en-US" sz="2000" dirty="0" smtClean="0">
                  <a:solidFill>
                    <a:schemeClr val="tx1"/>
                  </a:solidFill>
                </a:rPr>
                <a:t> </a:t>
              </a:r>
              <a:r>
                <a:rPr lang="en-US" sz="2000" dirty="0" err="1" smtClean="0">
                  <a:solidFill>
                    <a:schemeClr val="tx1"/>
                  </a:solidFill>
                </a:rPr>
                <a:t>Umar</a:t>
              </a:r>
              <a:r>
                <a:rPr lang="en-US" sz="2000" dirty="0" smtClean="0">
                  <a:solidFill>
                    <a:schemeClr val="tx1"/>
                  </a:solidFill>
                </a:rPr>
                <a:t> bin </a:t>
              </a:r>
              <a:r>
                <a:rPr lang="en-US" sz="2000" dirty="0" err="1" smtClean="0">
                  <a:solidFill>
                    <a:schemeClr val="tx1"/>
                  </a:solidFill>
                </a:rPr>
                <a:t>Khattab</a:t>
              </a:r>
              <a:r>
                <a:rPr lang="en-US" sz="2000" dirty="0" smtClean="0">
                  <a:solidFill>
                    <a:schemeClr val="tx1"/>
                  </a:solidFill>
                </a:rPr>
                <a:t> </a:t>
              </a:r>
              <a:r>
                <a:rPr lang="en-US" sz="2000" dirty="0" err="1" smtClean="0">
                  <a:solidFill>
                    <a:schemeClr val="tx1"/>
                  </a:solidFill>
                </a:rPr>
                <a:t>r.a</a:t>
              </a:r>
              <a:r>
                <a:rPr lang="en-US" sz="2000" dirty="0" smtClean="0">
                  <a:solidFill>
                    <a:schemeClr val="tx1"/>
                  </a:solidFill>
                </a:rPr>
                <a:t>. </a:t>
              </a:r>
              <a:r>
                <a:rPr lang="en-US" sz="2000" dirty="0" err="1" smtClean="0">
                  <a:solidFill>
                    <a:schemeClr val="tx1"/>
                  </a:solidFill>
                </a:rPr>
                <a:t>untuk</a:t>
              </a:r>
              <a:r>
                <a:rPr lang="en-US" sz="2000" dirty="0" smtClean="0">
                  <a:solidFill>
                    <a:schemeClr val="tx1"/>
                  </a:solidFill>
                </a:rPr>
                <a:t> </a:t>
              </a:r>
              <a:r>
                <a:rPr lang="en-US" sz="2000" dirty="0" err="1" smtClean="0">
                  <a:solidFill>
                    <a:schemeClr val="tx1"/>
                  </a:solidFill>
                </a:rPr>
                <a:t>meminta</a:t>
              </a:r>
              <a:r>
                <a:rPr lang="en-US" sz="2000" dirty="0" smtClean="0">
                  <a:solidFill>
                    <a:schemeClr val="tx1"/>
                  </a:solidFill>
                </a:rPr>
                <a:t> </a:t>
              </a:r>
              <a:r>
                <a:rPr lang="en-US" sz="2000" dirty="0" err="1" smtClean="0">
                  <a:solidFill>
                    <a:schemeClr val="tx1"/>
                  </a:solidFill>
                </a:rPr>
                <a:t>pendapat</a:t>
              </a:r>
              <a:r>
                <a:rPr lang="en-US" sz="2000" dirty="0" smtClean="0">
                  <a:solidFill>
                    <a:schemeClr val="tx1"/>
                  </a:solidFill>
                </a:rPr>
                <a:t> </a:t>
              </a:r>
              <a:r>
                <a:rPr lang="en-US" sz="2000" dirty="0" err="1" smtClean="0">
                  <a:solidFill>
                    <a:schemeClr val="tx1"/>
                  </a:solidFill>
                </a:rPr>
                <a:t>mereka</a:t>
              </a:r>
              <a:r>
                <a:rPr lang="en-US" sz="2000" dirty="0" smtClean="0">
                  <a:solidFill>
                    <a:schemeClr val="tx1"/>
                  </a:solidFill>
                </a:rPr>
                <a:t> </a:t>
              </a:r>
              <a:r>
                <a:rPr lang="en-US" sz="2000" dirty="0" err="1" smtClean="0">
                  <a:solidFill>
                    <a:schemeClr val="tx1"/>
                  </a:solidFill>
                </a:rPr>
                <a:t>tentang</a:t>
              </a:r>
              <a:r>
                <a:rPr lang="en-US" sz="2000" dirty="0" smtClean="0">
                  <a:solidFill>
                    <a:schemeClr val="tx1"/>
                  </a:solidFill>
                </a:rPr>
                <a:t> </a:t>
              </a:r>
              <a:r>
                <a:rPr lang="en-US" sz="2000" dirty="0" err="1" smtClean="0">
                  <a:solidFill>
                    <a:schemeClr val="tx1"/>
                  </a:solidFill>
                </a:rPr>
                <a:t>para</a:t>
              </a:r>
              <a:r>
                <a:rPr lang="en-US" sz="2000" dirty="0" smtClean="0">
                  <a:solidFill>
                    <a:schemeClr val="tx1"/>
                  </a:solidFill>
                </a:rPr>
                <a:t> </a:t>
              </a:r>
              <a:r>
                <a:rPr lang="en-US" sz="2000" dirty="0" err="1" smtClean="0">
                  <a:solidFill>
                    <a:schemeClr val="tx1"/>
                  </a:solidFill>
                </a:rPr>
                <a:t>tawanan</a:t>
              </a:r>
              <a:r>
                <a:rPr lang="en-US" sz="2000" dirty="0" smtClean="0">
                  <a:solidFill>
                    <a:schemeClr val="tx1"/>
                  </a:solidFill>
                </a:rPr>
                <a:t> </a:t>
              </a:r>
              <a:r>
                <a:rPr lang="en-US" sz="2000" dirty="0" err="1" smtClean="0">
                  <a:solidFill>
                    <a:schemeClr val="tx1"/>
                  </a:solidFill>
                </a:rPr>
                <a:t>perang</a:t>
              </a:r>
              <a:r>
                <a:rPr lang="en-US" sz="2000" dirty="0" smtClean="0">
                  <a:solidFill>
                    <a:schemeClr val="tx1"/>
                  </a:solidFill>
                </a:rPr>
                <a:t>. Abu </a:t>
              </a:r>
              <a:r>
                <a:rPr lang="en-US" sz="2000" dirty="0" err="1" smtClean="0">
                  <a:solidFill>
                    <a:schemeClr val="tx1"/>
                  </a:solidFill>
                </a:rPr>
                <a:t>Bakar</a:t>
              </a:r>
              <a:r>
                <a:rPr lang="en-US" sz="2000" dirty="0" smtClean="0">
                  <a:solidFill>
                    <a:schemeClr val="tx1"/>
                  </a:solidFill>
                </a:rPr>
                <a:t> </a:t>
              </a:r>
              <a:r>
                <a:rPr lang="en-US" sz="2000" dirty="0" err="1" smtClean="0">
                  <a:solidFill>
                    <a:schemeClr val="tx1"/>
                  </a:solidFill>
                </a:rPr>
                <a:t>r.a</a:t>
              </a:r>
              <a:r>
                <a:rPr lang="en-US" sz="2000" dirty="0" smtClean="0">
                  <a:solidFill>
                    <a:schemeClr val="tx1"/>
                  </a:solidFill>
                </a:rPr>
                <a:t>. </a:t>
              </a:r>
              <a:r>
                <a:rPr lang="en-US" sz="2000" dirty="0" err="1" smtClean="0">
                  <a:solidFill>
                    <a:schemeClr val="tx1"/>
                  </a:solidFill>
                </a:rPr>
                <a:t>berpendapat</a:t>
              </a:r>
              <a:r>
                <a:rPr lang="en-US" sz="2000" dirty="0" smtClean="0">
                  <a:solidFill>
                    <a:schemeClr val="tx1"/>
                  </a:solidFill>
                </a:rPr>
                <a:t> agar </a:t>
              </a:r>
              <a:r>
                <a:rPr lang="en-US" sz="2000" dirty="0" err="1" smtClean="0">
                  <a:solidFill>
                    <a:schemeClr val="tx1"/>
                  </a:solidFill>
                </a:rPr>
                <a:t>mereka</a:t>
              </a:r>
              <a:r>
                <a:rPr lang="en-US" sz="2000" dirty="0" smtClean="0">
                  <a:solidFill>
                    <a:schemeClr val="tx1"/>
                  </a:solidFill>
                </a:rPr>
                <a:t> </a:t>
              </a:r>
              <a:r>
                <a:rPr lang="en-US" sz="2000" dirty="0" err="1" smtClean="0">
                  <a:solidFill>
                    <a:schemeClr val="tx1"/>
                  </a:solidFill>
                </a:rPr>
                <a:t>sebaiknya</a:t>
              </a:r>
              <a:r>
                <a:rPr lang="en-US" sz="2000" dirty="0" smtClean="0">
                  <a:solidFill>
                    <a:schemeClr val="tx1"/>
                  </a:solidFill>
                </a:rPr>
                <a:t> </a:t>
              </a:r>
              <a:r>
                <a:rPr lang="en-US" sz="2000" dirty="0" err="1" smtClean="0">
                  <a:solidFill>
                    <a:schemeClr val="tx1"/>
                  </a:solidFill>
                </a:rPr>
                <a:t>dikembalikan</a:t>
              </a:r>
              <a:r>
                <a:rPr lang="en-US" sz="2000" dirty="0" smtClean="0">
                  <a:solidFill>
                    <a:schemeClr val="tx1"/>
                  </a:solidFill>
                </a:rPr>
                <a:t> </a:t>
              </a:r>
              <a:r>
                <a:rPr lang="en-US" sz="2000" dirty="0" err="1" smtClean="0">
                  <a:solidFill>
                    <a:schemeClr val="tx1"/>
                  </a:solidFill>
                </a:rPr>
                <a:t>kepada</a:t>
              </a:r>
              <a:r>
                <a:rPr lang="en-US" sz="2000" dirty="0" smtClean="0">
                  <a:solidFill>
                    <a:schemeClr val="tx1"/>
                  </a:solidFill>
                </a:rPr>
                <a:t> </a:t>
              </a:r>
              <a:r>
                <a:rPr lang="en-US" sz="2000" dirty="0" err="1" smtClean="0">
                  <a:solidFill>
                    <a:schemeClr val="tx1"/>
                  </a:solidFill>
                </a:rPr>
                <a:t>keluarganya</a:t>
              </a:r>
              <a:r>
                <a:rPr lang="en-US" sz="2000" dirty="0" smtClean="0">
                  <a:solidFill>
                    <a:schemeClr val="tx1"/>
                  </a:solidFill>
                </a:rPr>
                <a:t> </a:t>
              </a:r>
              <a:r>
                <a:rPr lang="en-US" sz="2000" dirty="0" err="1" smtClean="0">
                  <a:solidFill>
                    <a:schemeClr val="tx1"/>
                  </a:solidFill>
                </a:rPr>
                <a:t>dan</a:t>
              </a:r>
              <a:r>
                <a:rPr lang="en-US" sz="2000" dirty="0" smtClean="0">
                  <a:solidFill>
                    <a:schemeClr val="tx1"/>
                  </a:solidFill>
                </a:rPr>
                <a:t> </a:t>
              </a:r>
              <a:r>
                <a:rPr lang="en-US" sz="2000" dirty="0" err="1" smtClean="0">
                  <a:solidFill>
                    <a:schemeClr val="tx1"/>
                  </a:solidFill>
                </a:rPr>
                <a:t>keluarganya</a:t>
              </a:r>
              <a:r>
                <a:rPr lang="en-US" sz="2000" dirty="0" smtClean="0">
                  <a:solidFill>
                    <a:schemeClr val="tx1"/>
                  </a:solidFill>
                </a:rPr>
                <a:t> </a:t>
              </a:r>
              <a:r>
                <a:rPr lang="en-US" sz="2000" dirty="0" err="1" smtClean="0">
                  <a:solidFill>
                    <a:schemeClr val="tx1"/>
                  </a:solidFill>
                </a:rPr>
                <a:t>membayar</a:t>
              </a:r>
              <a:r>
                <a:rPr lang="en-US" sz="2000" dirty="0" smtClean="0">
                  <a:solidFill>
                    <a:schemeClr val="tx1"/>
                  </a:solidFill>
                </a:rPr>
                <a:t> </a:t>
              </a:r>
              <a:r>
                <a:rPr lang="en-US" sz="2000" dirty="0" err="1" smtClean="0">
                  <a:solidFill>
                    <a:schemeClr val="tx1"/>
                  </a:solidFill>
                </a:rPr>
                <a:t>tebusan</a:t>
              </a:r>
              <a:r>
                <a:rPr lang="en-US" sz="2000" dirty="0" smtClean="0">
                  <a:solidFill>
                    <a:schemeClr val="tx1"/>
                  </a:solidFill>
                </a:rPr>
                <a:t>. </a:t>
              </a:r>
              <a:r>
                <a:rPr lang="en-US" sz="2000" dirty="0" err="1" smtClean="0">
                  <a:solidFill>
                    <a:schemeClr val="tx1"/>
                  </a:solidFill>
                </a:rPr>
                <a:t>Namun</a:t>
              </a:r>
              <a:r>
                <a:rPr lang="en-US" sz="2000" dirty="0" smtClean="0">
                  <a:solidFill>
                    <a:schemeClr val="tx1"/>
                  </a:solidFill>
                </a:rPr>
                <a:t>, </a:t>
              </a:r>
              <a:r>
                <a:rPr lang="en-US" sz="2000" dirty="0" err="1" smtClean="0">
                  <a:solidFill>
                    <a:schemeClr val="tx1"/>
                  </a:solidFill>
                </a:rPr>
                <a:t>Umar</a:t>
              </a:r>
              <a:r>
                <a:rPr lang="en-US" sz="2000" dirty="0" smtClean="0">
                  <a:solidFill>
                    <a:schemeClr val="tx1"/>
                  </a:solidFill>
                </a:rPr>
                <a:t> bin </a:t>
              </a:r>
              <a:r>
                <a:rPr lang="en-US" sz="2000" dirty="0" err="1" smtClean="0">
                  <a:solidFill>
                    <a:schemeClr val="tx1"/>
                  </a:solidFill>
                </a:rPr>
                <a:t>Khattab</a:t>
              </a:r>
              <a:r>
                <a:rPr lang="en-US" sz="2000" dirty="0" smtClean="0">
                  <a:solidFill>
                    <a:schemeClr val="tx1"/>
                  </a:solidFill>
                </a:rPr>
                <a:t> </a:t>
              </a:r>
              <a:r>
                <a:rPr lang="en-US" sz="2000" dirty="0" err="1" smtClean="0">
                  <a:solidFill>
                    <a:schemeClr val="tx1"/>
                  </a:solidFill>
                </a:rPr>
                <a:t>r.a</a:t>
              </a:r>
              <a:r>
                <a:rPr lang="en-US" sz="2000" dirty="0" smtClean="0">
                  <a:solidFill>
                    <a:schemeClr val="tx1"/>
                  </a:solidFill>
                </a:rPr>
                <a:t>. </a:t>
              </a:r>
              <a:r>
                <a:rPr lang="en-US" sz="2000" dirty="0" err="1" smtClean="0">
                  <a:solidFill>
                    <a:schemeClr val="tx1"/>
                  </a:solidFill>
                </a:rPr>
                <a:t>berpendapat</a:t>
              </a:r>
              <a:r>
                <a:rPr lang="en-US" sz="2000" dirty="0" smtClean="0">
                  <a:solidFill>
                    <a:schemeClr val="tx1"/>
                  </a:solidFill>
                </a:rPr>
                <a:t> </a:t>
              </a:r>
              <a:r>
                <a:rPr lang="en-US" sz="2000" dirty="0" err="1" smtClean="0">
                  <a:solidFill>
                    <a:schemeClr val="tx1"/>
                  </a:solidFill>
                </a:rPr>
                <a:t>bahwa</a:t>
              </a:r>
              <a:r>
                <a:rPr lang="en-US" sz="2000" dirty="0" smtClean="0">
                  <a:solidFill>
                    <a:schemeClr val="tx1"/>
                  </a:solidFill>
                </a:rPr>
                <a:t> </a:t>
              </a:r>
              <a:r>
                <a:rPr lang="en-US" sz="2000" dirty="0" err="1" smtClean="0">
                  <a:solidFill>
                    <a:schemeClr val="tx1"/>
                  </a:solidFill>
                </a:rPr>
                <a:t>mereka</a:t>
              </a:r>
              <a:r>
                <a:rPr lang="en-US" sz="2000" dirty="0" smtClean="0">
                  <a:solidFill>
                    <a:schemeClr val="tx1"/>
                  </a:solidFill>
                </a:rPr>
                <a:t> </a:t>
              </a:r>
              <a:r>
                <a:rPr lang="en-US" sz="2000" dirty="0" err="1" smtClean="0">
                  <a:solidFill>
                    <a:schemeClr val="tx1"/>
                  </a:solidFill>
                </a:rPr>
                <a:t>sebaiknya</a:t>
              </a:r>
              <a:r>
                <a:rPr lang="en-US" sz="2000" dirty="0" smtClean="0">
                  <a:solidFill>
                    <a:schemeClr val="tx1"/>
                  </a:solidFill>
                </a:rPr>
                <a:t> </a:t>
              </a:r>
              <a:r>
                <a:rPr lang="en-US" sz="2000" dirty="0" err="1" smtClean="0">
                  <a:solidFill>
                    <a:schemeClr val="tx1"/>
                  </a:solidFill>
                </a:rPr>
                <a:t>dibunuh</a:t>
              </a:r>
              <a:r>
                <a:rPr lang="en-US" sz="2000" dirty="0" smtClean="0">
                  <a:solidFill>
                    <a:schemeClr val="tx1"/>
                  </a:solidFill>
                </a:rPr>
                <a:t> </a:t>
              </a:r>
              <a:r>
                <a:rPr lang="en-US" sz="2000" dirty="0" err="1" smtClean="0">
                  <a:solidFill>
                    <a:schemeClr val="tx1"/>
                  </a:solidFill>
                </a:rPr>
                <a:t>dan</a:t>
              </a:r>
              <a:r>
                <a:rPr lang="en-US" sz="2000" dirty="0" smtClean="0">
                  <a:solidFill>
                    <a:schemeClr val="tx1"/>
                  </a:solidFill>
                </a:rPr>
                <a:t> yang </a:t>
              </a:r>
              <a:r>
                <a:rPr lang="en-US" sz="2000" dirty="0" err="1" smtClean="0">
                  <a:solidFill>
                    <a:schemeClr val="tx1"/>
                  </a:solidFill>
                </a:rPr>
                <a:t>diperintah</a:t>
              </a:r>
              <a:r>
                <a:rPr lang="en-US" sz="2000" dirty="0" smtClean="0">
                  <a:solidFill>
                    <a:schemeClr val="tx1"/>
                  </a:solidFill>
                </a:rPr>
                <a:t> </a:t>
              </a:r>
              <a:r>
                <a:rPr lang="en-US" sz="2000" dirty="0" err="1" smtClean="0">
                  <a:solidFill>
                    <a:schemeClr val="tx1"/>
                  </a:solidFill>
                </a:rPr>
                <a:t>membunuh</a:t>
              </a:r>
              <a:r>
                <a:rPr lang="en-US" sz="2000" dirty="0" smtClean="0">
                  <a:solidFill>
                    <a:schemeClr val="tx1"/>
                  </a:solidFill>
                </a:rPr>
                <a:t> </a:t>
              </a:r>
              <a:r>
                <a:rPr lang="en-US" sz="2000" dirty="0" err="1" smtClean="0">
                  <a:solidFill>
                    <a:schemeClr val="tx1"/>
                  </a:solidFill>
                </a:rPr>
                <a:t>adalah</a:t>
              </a:r>
              <a:r>
                <a:rPr lang="en-US" sz="2000" dirty="0" smtClean="0">
                  <a:solidFill>
                    <a:schemeClr val="tx1"/>
                  </a:solidFill>
                </a:rPr>
                <a:t> </a:t>
              </a:r>
              <a:r>
                <a:rPr lang="en-US" sz="2000" dirty="0" err="1" smtClean="0">
                  <a:solidFill>
                    <a:schemeClr val="tx1"/>
                  </a:solidFill>
                </a:rPr>
                <a:t>keluarganya</a:t>
              </a:r>
              <a:r>
                <a:rPr lang="en-US" sz="2000" dirty="0" smtClean="0">
                  <a:solidFill>
                    <a:schemeClr val="tx1"/>
                  </a:solidFill>
                </a:rPr>
                <a:t>. </a:t>
              </a:r>
              <a:r>
                <a:rPr lang="en-US" sz="2000" dirty="0" err="1" smtClean="0">
                  <a:solidFill>
                    <a:schemeClr val="tx1"/>
                  </a:solidFill>
                </a:rPr>
                <a:t>Rasulullah</a:t>
              </a:r>
              <a:r>
                <a:rPr lang="en-US" sz="2000" dirty="0" smtClean="0">
                  <a:solidFill>
                    <a:schemeClr val="tx1"/>
                  </a:solidFill>
                </a:rPr>
                <a:t> saw. </a:t>
              </a:r>
              <a:r>
                <a:rPr lang="en-US" sz="2000" dirty="0" err="1" smtClean="0">
                  <a:solidFill>
                    <a:schemeClr val="tx1"/>
                  </a:solidFill>
                </a:rPr>
                <a:t>kesulitan</a:t>
              </a:r>
              <a:r>
                <a:rPr lang="en-US" sz="2000" dirty="0" smtClean="0">
                  <a:solidFill>
                    <a:schemeClr val="tx1"/>
                  </a:solidFill>
                </a:rPr>
                <a:t> </a:t>
              </a:r>
              <a:r>
                <a:rPr lang="en-US" sz="2000" dirty="0" err="1" smtClean="0">
                  <a:solidFill>
                    <a:schemeClr val="tx1"/>
                  </a:solidFill>
                </a:rPr>
                <a:t>dalam</a:t>
              </a:r>
              <a:r>
                <a:rPr lang="en-US" sz="2000" dirty="0" smtClean="0">
                  <a:solidFill>
                    <a:schemeClr val="tx1"/>
                  </a:solidFill>
                </a:rPr>
                <a:t> </a:t>
              </a:r>
              <a:r>
                <a:rPr lang="en-US" sz="2000" dirty="0" err="1" smtClean="0">
                  <a:solidFill>
                    <a:schemeClr val="tx1"/>
                  </a:solidFill>
                </a:rPr>
                <a:t>memutuskan</a:t>
              </a:r>
              <a:r>
                <a:rPr lang="en-US" sz="2000" dirty="0" smtClean="0">
                  <a:solidFill>
                    <a:schemeClr val="tx1"/>
                  </a:solidFill>
                </a:rPr>
                <a:t>. </a:t>
              </a:r>
              <a:r>
                <a:rPr lang="en-US" sz="2000" dirty="0" err="1" smtClean="0">
                  <a:solidFill>
                    <a:schemeClr val="tx1"/>
                  </a:solidFill>
                </a:rPr>
                <a:t>Kemudian</a:t>
              </a:r>
              <a:r>
                <a:rPr lang="en-US" sz="2000" dirty="0" smtClean="0">
                  <a:solidFill>
                    <a:schemeClr val="tx1"/>
                  </a:solidFill>
                </a:rPr>
                <a:t> </a:t>
              </a:r>
              <a:r>
                <a:rPr lang="en-US" sz="2000" dirty="0" err="1" smtClean="0">
                  <a:solidFill>
                    <a:schemeClr val="tx1"/>
                  </a:solidFill>
                </a:rPr>
                <a:t>turunlah</a:t>
              </a:r>
              <a:r>
                <a:rPr lang="en-US" sz="2000" dirty="0" smtClean="0">
                  <a:solidFill>
                    <a:schemeClr val="tx1"/>
                  </a:solidFill>
                </a:rPr>
                <a:t> </a:t>
              </a:r>
              <a:r>
                <a:rPr lang="en-US" sz="2000" dirty="0" err="1" smtClean="0">
                  <a:solidFill>
                    <a:schemeClr val="tx1"/>
                  </a:solidFill>
                </a:rPr>
                <a:t>ayat</a:t>
              </a:r>
              <a:r>
                <a:rPr lang="en-US" sz="2000" dirty="0" smtClean="0">
                  <a:solidFill>
                    <a:schemeClr val="tx1"/>
                  </a:solidFill>
                </a:rPr>
                <a:t> </a:t>
              </a:r>
              <a:r>
                <a:rPr lang="en-US" sz="2000" dirty="0" err="1" smtClean="0">
                  <a:solidFill>
                    <a:schemeClr val="tx1"/>
                  </a:solidFill>
                </a:rPr>
                <a:t>ini</a:t>
              </a:r>
              <a:r>
                <a:rPr lang="en-US" sz="2000" dirty="0" smtClean="0">
                  <a:solidFill>
                    <a:schemeClr val="tx1"/>
                  </a:solidFill>
                </a:rPr>
                <a:t> </a:t>
              </a:r>
              <a:r>
                <a:rPr lang="en-US" sz="2000" dirty="0" err="1" smtClean="0">
                  <a:solidFill>
                    <a:schemeClr val="tx1"/>
                  </a:solidFill>
                </a:rPr>
                <a:t>sebagai</a:t>
              </a:r>
              <a:r>
                <a:rPr lang="en-US" sz="2000" dirty="0" smtClean="0">
                  <a:solidFill>
                    <a:schemeClr val="tx1"/>
                  </a:solidFill>
                </a:rPr>
                <a:t> </a:t>
              </a:r>
              <a:r>
                <a:rPr lang="en-US" sz="2000" dirty="0" err="1" smtClean="0">
                  <a:solidFill>
                    <a:schemeClr val="tx1"/>
                  </a:solidFill>
                </a:rPr>
                <a:t>dukungan</a:t>
              </a:r>
              <a:r>
                <a:rPr lang="en-US" sz="2000" dirty="0" smtClean="0">
                  <a:solidFill>
                    <a:schemeClr val="tx1"/>
                  </a:solidFill>
                </a:rPr>
                <a:t> </a:t>
              </a:r>
              <a:r>
                <a:rPr lang="en-US" sz="2000" dirty="0" err="1" smtClean="0">
                  <a:solidFill>
                    <a:schemeClr val="tx1"/>
                  </a:solidFill>
                </a:rPr>
                <a:t>atas</a:t>
              </a:r>
              <a:r>
                <a:rPr lang="en-US" sz="2000" dirty="0" smtClean="0">
                  <a:solidFill>
                    <a:schemeClr val="tx1"/>
                  </a:solidFill>
                </a:rPr>
                <a:t> </a:t>
              </a:r>
              <a:r>
                <a:rPr lang="en-US" sz="2000" dirty="0" err="1" smtClean="0">
                  <a:solidFill>
                    <a:schemeClr val="tx1"/>
                  </a:solidFill>
                </a:rPr>
                <a:t>pendapat</a:t>
              </a:r>
              <a:r>
                <a:rPr lang="en-US" sz="2000" dirty="0" smtClean="0">
                  <a:solidFill>
                    <a:schemeClr val="tx1"/>
                  </a:solidFill>
                </a:rPr>
                <a:t> Abu </a:t>
              </a:r>
              <a:r>
                <a:rPr lang="en-US" sz="2000" dirty="0" err="1" smtClean="0">
                  <a:solidFill>
                    <a:schemeClr val="tx1"/>
                  </a:solidFill>
                </a:rPr>
                <a:t>Bakar</a:t>
              </a:r>
              <a:r>
                <a:rPr lang="en-US" sz="2000" dirty="0" smtClean="0">
                  <a:solidFill>
                    <a:schemeClr val="tx1"/>
                  </a:solidFill>
                </a:rPr>
                <a:t> </a:t>
              </a:r>
              <a:r>
                <a:rPr lang="en-US" sz="2000" dirty="0" err="1" smtClean="0">
                  <a:solidFill>
                    <a:schemeClr val="tx1"/>
                  </a:solidFill>
                </a:rPr>
                <a:t>r.a</a:t>
              </a:r>
              <a:r>
                <a:rPr lang="en-US" sz="2000" dirty="0" smtClean="0">
                  <a:solidFill>
                    <a:schemeClr val="tx1"/>
                  </a:solidFill>
                </a:rPr>
                <a:t>.  </a:t>
              </a:r>
              <a:endParaRPr lang="en-US" sz="2000" dirty="0">
                <a:solidFill>
                  <a:schemeClr val="tx1"/>
                </a:solidFill>
              </a:endParaRPr>
            </a:p>
          </p:txBody>
        </p:sp>
      </p:grpSp>
      <p:sp>
        <p:nvSpPr>
          <p:cNvPr id="6" name="Content Placeholder 2"/>
          <p:cNvSpPr txBox="1">
            <a:spLocks/>
          </p:cNvSpPr>
          <p:nvPr/>
        </p:nvSpPr>
        <p:spPr>
          <a:xfrm>
            <a:off x="533400" y="742950"/>
            <a:ext cx="8229600" cy="3810000"/>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dirty="0">
              <a:latin typeface="+mj-lt"/>
            </a:endParaRP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1425</TotalTime>
  <Words>1369</Words>
  <Application>Microsoft Office PowerPoint</Application>
  <PresentationFormat>On-screen Show (16:9)</PresentationFormat>
  <Paragraphs>118</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Custom Design</vt:lpstr>
      <vt:lpstr>PowerPoint Presentation</vt:lpstr>
      <vt:lpstr>PowerPoint Presentation</vt:lpstr>
      <vt:lpstr>Peta Konsep </vt:lpstr>
      <vt:lpstr>Membaca Q.S. Ali ‘Imran/3 ayat 190-191   tentang Berpikir Kritis dan Demokratis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Kontrol Diri, Prasangka Baik, dan Persaudaraan</dc:title>
  <dc:creator>ASUS</dc:creator>
  <cp:lastModifiedBy>ismail - [2010]</cp:lastModifiedBy>
  <cp:revision>131</cp:revision>
  <dcterms:created xsi:type="dcterms:W3CDTF">2006-08-16T00:00:00Z</dcterms:created>
  <dcterms:modified xsi:type="dcterms:W3CDTF">2020-07-13T08:04:53Z</dcterms:modified>
</cp:coreProperties>
</file>