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Right Triangle 7"/>
          <p:cNvSpPr/>
          <p:nvPr/>
        </p:nvSpPr>
        <p:spPr>
          <a:xfrm rot="10800000">
            <a:off x="6021070" y="793750"/>
            <a:ext cx="1907540" cy="1939925"/>
          </a:xfrm>
          <a:prstGeom prst="rtTriangle">
            <a:avLst/>
          </a:prstGeom>
          <a:solidFill>
            <a:schemeClr val="bg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UID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ight Triangle 8"/>
          <p:cNvSpPr/>
          <p:nvPr/>
        </p:nvSpPr>
        <p:spPr>
          <a:xfrm rot="13620000">
            <a:off x="6911340" y="1116330"/>
            <a:ext cx="1907540" cy="193992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RESULTE</a:t>
            </a: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6200000">
            <a:off x="7237730" y="2086610"/>
            <a:ext cx="1907540" cy="1939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</a:t>
            </a:r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8780000">
            <a:off x="6911340" y="3059430"/>
            <a:ext cx="1907540" cy="193992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EDITION</a:t>
            </a:r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7740000">
            <a:off x="5004435" y="1239520"/>
            <a:ext cx="1907540" cy="1939925"/>
          </a:xfrm>
          <a:prstGeom prst="rt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REGISTRETION</a:t>
            </a:r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5160000">
            <a:off x="4686300" y="2152015"/>
            <a:ext cx="1907540" cy="193992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CREATE NEW </a:t>
            </a:r>
            <a:endParaRPr lang="en-US" sz="1600"/>
          </a:p>
          <a:p>
            <a:pPr algn="ctr"/>
            <a:r>
              <a:rPr lang="en-US" sz="1600"/>
              <a:t>ACCOUNT</a:t>
            </a:r>
            <a:endParaRPr lang="en-US" sz="1600"/>
          </a:p>
        </p:txBody>
      </p:sp>
      <p:sp>
        <p:nvSpPr>
          <p:cNvPr id="14" name="Right Triangle 13"/>
          <p:cNvSpPr/>
          <p:nvPr/>
        </p:nvSpPr>
        <p:spPr>
          <a:xfrm rot="2640000">
            <a:off x="5142230" y="3060700"/>
            <a:ext cx="1907540" cy="1939925"/>
          </a:xfrm>
          <a:prstGeom prst="rt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 PAGE</a:t>
            </a:r>
            <a:endParaRPr lang="en-US"/>
          </a:p>
        </p:txBody>
      </p:sp>
      <p:sp>
        <p:nvSpPr>
          <p:cNvPr id="15" name="Right Triangle 14"/>
          <p:cNvSpPr/>
          <p:nvPr/>
        </p:nvSpPr>
        <p:spPr>
          <a:xfrm>
            <a:off x="6021070" y="3445510"/>
            <a:ext cx="1907540" cy="193992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LOGOUT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06045" y="730250"/>
            <a:ext cx="4859020" cy="1117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Madda Walabu University Student Portal</a:t>
            </a:r>
            <a:endParaRPr lang="en-US" sz="36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01065" y="3028315"/>
            <a:ext cx="4064000" cy="319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By using</a:t>
            </a:r>
            <a:endParaRPr lang="en-US" sz="40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US" sz="4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HTML</a:t>
            </a:r>
            <a:endParaRPr lang="en-US" sz="40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US" sz="4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JAVA</a:t>
            </a:r>
            <a:endParaRPr lang="en-US" sz="40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en-US" sz="4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CSS</a:t>
            </a:r>
            <a:endParaRPr lang="en-US" sz="40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8155305" y="6120765"/>
            <a:ext cx="4037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Segoe Script" panose="030B0504020000000003" charset="0"/>
                <a:cs typeface="Segoe Script" panose="030B0504020000000003" charset="0"/>
              </a:rPr>
              <a:t>website</a:t>
            </a:r>
            <a:endParaRPr lang="en-US" sz="4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592945" y="1452245"/>
            <a:ext cx="2355850" cy="245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20" name="Picture 1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605" y="4441825"/>
            <a:ext cx="2049780" cy="167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Project Execution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Phases:</a:t>
            </a:r>
            <a:endParaRPr lang="en-US"/>
          </a:p>
          <a:p>
            <a:pPr algn="l">
              <a:buFont typeface="Wingdings" panose="05000000000000000000" charset="0"/>
              <a:buChar char="ü"/>
            </a:pPr>
            <a:r>
              <a:rPr lang="en-US"/>
              <a:t>Collaboration with university webpage administrators to gather requirements.</a:t>
            </a:r>
            <a:endParaRPr lang="en-US"/>
          </a:p>
          <a:p>
            <a:pPr algn="l">
              <a:buFont typeface="Wingdings" panose="05000000000000000000" charset="0"/>
              <a:buChar char="ü"/>
            </a:pPr>
            <a:r>
              <a:rPr lang="en-US"/>
              <a:t>Development of login page, user interface design, and profile picture feature on the webpage.</a:t>
            </a:r>
            <a:endParaRPr lang="en-US"/>
          </a:p>
          <a:p>
            <a:pPr algn="l">
              <a:buFont typeface="Wingdings" panose="05000000000000000000" charset="0"/>
              <a:buChar char="ü"/>
            </a:pPr>
            <a:r>
              <a:rPr lang="en-US"/>
              <a:t>Testing phase to ensure functionality and user-friendliness of the webpage.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Our team is dedicated to creating a student portal webpage that meets the needs of Madda Walabu University students.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Group members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Name                                                         ID</a:t>
            </a:r>
            <a:endParaRPr lang="en-US" b="1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   Firaol Abebe                                       Ugr/30751/14</a:t>
            </a:r>
            <a:endParaRPr lang="en-US"/>
          </a:p>
          <a:p>
            <a:pPr marL="0" indent="0">
              <a:buNone/>
            </a:pPr>
            <a:r>
              <a:rPr lang="en-US"/>
              <a:t>   Nardos Girma</a:t>
            </a:r>
            <a:r>
              <a:rPr lang="en-US">
                <a:sym typeface="+mn-ea"/>
              </a:rPr>
              <a:t>                                      Ugr/31826/14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Bitshit Tolosa </a:t>
            </a:r>
            <a:r>
              <a:rPr lang="en-US">
                <a:sym typeface="+mn-ea"/>
              </a:rPr>
              <a:t>                                      Ugr/30233/14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 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Welcome to the project proposal for the development of the Madda Walabu University Student Portal.</a:t>
            </a:r>
            <a:endParaRPr lang="en-US"/>
          </a:p>
          <a:p>
            <a:r>
              <a:rPr lang="en-US"/>
              <a:t> In today's digital age, providing students with seamless access to academic information is essential. </a:t>
            </a:r>
            <a:endParaRPr lang="en-US"/>
          </a:p>
          <a:p>
            <a:r>
              <a:rPr lang="en-US"/>
              <a:t>Our proposal aims to create a user-friendly portal that enhances the student experience at Madda Walabu University.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 </a:t>
            </a:r>
            <a:r>
              <a:rPr lang="en-US" b="1"/>
              <a:t>Abstract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aims to develop a student portal for Madda Walabu University, enhancing digital access to academic information. The portal will include</a:t>
            </a: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 a secure login page,</a:t>
            </a: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user-friendly interface </a:t>
            </a:r>
            <a:r>
              <a:rPr lang="en-US">
                <a:sym typeface="+mn-ea"/>
              </a:rPr>
              <a:t>and</a:t>
            </a: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 profile picture feature. </a:t>
            </a:r>
            <a:endParaRPr lang="en-US"/>
          </a:p>
          <a:p>
            <a:r>
              <a:rPr lang="en-US"/>
              <a:t>Estimated completion time is 2 weeks with a budget of 600 birr,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Scope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400" b="1"/>
              <a:t>Login Page Development</a:t>
            </a:r>
            <a:endParaRPr lang="en-US" sz="2400" b="1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Develop a secure login page with authentication functionality using HTML, CSS, and JavaScript.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Implement form validation to ensure user input integrity.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 b="1"/>
              <a:t>User Interface Design</a:t>
            </a:r>
            <a:endParaRPr lang="en-US" sz="2400" b="1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Create a user-friendly interface design with a clean layout and responsive elements.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Incorporate navigation buttons for easy access to student information.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 b="1"/>
              <a:t>Profile Picture Feature</a:t>
            </a:r>
            <a:endParaRPr lang="en-US" sz="2400" b="1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Enable students to upload and display profile pictures on their user profile page.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Timeline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our project is fully completed in 2 weaks </a:t>
            </a:r>
            <a:endParaRPr lang="en-US"/>
          </a:p>
          <a:p>
            <a:pPr marL="0" indent="0">
              <a:buNone/>
            </a:pPr>
            <a:r>
              <a:rPr lang="en-US"/>
              <a:t>   In the first weak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The login and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User interface design</a:t>
            </a:r>
            <a:endParaRPr lang="en-US"/>
          </a:p>
          <a:p>
            <a:r>
              <a:rPr lang="en-US"/>
              <a:t>In the second weak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result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reset part and so on.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budget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  <a:p>
            <a:r>
              <a:rPr lang="en-US"/>
              <a:t>The badget need for accomplition this project is about   </a:t>
            </a:r>
            <a:r>
              <a:rPr lang="en-US" b="1" i="1" u="sng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600 birr</a:t>
            </a:r>
            <a:r>
              <a:rPr lang="en-US"/>
              <a:t> </a:t>
            </a: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         For Internet</a:t>
            </a:r>
            <a:endParaRPr lang="en-US"/>
          </a:p>
          <a:p>
            <a:pPr marL="0" indent="0" algn="ctr">
              <a:buFont typeface="Wingdings" panose="05000000000000000000" charset="0"/>
              <a:buNone/>
            </a:pPr>
            <a:r>
              <a:rPr lang="en-US"/>
              <a:t>                  </a:t>
            </a:r>
            <a:endParaRPr lang="en-US"/>
          </a:p>
        </p:txBody>
      </p:sp>
      <p:pic>
        <p:nvPicPr>
          <p:cNvPr id="4" name="Content Placeholder 3" descr="OIP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3295" y="2136140"/>
            <a:ext cx="2133600" cy="1714500"/>
          </a:xfrm>
          <a:prstGeom prst="rect">
            <a:avLst/>
          </a:prstGeom>
        </p:spPr>
      </p:pic>
      <p:pic>
        <p:nvPicPr>
          <p:cNvPr id="5" name="Picture 4" descr="Wifi_Internet_Ac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896995"/>
            <a:ext cx="3224530" cy="2961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soft ware 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79705" y="1174750"/>
            <a:ext cx="11762105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For building this project we use 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  Visual Studio Code soft-ware</a:t>
            </a:r>
            <a:endParaRPr lang="en-US"/>
          </a:p>
          <a:p>
            <a:pPr algn="ctr">
              <a:buFont typeface="Wingdings" panose="05000000000000000000" charset="0"/>
              <a:buChar char="ü"/>
            </a:pPr>
            <a:r>
              <a:rPr lang="en-US"/>
              <a:t>Google chrome browsers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 Proposal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Our project aims to develop a comprehensive student portal webpage for Madda Walabu University, enhancing digital access to academic information for students.</a:t>
            </a:r>
            <a:endParaRPr lang="en-US"/>
          </a:p>
          <a:p>
            <a:r>
              <a:rPr lang="en-US"/>
              <a:t>Key Features:</a:t>
            </a:r>
            <a:endParaRPr lang="en-US"/>
          </a:p>
          <a:p>
            <a:r>
              <a:rPr lang="en-US"/>
              <a:t>Secure login page with authentication.</a:t>
            </a:r>
            <a:endParaRPr lang="en-US"/>
          </a:p>
          <a:p>
            <a:r>
              <a:rPr lang="en-US"/>
              <a:t>User-friendly interface for easy navigation.</a:t>
            </a:r>
            <a:endParaRPr lang="en-US"/>
          </a:p>
          <a:p>
            <a:r>
              <a:rPr lang="en-US"/>
              <a:t>Profile picture feature for personalization.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Presentation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Wingdings</vt:lpstr>
      <vt:lpstr>Segoe Script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 Introduction</vt:lpstr>
      <vt:lpstr> Abstract</vt:lpstr>
      <vt:lpstr>Scope</vt:lpstr>
      <vt:lpstr>Timeline</vt:lpstr>
      <vt:lpstr>budget</vt:lpstr>
      <vt:lpstr>PowerPoint 演示文稿</vt:lpstr>
      <vt:lpstr> Proposal Details</vt:lpstr>
      <vt:lpstr>Project Execution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firao</dc:creator>
  <cp:lastModifiedBy>Firaol Abebe</cp:lastModifiedBy>
  <cp:revision>6</cp:revision>
  <dcterms:created xsi:type="dcterms:W3CDTF">2024-05-07T23:51:00Z</dcterms:created>
  <dcterms:modified xsi:type="dcterms:W3CDTF">2024-05-08T06:59:29Z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A8D79CB1C02845289E2756CA304980D2_11</vt:lpwstr>
  </property>
  <property fmtid="{D5CDD505-2E9C-101B-9397-08002B2CF9AE}" pid="3" name="KSOProductBuildVer">
    <vt:lpwstr>1033-12.2.0.13472</vt:lpwstr>
  </property>
</Properties>
</file>