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311" r:id="rId3"/>
    <p:sldId id="312" r:id="rId4"/>
    <p:sldId id="259" r:id="rId5"/>
    <p:sldId id="260" r:id="rId6"/>
    <p:sldId id="261" r:id="rId7"/>
    <p:sldId id="307" r:id="rId8"/>
    <p:sldId id="315" r:id="rId9"/>
    <p:sldId id="306" r:id="rId10"/>
    <p:sldId id="308" r:id="rId11"/>
    <p:sldId id="309" r:id="rId12"/>
    <p:sldId id="310" r:id="rId13"/>
    <p:sldId id="313" r:id="rId14"/>
    <p:sldId id="314" r:id="rId15"/>
    <p:sldId id="316" r:id="rId16"/>
    <p:sldId id="317" r:id="rId17"/>
    <p:sldId id="318" r:id="rId18"/>
    <p:sldId id="319"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5" autoAdjust="0"/>
    <p:restoredTop sz="83895" autoAdjust="0"/>
  </p:normalViewPr>
  <p:slideViewPr>
    <p:cSldViewPr>
      <p:cViewPr varScale="1">
        <p:scale>
          <a:sx n="72" d="100"/>
          <a:sy n="72" d="100"/>
        </p:scale>
        <p:origin x="1762" y="58"/>
      </p:cViewPr>
      <p:guideLst>
        <p:guide orient="horz" pos="2160"/>
        <p:guide pos="2880"/>
      </p:guideLst>
    </p:cSldViewPr>
  </p:slideViewPr>
  <p:outlineViewPr>
    <p:cViewPr>
      <p:scale>
        <a:sx n="33" d="100"/>
        <a:sy n="33" d="100"/>
      </p:scale>
      <p:origin x="0" y="423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E1DE31-7D97-4F0D-8E9F-DA288ADC4215}" type="doc">
      <dgm:prSet loTypeId="urn:microsoft.com/office/officeart/2005/8/layout/cycle5" loCatId="cycle" qsTypeId="urn:microsoft.com/office/officeart/2005/8/quickstyle/simple1" qsCatId="simple" csTypeId="urn:microsoft.com/office/officeart/2005/8/colors/accent2_2" csCatId="accent2" phldr="1"/>
      <dgm:spPr/>
      <dgm:t>
        <a:bodyPr/>
        <a:lstStyle/>
        <a:p>
          <a:endParaRPr lang="en-US"/>
        </a:p>
      </dgm:t>
    </dgm:pt>
    <dgm:pt modelId="{247ACF99-62FC-42BD-8940-F6D4F544DCED}">
      <dgm:prSet phldrT="[Text]"/>
      <dgm:spPr/>
      <dgm:t>
        <a:bodyPr/>
        <a:lstStyle/>
        <a:p>
          <a:r>
            <a:rPr lang="en-US" dirty="0">
              <a:solidFill>
                <a:srgbClr val="002060"/>
              </a:solidFill>
            </a:rPr>
            <a:t>1. Inventory Your</a:t>
          </a:r>
        </a:p>
        <a:p>
          <a:r>
            <a:rPr lang="en-US" dirty="0">
              <a:solidFill>
                <a:srgbClr val="002060"/>
              </a:solidFill>
            </a:rPr>
            <a:t>Assets</a:t>
          </a:r>
        </a:p>
      </dgm:t>
    </dgm:pt>
    <dgm:pt modelId="{08473025-2A0F-4C2A-A0F2-C584968FC466}" type="parTrans" cxnId="{489AB40E-E589-48B2-AAF1-F7860D4F588B}">
      <dgm:prSet/>
      <dgm:spPr/>
      <dgm:t>
        <a:bodyPr/>
        <a:lstStyle/>
        <a:p>
          <a:endParaRPr lang="en-US">
            <a:solidFill>
              <a:srgbClr val="002060"/>
            </a:solidFill>
          </a:endParaRPr>
        </a:p>
      </dgm:t>
    </dgm:pt>
    <dgm:pt modelId="{903B6E8B-50D5-4ED7-B867-AF77D6049745}" type="sibTrans" cxnId="{489AB40E-E589-48B2-AAF1-F7860D4F588B}">
      <dgm:prSet/>
      <dgm:spPr/>
      <dgm:t>
        <a:bodyPr/>
        <a:lstStyle/>
        <a:p>
          <a:endParaRPr lang="en-US">
            <a:solidFill>
              <a:srgbClr val="002060"/>
            </a:solidFill>
          </a:endParaRPr>
        </a:p>
      </dgm:t>
    </dgm:pt>
    <dgm:pt modelId="{546CF27A-9FF9-4910-BCCE-E6EDE45D8A54}">
      <dgm:prSet phldrT="[Text]"/>
      <dgm:spPr/>
      <dgm:t>
        <a:bodyPr/>
        <a:lstStyle/>
        <a:p>
          <a:r>
            <a:rPr lang="en-US" dirty="0">
              <a:solidFill>
                <a:srgbClr val="002060"/>
              </a:solidFill>
            </a:rPr>
            <a:t>2. Assign</a:t>
          </a:r>
        </a:p>
        <a:p>
          <a:r>
            <a:rPr lang="en-US" dirty="0">
              <a:solidFill>
                <a:srgbClr val="002060"/>
              </a:solidFill>
            </a:rPr>
            <a:t>Ownership</a:t>
          </a:r>
        </a:p>
      </dgm:t>
    </dgm:pt>
    <dgm:pt modelId="{DDD04C3B-FEF0-48C3-8F34-B8400BF8ED32}" type="parTrans" cxnId="{764A44A0-23BB-46BA-9BAB-0087FD2F6229}">
      <dgm:prSet/>
      <dgm:spPr/>
      <dgm:t>
        <a:bodyPr/>
        <a:lstStyle/>
        <a:p>
          <a:endParaRPr lang="en-US">
            <a:solidFill>
              <a:srgbClr val="002060"/>
            </a:solidFill>
          </a:endParaRPr>
        </a:p>
      </dgm:t>
    </dgm:pt>
    <dgm:pt modelId="{74E1C14E-2628-4BDB-ABD5-2D4C8365CA99}" type="sibTrans" cxnId="{764A44A0-23BB-46BA-9BAB-0087FD2F6229}">
      <dgm:prSet/>
      <dgm:spPr/>
      <dgm:t>
        <a:bodyPr/>
        <a:lstStyle/>
        <a:p>
          <a:endParaRPr lang="en-US">
            <a:solidFill>
              <a:srgbClr val="002060"/>
            </a:solidFill>
          </a:endParaRPr>
        </a:p>
      </dgm:t>
    </dgm:pt>
    <dgm:pt modelId="{14BC9CDB-3061-4EEA-9F61-52DE7AE4B59A}">
      <dgm:prSet phldrT="[Text]"/>
      <dgm:spPr/>
      <dgm:t>
        <a:bodyPr/>
        <a:lstStyle/>
        <a:p>
          <a:r>
            <a:rPr lang="en-US" dirty="0">
              <a:solidFill>
                <a:srgbClr val="002060"/>
              </a:solidFill>
            </a:rPr>
            <a:t>3. Classify</a:t>
          </a:r>
        </a:p>
        <a:p>
          <a:r>
            <a:rPr lang="en-US" dirty="0">
              <a:solidFill>
                <a:srgbClr val="002060"/>
              </a:solidFill>
            </a:rPr>
            <a:t>Based on Value</a:t>
          </a:r>
        </a:p>
      </dgm:t>
    </dgm:pt>
    <dgm:pt modelId="{C536D329-0CA8-441A-BB6C-45090EF8D57B}" type="parTrans" cxnId="{4603E848-A67B-4AD7-8464-FFEED0DBCE4C}">
      <dgm:prSet/>
      <dgm:spPr/>
      <dgm:t>
        <a:bodyPr/>
        <a:lstStyle/>
        <a:p>
          <a:endParaRPr lang="en-US">
            <a:solidFill>
              <a:srgbClr val="002060"/>
            </a:solidFill>
          </a:endParaRPr>
        </a:p>
      </dgm:t>
    </dgm:pt>
    <dgm:pt modelId="{E80F20B2-E495-4E1F-8094-58F87CD1A757}" type="sibTrans" cxnId="{4603E848-A67B-4AD7-8464-FFEED0DBCE4C}">
      <dgm:prSet/>
      <dgm:spPr/>
      <dgm:t>
        <a:bodyPr/>
        <a:lstStyle/>
        <a:p>
          <a:endParaRPr lang="en-US">
            <a:solidFill>
              <a:srgbClr val="002060"/>
            </a:solidFill>
          </a:endParaRPr>
        </a:p>
      </dgm:t>
    </dgm:pt>
    <dgm:pt modelId="{59533D9D-A326-43A9-AB56-0C67BA329D92}">
      <dgm:prSet phldrT="[Text]"/>
      <dgm:spPr/>
      <dgm:t>
        <a:bodyPr/>
        <a:lstStyle/>
        <a:p>
          <a:r>
            <a:rPr lang="en-US" dirty="0">
              <a:solidFill>
                <a:srgbClr val="002060"/>
              </a:solidFill>
            </a:rPr>
            <a:t>4. Protect Based</a:t>
          </a:r>
        </a:p>
        <a:p>
          <a:r>
            <a:rPr lang="en-US" dirty="0">
              <a:solidFill>
                <a:srgbClr val="002060"/>
              </a:solidFill>
            </a:rPr>
            <a:t>on Value</a:t>
          </a:r>
        </a:p>
        <a:p>
          <a:r>
            <a:rPr lang="en-US" dirty="0">
              <a:solidFill>
                <a:srgbClr val="002060"/>
              </a:solidFill>
            </a:rPr>
            <a:t>Classification</a:t>
          </a:r>
        </a:p>
      </dgm:t>
    </dgm:pt>
    <dgm:pt modelId="{D5567847-95A6-4CD5-BF5C-98040083E6F3}" type="parTrans" cxnId="{BE34BB1F-9601-4D8B-BCB0-C494930511D2}">
      <dgm:prSet/>
      <dgm:spPr/>
      <dgm:t>
        <a:bodyPr/>
        <a:lstStyle/>
        <a:p>
          <a:endParaRPr lang="en-US">
            <a:solidFill>
              <a:srgbClr val="002060"/>
            </a:solidFill>
          </a:endParaRPr>
        </a:p>
      </dgm:t>
    </dgm:pt>
    <dgm:pt modelId="{D024E167-C440-44CB-9BF8-8B8A99EE0182}" type="sibTrans" cxnId="{BE34BB1F-9601-4D8B-BCB0-C494930511D2}">
      <dgm:prSet/>
      <dgm:spPr/>
      <dgm:t>
        <a:bodyPr/>
        <a:lstStyle/>
        <a:p>
          <a:endParaRPr lang="en-US">
            <a:solidFill>
              <a:srgbClr val="002060"/>
            </a:solidFill>
          </a:endParaRPr>
        </a:p>
      </dgm:t>
    </dgm:pt>
    <dgm:pt modelId="{9C13D131-59DD-48DF-AE18-B637E2546CA7}">
      <dgm:prSet phldrT="[Text]"/>
      <dgm:spPr/>
      <dgm:t>
        <a:bodyPr/>
        <a:lstStyle/>
        <a:p>
          <a:r>
            <a:rPr lang="en-US" dirty="0">
              <a:solidFill>
                <a:srgbClr val="002060"/>
              </a:solidFill>
            </a:rPr>
            <a:t>5. Periodically</a:t>
          </a:r>
        </a:p>
        <a:p>
          <a:r>
            <a:rPr lang="en-US" dirty="0">
              <a:solidFill>
                <a:srgbClr val="002060"/>
              </a:solidFill>
            </a:rPr>
            <a:t>Assess &amp;</a:t>
          </a:r>
        </a:p>
        <a:p>
          <a:r>
            <a:rPr lang="en-US" dirty="0">
              <a:solidFill>
                <a:srgbClr val="002060"/>
              </a:solidFill>
            </a:rPr>
            <a:t>Review</a:t>
          </a:r>
        </a:p>
      </dgm:t>
    </dgm:pt>
    <dgm:pt modelId="{7D5A1046-AD97-4DA1-A202-04CE60D2C78F}" type="parTrans" cxnId="{4CD55B62-2EFE-4F58-8F6C-9293DA10C2B4}">
      <dgm:prSet/>
      <dgm:spPr/>
      <dgm:t>
        <a:bodyPr/>
        <a:lstStyle/>
        <a:p>
          <a:endParaRPr lang="en-US">
            <a:solidFill>
              <a:srgbClr val="002060"/>
            </a:solidFill>
          </a:endParaRPr>
        </a:p>
      </dgm:t>
    </dgm:pt>
    <dgm:pt modelId="{B0479BF7-7C74-4D73-B13D-F5C5B9972522}" type="sibTrans" cxnId="{4CD55B62-2EFE-4F58-8F6C-9293DA10C2B4}">
      <dgm:prSet/>
      <dgm:spPr/>
      <dgm:t>
        <a:bodyPr/>
        <a:lstStyle/>
        <a:p>
          <a:endParaRPr lang="en-US">
            <a:solidFill>
              <a:srgbClr val="002060"/>
            </a:solidFill>
          </a:endParaRPr>
        </a:p>
      </dgm:t>
    </dgm:pt>
    <dgm:pt modelId="{8FE8DEE6-C8AE-4CB7-8DE1-77BA366E336D}" type="pres">
      <dgm:prSet presAssocID="{57E1DE31-7D97-4F0D-8E9F-DA288ADC4215}" presName="cycle" presStyleCnt="0">
        <dgm:presLayoutVars>
          <dgm:dir/>
          <dgm:resizeHandles val="exact"/>
        </dgm:presLayoutVars>
      </dgm:prSet>
      <dgm:spPr/>
    </dgm:pt>
    <dgm:pt modelId="{4F0E27C3-8A03-4921-9660-9CCAC028C120}" type="pres">
      <dgm:prSet presAssocID="{247ACF99-62FC-42BD-8940-F6D4F544DCED}" presName="node" presStyleLbl="node1" presStyleIdx="0" presStyleCnt="5">
        <dgm:presLayoutVars>
          <dgm:bulletEnabled val="1"/>
        </dgm:presLayoutVars>
      </dgm:prSet>
      <dgm:spPr/>
    </dgm:pt>
    <dgm:pt modelId="{22C1E198-356D-4442-AC54-E651B4FB060D}" type="pres">
      <dgm:prSet presAssocID="{247ACF99-62FC-42BD-8940-F6D4F544DCED}" presName="spNode" presStyleCnt="0"/>
      <dgm:spPr/>
    </dgm:pt>
    <dgm:pt modelId="{E0847D10-4278-49DE-B134-F01DE94B850A}" type="pres">
      <dgm:prSet presAssocID="{903B6E8B-50D5-4ED7-B867-AF77D6049745}" presName="sibTrans" presStyleLbl="sibTrans1D1" presStyleIdx="0" presStyleCnt="5"/>
      <dgm:spPr/>
    </dgm:pt>
    <dgm:pt modelId="{D9D5D388-18B2-4B01-AEF1-8F9ED7DC61D0}" type="pres">
      <dgm:prSet presAssocID="{546CF27A-9FF9-4910-BCCE-E6EDE45D8A54}" presName="node" presStyleLbl="node1" presStyleIdx="1" presStyleCnt="5">
        <dgm:presLayoutVars>
          <dgm:bulletEnabled val="1"/>
        </dgm:presLayoutVars>
      </dgm:prSet>
      <dgm:spPr/>
    </dgm:pt>
    <dgm:pt modelId="{D3874720-F37D-454A-B027-740A2DD47DB7}" type="pres">
      <dgm:prSet presAssocID="{546CF27A-9FF9-4910-BCCE-E6EDE45D8A54}" presName="spNode" presStyleCnt="0"/>
      <dgm:spPr/>
    </dgm:pt>
    <dgm:pt modelId="{A03F570B-A647-417C-A2FB-A08590F501E9}" type="pres">
      <dgm:prSet presAssocID="{74E1C14E-2628-4BDB-ABD5-2D4C8365CA99}" presName="sibTrans" presStyleLbl="sibTrans1D1" presStyleIdx="1" presStyleCnt="5"/>
      <dgm:spPr/>
    </dgm:pt>
    <dgm:pt modelId="{CF22E3EC-4CE2-43C0-85C6-7960A82B052C}" type="pres">
      <dgm:prSet presAssocID="{14BC9CDB-3061-4EEA-9F61-52DE7AE4B59A}" presName="node" presStyleLbl="node1" presStyleIdx="2" presStyleCnt="5">
        <dgm:presLayoutVars>
          <dgm:bulletEnabled val="1"/>
        </dgm:presLayoutVars>
      </dgm:prSet>
      <dgm:spPr/>
    </dgm:pt>
    <dgm:pt modelId="{6FEDB3BA-C709-43A9-AD33-37852D91C7FD}" type="pres">
      <dgm:prSet presAssocID="{14BC9CDB-3061-4EEA-9F61-52DE7AE4B59A}" presName="spNode" presStyleCnt="0"/>
      <dgm:spPr/>
    </dgm:pt>
    <dgm:pt modelId="{39EDE413-C453-4BF5-8613-B76B1816CBD4}" type="pres">
      <dgm:prSet presAssocID="{E80F20B2-E495-4E1F-8094-58F87CD1A757}" presName="sibTrans" presStyleLbl="sibTrans1D1" presStyleIdx="2" presStyleCnt="5"/>
      <dgm:spPr/>
    </dgm:pt>
    <dgm:pt modelId="{B2623325-0990-41A6-9648-211BBDD78C14}" type="pres">
      <dgm:prSet presAssocID="{59533D9D-A326-43A9-AB56-0C67BA329D92}" presName="node" presStyleLbl="node1" presStyleIdx="3" presStyleCnt="5">
        <dgm:presLayoutVars>
          <dgm:bulletEnabled val="1"/>
        </dgm:presLayoutVars>
      </dgm:prSet>
      <dgm:spPr/>
    </dgm:pt>
    <dgm:pt modelId="{44A1D36A-3D82-4BB7-9A4E-CD34CAAE6E54}" type="pres">
      <dgm:prSet presAssocID="{59533D9D-A326-43A9-AB56-0C67BA329D92}" presName="spNode" presStyleCnt="0"/>
      <dgm:spPr/>
    </dgm:pt>
    <dgm:pt modelId="{89006134-9C55-4A16-973A-0C1AE602134D}" type="pres">
      <dgm:prSet presAssocID="{D024E167-C440-44CB-9BF8-8B8A99EE0182}" presName="sibTrans" presStyleLbl="sibTrans1D1" presStyleIdx="3" presStyleCnt="5"/>
      <dgm:spPr/>
    </dgm:pt>
    <dgm:pt modelId="{DBDB8AAC-5164-4CF8-BBB8-22DFA303DD5F}" type="pres">
      <dgm:prSet presAssocID="{9C13D131-59DD-48DF-AE18-B637E2546CA7}" presName="node" presStyleLbl="node1" presStyleIdx="4" presStyleCnt="5">
        <dgm:presLayoutVars>
          <dgm:bulletEnabled val="1"/>
        </dgm:presLayoutVars>
      </dgm:prSet>
      <dgm:spPr/>
    </dgm:pt>
    <dgm:pt modelId="{EBCF5006-AE55-4997-915C-86B1709E8D72}" type="pres">
      <dgm:prSet presAssocID="{9C13D131-59DD-48DF-AE18-B637E2546CA7}" presName="spNode" presStyleCnt="0"/>
      <dgm:spPr/>
    </dgm:pt>
    <dgm:pt modelId="{13FD46D4-46CD-46A7-9F56-336E66E01357}" type="pres">
      <dgm:prSet presAssocID="{B0479BF7-7C74-4D73-B13D-F5C5B9972522}" presName="sibTrans" presStyleLbl="sibTrans1D1" presStyleIdx="4" presStyleCnt="5"/>
      <dgm:spPr/>
    </dgm:pt>
  </dgm:ptLst>
  <dgm:cxnLst>
    <dgm:cxn modelId="{489AB40E-E589-48B2-AAF1-F7860D4F588B}" srcId="{57E1DE31-7D97-4F0D-8E9F-DA288ADC4215}" destId="{247ACF99-62FC-42BD-8940-F6D4F544DCED}" srcOrd="0" destOrd="0" parTransId="{08473025-2A0F-4C2A-A0F2-C584968FC466}" sibTransId="{903B6E8B-50D5-4ED7-B867-AF77D6049745}"/>
    <dgm:cxn modelId="{65898A18-2ED2-4F97-943F-A1B1E034DFFC}" type="presOf" srcId="{9C13D131-59DD-48DF-AE18-B637E2546CA7}" destId="{DBDB8AAC-5164-4CF8-BBB8-22DFA303DD5F}" srcOrd="0" destOrd="0" presId="urn:microsoft.com/office/officeart/2005/8/layout/cycle5"/>
    <dgm:cxn modelId="{BE34BB1F-9601-4D8B-BCB0-C494930511D2}" srcId="{57E1DE31-7D97-4F0D-8E9F-DA288ADC4215}" destId="{59533D9D-A326-43A9-AB56-0C67BA329D92}" srcOrd="3" destOrd="0" parTransId="{D5567847-95A6-4CD5-BF5C-98040083E6F3}" sibTransId="{D024E167-C440-44CB-9BF8-8B8A99EE0182}"/>
    <dgm:cxn modelId="{34A73130-296C-4F89-8658-8B9B38C7482C}" type="presOf" srcId="{74E1C14E-2628-4BDB-ABD5-2D4C8365CA99}" destId="{A03F570B-A647-417C-A2FB-A08590F501E9}" srcOrd="0" destOrd="0" presId="urn:microsoft.com/office/officeart/2005/8/layout/cycle5"/>
    <dgm:cxn modelId="{72F78838-C373-4CAB-9A2F-571FCB55F1E1}" type="presOf" srcId="{57E1DE31-7D97-4F0D-8E9F-DA288ADC4215}" destId="{8FE8DEE6-C8AE-4CB7-8DE1-77BA366E336D}" srcOrd="0" destOrd="0" presId="urn:microsoft.com/office/officeart/2005/8/layout/cycle5"/>
    <dgm:cxn modelId="{4CD55B62-2EFE-4F58-8F6C-9293DA10C2B4}" srcId="{57E1DE31-7D97-4F0D-8E9F-DA288ADC4215}" destId="{9C13D131-59DD-48DF-AE18-B637E2546CA7}" srcOrd="4" destOrd="0" parTransId="{7D5A1046-AD97-4DA1-A202-04CE60D2C78F}" sibTransId="{B0479BF7-7C74-4D73-B13D-F5C5B9972522}"/>
    <dgm:cxn modelId="{91F94E66-2C78-4F40-80D8-19B5FF1CD6D1}" type="presOf" srcId="{D024E167-C440-44CB-9BF8-8B8A99EE0182}" destId="{89006134-9C55-4A16-973A-0C1AE602134D}" srcOrd="0" destOrd="0" presId="urn:microsoft.com/office/officeart/2005/8/layout/cycle5"/>
    <dgm:cxn modelId="{9DE5D666-09AD-4A91-B630-BDCC83CBAD17}" type="presOf" srcId="{59533D9D-A326-43A9-AB56-0C67BA329D92}" destId="{B2623325-0990-41A6-9648-211BBDD78C14}" srcOrd="0" destOrd="0" presId="urn:microsoft.com/office/officeart/2005/8/layout/cycle5"/>
    <dgm:cxn modelId="{4603E848-A67B-4AD7-8464-FFEED0DBCE4C}" srcId="{57E1DE31-7D97-4F0D-8E9F-DA288ADC4215}" destId="{14BC9CDB-3061-4EEA-9F61-52DE7AE4B59A}" srcOrd="2" destOrd="0" parTransId="{C536D329-0CA8-441A-BB6C-45090EF8D57B}" sibTransId="{E80F20B2-E495-4E1F-8094-58F87CD1A757}"/>
    <dgm:cxn modelId="{41AEC275-B93B-48EF-B90A-1F212AA115CD}" type="presOf" srcId="{B0479BF7-7C74-4D73-B13D-F5C5B9972522}" destId="{13FD46D4-46CD-46A7-9F56-336E66E01357}" srcOrd="0" destOrd="0" presId="urn:microsoft.com/office/officeart/2005/8/layout/cycle5"/>
    <dgm:cxn modelId="{8F0F0385-0975-46AF-BF25-91526D90DF12}" type="presOf" srcId="{247ACF99-62FC-42BD-8940-F6D4F544DCED}" destId="{4F0E27C3-8A03-4921-9660-9CCAC028C120}" srcOrd="0" destOrd="0" presId="urn:microsoft.com/office/officeart/2005/8/layout/cycle5"/>
    <dgm:cxn modelId="{764A44A0-23BB-46BA-9BAB-0087FD2F6229}" srcId="{57E1DE31-7D97-4F0D-8E9F-DA288ADC4215}" destId="{546CF27A-9FF9-4910-BCCE-E6EDE45D8A54}" srcOrd="1" destOrd="0" parTransId="{DDD04C3B-FEF0-48C3-8F34-B8400BF8ED32}" sibTransId="{74E1C14E-2628-4BDB-ABD5-2D4C8365CA99}"/>
    <dgm:cxn modelId="{9046D5A9-93AC-40D7-8771-4C5B3A5CD808}" type="presOf" srcId="{14BC9CDB-3061-4EEA-9F61-52DE7AE4B59A}" destId="{CF22E3EC-4CE2-43C0-85C6-7960A82B052C}" srcOrd="0" destOrd="0" presId="urn:microsoft.com/office/officeart/2005/8/layout/cycle5"/>
    <dgm:cxn modelId="{988878DF-AE2C-4C60-B4C3-E96F987B2B49}" type="presOf" srcId="{903B6E8B-50D5-4ED7-B867-AF77D6049745}" destId="{E0847D10-4278-49DE-B134-F01DE94B850A}" srcOrd="0" destOrd="0" presId="urn:microsoft.com/office/officeart/2005/8/layout/cycle5"/>
    <dgm:cxn modelId="{E3E8D3DF-9CFF-4DE7-9A93-A9EFEE05F666}" type="presOf" srcId="{546CF27A-9FF9-4910-BCCE-E6EDE45D8A54}" destId="{D9D5D388-18B2-4B01-AEF1-8F9ED7DC61D0}" srcOrd="0" destOrd="0" presId="urn:microsoft.com/office/officeart/2005/8/layout/cycle5"/>
    <dgm:cxn modelId="{7586AFF5-C0F1-47B0-8979-60592F6964D0}" type="presOf" srcId="{E80F20B2-E495-4E1F-8094-58F87CD1A757}" destId="{39EDE413-C453-4BF5-8613-B76B1816CBD4}" srcOrd="0" destOrd="0" presId="urn:microsoft.com/office/officeart/2005/8/layout/cycle5"/>
    <dgm:cxn modelId="{49CCD833-CF93-48FE-AF77-39EC84E34F90}" type="presParOf" srcId="{8FE8DEE6-C8AE-4CB7-8DE1-77BA366E336D}" destId="{4F0E27C3-8A03-4921-9660-9CCAC028C120}" srcOrd="0" destOrd="0" presId="urn:microsoft.com/office/officeart/2005/8/layout/cycle5"/>
    <dgm:cxn modelId="{EAF6A62F-B5B7-4C7A-BD52-B35F931D3594}" type="presParOf" srcId="{8FE8DEE6-C8AE-4CB7-8DE1-77BA366E336D}" destId="{22C1E198-356D-4442-AC54-E651B4FB060D}" srcOrd="1" destOrd="0" presId="urn:microsoft.com/office/officeart/2005/8/layout/cycle5"/>
    <dgm:cxn modelId="{E041F31D-7209-4E52-A58E-219DB962A99D}" type="presParOf" srcId="{8FE8DEE6-C8AE-4CB7-8DE1-77BA366E336D}" destId="{E0847D10-4278-49DE-B134-F01DE94B850A}" srcOrd="2" destOrd="0" presId="urn:microsoft.com/office/officeart/2005/8/layout/cycle5"/>
    <dgm:cxn modelId="{56BF6B78-1BE2-4F1F-9D11-C760B39D87C6}" type="presParOf" srcId="{8FE8DEE6-C8AE-4CB7-8DE1-77BA366E336D}" destId="{D9D5D388-18B2-4B01-AEF1-8F9ED7DC61D0}" srcOrd="3" destOrd="0" presId="urn:microsoft.com/office/officeart/2005/8/layout/cycle5"/>
    <dgm:cxn modelId="{2641DBE1-A576-4055-9236-71D2E5EE8713}" type="presParOf" srcId="{8FE8DEE6-C8AE-4CB7-8DE1-77BA366E336D}" destId="{D3874720-F37D-454A-B027-740A2DD47DB7}" srcOrd="4" destOrd="0" presId="urn:microsoft.com/office/officeart/2005/8/layout/cycle5"/>
    <dgm:cxn modelId="{80721D47-54E1-4885-A8C1-A63B6C922E88}" type="presParOf" srcId="{8FE8DEE6-C8AE-4CB7-8DE1-77BA366E336D}" destId="{A03F570B-A647-417C-A2FB-A08590F501E9}" srcOrd="5" destOrd="0" presId="urn:microsoft.com/office/officeart/2005/8/layout/cycle5"/>
    <dgm:cxn modelId="{87F16315-042E-49F1-8971-CA04D5C08E4B}" type="presParOf" srcId="{8FE8DEE6-C8AE-4CB7-8DE1-77BA366E336D}" destId="{CF22E3EC-4CE2-43C0-85C6-7960A82B052C}" srcOrd="6" destOrd="0" presId="urn:microsoft.com/office/officeart/2005/8/layout/cycle5"/>
    <dgm:cxn modelId="{99834CA2-FD46-41B0-ABC3-09F805FDE718}" type="presParOf" srcId="{8FE8DEE6-C8AE-4CB7-8DE1-77BA366E336D}" destId="{6FEDB3BA-C709-43A9-AD33-37852D91C7FD}" srcOrd="7" destOrd="0" presId="urn:microsoft.com/office/officeart/2005/8/layout/cycle5"/>
    <dgm:cxn modelId="{13E23CFB-3706-40E0-B5FA-4E1DC090BC63}" type="presParOf" srcId="{8FE8DEE6-C8AE-4CB7-8DE1-77BA366E336D}" destId="{39EDE413-C453-4BF5-8613-B76B1816CBD4}" srcOrd="8" destOrd="0" presId="urn:microsoft.com/office/officeart/2005/8/layout/cycle5"/>
    <dgm:cxn modelId="{A4B5A0E5-5BA5-4BA0-9498-CB0542EDE01F}" type="presParOf" srcId="{8FE8DEE6-C8AE-4CB7-8DE1-77BA366E336D}" destId="{B2623325-0990-41A6-9648-211BBDD78C14}" srcOrd="9" destOrd="0" presId="urn:microsoft.com/office/officeart/2005/8/layout/cycle5"/>
    <dgm:cxn modelId="{AE0D0096-3847-45BF-912E-C34B1A222963}" type="presParOf" srcId="{8FE8DEE6-C8AE-4CB7-8DE1-77BA366E336D}" destId="{44A1D36A-3D82-4BB7-9A4E-CD34CAAE6E54}" srcOrd="10" destOrd="0" presId="urn:microsoft.com/office/officeart/2005/8/layout/cycle5"/>
    <dgm:cxn modelId="{45060AFB-6068-42F9-99B4-8C5B8444EAA9}" type="presParOf" srcId="{8FE8DEE6-C8AE-4CB7-8DE1-77BA366E336D}" destId="{89006134-9C55-4A16-973A-0C1AE602134D}" srcOrd="11" destOrd="0" presId="urn:microsoft.com/office/officeart/2005/8/layout/cycle5"/>
    <dgm:cxn modelId="{590AC850-6BB0-4393-A2E4-8498500DC764}" type="presParOf" srcId="{8FE8DEE6-C8AE-4CB7-8DE1-77BA366E336D}" destId="{DBDB8AAC-5164-4CF8-BBB8-22DFA303DD5F}" srcOrd="12" destOrd="0" presId="urn:microsoft.com/office/officeart/2005/8/layout/cycle5"/>
    <dgm:cxn modelId="{74E652A3-C500-4AE0-BE67-2423A18FBCD1}" type="presParOf" srcId="{8FE8DEE6-C8AE-4CB7-8DE1-77BA366E336D}" destId="{EBCF5006-AE55-4997-915C-86B1709E8D72}" srcOrd="13" destOrd="0" presId="urn:microsoft.com/office/officeart/2005/8/layout/cycle5"/>
    <dgm:cxn modelId="{431AC3F4-E5F5-434D-AC99-178E0CA60EE4}" type="presParOf" srcId="{8FE8DEE6-C8AE-4CB7-8DE1-77BA366E336D}" destId="{13FD46D4-46CD-46A7-9F56-336E66E01357}" srcOrd="14" destOrd="0" presId="urn:microsoft.com/office/officeart/2005/8/layout/cycle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BEB374-7003-415B-AE14-8E47E1DE132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7A4CED4-4A15-4B69-9775-EFD4729FC7B0}">
      <dgm:prSet phldrT="[Text]"/>
      <dgm:spPr/>
      <dgm:t>
        <a:bodyPr/>
        <a:lstStyle/>
        <a:p>
          <a:r>
            <a:rPr lang="en-US" dirty="0"/>
            <a:t>1. Identify &amp; Classify</a:t>
          </a:r>
        </a:p>
      </dgm:t>
    </dgm:pt>
    <dgm:pt modelId="{E532731C-8D0B-40BD-972E-A2B94F2F9C75}" type="parTrans" cxnId="{3602BF46-DD0A-4F7B-ADF2-7281FEBFA54E}">
      <dgm:prSet/>
      <dgm:spPr/>
      <dgm:t>
        <a:bodyPr/>
        <a:lstStyle/>
        <a:p>
          <a:endParaRPr lang="en-US"/>
        </a:p>
      </dgm:t>
    </dgm:pt>
    <dgm:pt modelId="{E1F1A86A-AEE3-4D1F-BF40-C4C1B2DA28A5}" type="sibTrans" cxnId="{3602BF46-DD0A-4F7B-ADF2-7281FEBFA54E}">
      <dgm:prSet/>
      <dgm:spPr/>
      <dgm:t>
        <a:bodyPr/>
        <a:lstStyle/>
        <a:p>
          <a:endParaRPr lang="en-US"/>
        </a:p>
      </dgm:t>
    </dgm:pt>
    <dgm:pt modelId="{966E2C3B-E430-412B-B042-4E582E601C59}">
      <dgm:prSet phldrT="[Text]"/>
      <dgm:spPr/>
      <dgm:t>
        <a:bodyPr/>
        <a:lstStyle/>
        <a:p>
          <a:r>
            <a:rPr lang="en-US" dirty="0"/>
            <a:t>New assets should be identified and classified.</a:t>
          </a:r>
        </a:p>
      </dgm:t>
    </dgm:pt>
    <dgm:pt modelId="{B4C634A0-A06F-4036-B79B-01B1575435A0}" type="parTrans" cxnId="{9564C706-F910-470D-B70E-DFBFD5F006C7}">
      <dgm:prSet/>
      <dgm:spPr/>
      <dgm:t>
        <a:bodyPr/>
        <a:lstStyle/>
        <a:p>
          <a:endParaRPr lang="en-US"/>
        </a:p>
      </dgm:t>
    </dgm:pt>
    <dgm:pt modelId="{A5C969BD-B17B-4441-BCFB-EE44FA865240}" type="sibTrans" cxnId="{9564C706-F910-470D-B70E-DFBFD5F006C7}">
      <dgm:prSet/>
      <dgm:spPr/>
      <dgm:t>
        <a:bodyPr/>
        <a:lstStyle/>
        <a:p>
          <a:endParaRPr lang="en-US"/>
        </a:p>
      </dgm:t>
    </dgm:pt>
    <dgm:pt modelId="{7F5AE1A6-5820-4F70-BC6C-846104ED9995}">
      <dgm:prSet phldrT="[Text]"/>
      <dgm:spPr/>
      <dgm:t>
        <a:bodyPr/>
        <a:lstStyle/>
        <a:p>
          <a:r>
            <a:rPr lang="en-US" dirty="0"/>
            <a:t>2. Secure</a:t>
          </a:r>
        </a:p>
      </dgm:t>
    </dgm:pt>
    <dgm:pt modelId="{6D7C9841-2792-481B-B9D4-4B7815E9A184}" type="parTrans" cxnId="{16D9428E-2383-4D15-9867-45D5FB808D6E}">
      <dgm:prSet/>
      <dgm:spPr/>
      <dgm:t>
        <a:bodyPr/>
        <a:lstStyle/>
        <a:p>
          <a:endParaRPr lang="en-US"/>
        </a:p>
      </dgm:t>
    </dgm:pt>
    <dgm:pt modelId="{D5B01418-7F2F-4951-BD42-5B94FCC25043}" type="sibTrans" cxnId="{16D9428E-2383-4D15-9867-45D5FB808D6E}">
      <dgm:prSet/>
      <dgm:spPr/>
      <dgm:t>
        <a:bodyPr/>
        <a:lstStyle/>
        <a:p>
          <a:endParaRPr lang="en-US"/>
        </a:p>
      </dgm:t>
    </dgm:pt>
    <dgm:pt modelId="{3FFFC2C8-1C8A-40BD-858F-0624CAD537BC}">
      <dgm:prSet phldrT="[Text]"/>
      <dgm:spPr/>
      <dgm:t>
        <a:bodyPr/>
        <a:lstStyle/>
        <a:p>
          <a:r>
            <a:rPr lang="en-US" dirty="0"/>
            <a:t>Secure assets based on the classified value.</a:t>
          </a:r>
        </a:p>
      </dgm:t>
    </dgm:pt>
    <dgm:pt modelId="{8507E809-58C0-42CE-86A7-504D525E6BDA}" type="parTrans" cxnId="{7D9BC68B-D12B-4617-9608-2D4D61154EF8}">
      <dgm:prSet/>
      <dgm:spPr/>
      <dgm:t>
        <a:bodyPr/>
        <a:lstStyle/>
        <a:p>
          <a:endParaRPr lang="en-US"/>
        </a:p>
      </dgm:t>
    </dgm:pt>
    <dgm:pt modelId="{D5F2CA04-9990-4130-91C9-5EADB6B922A5}" type="sibTrans" cxnId="{7D9BC68B-D12B-4617-9608-2D4D61154EF8}">
      <dgm:prSet/>
      <dgm:spPr/>
      <dgm:t>
        <a:bodyPr/>
        <a:lstStyle/>
        <a:p>
          <a:endParaRPr lang="en-US"/>
        </a:p>
      </dgm:t>
    </dgm:pt>
    <dgm:pt modelId="{0BC38DB1-24CF-4B27-AC98-A32823B491F5}">
      <dgm:prSet phldrT="[Text]"/>
      <dgm:spPr/>
      <dgm:t>
        <a:bodyPr/>
        <a:lstStyle/>
        <a:p>
          <a:r>
            <a:rPr lang="en-US" dirty="0"/>
            <a:t>3. Monitor</a:t>
          </a:r>
        </a:p>
      </dgm:t>
    </dgm:pt>
    <dgm:pt modelId="{04AF5AEB-4D46-4908-AF55-113725B664C1}" type="parTrans" cxnId="{7AB47B1A-9D34-4274-876C-5D7797FA0E37}">
      <dgm:prSet/>
      <dgm:spPr/>
      <dgm:t>
        <a:bodyPr/>
        <a:lstStyle/>
        <a:p>
          <a:endParaRPr lang="en-US"/>
        </a:p>
      </dgm:t>
    </dgm:pt>
    <dgm:pt modelId="{AFFDFDC4-4C8F-4AE4-843B-45CDA8645EE1}" type="sibTrans" cxnId="{7AB47B1A-9D34-4274-876C-5D7797FA0E37}">
      <dgm:prSet/>
      <dgm:spPr/>
      <dgm:t>
        <a:bodyPr/>
        <a:lstStyle/>
        <a:p>
          <a:endParaRPr lang="en-US"/>
        </a:p>
      </dgm:t>
    </dgm:pt>
    <dgm:pt modelId="{D3691724-1086-497F-BD00-8FE5B2EF37A7}">
      <dgm:prSet phldrT="[Text]"/>
      <dgm:spPr/>
      <dgm:t>
        <a:bodyPr/>
        <a:lstStyle/>
        <a:p>
          <a:r>
            <a:rPr lang="en-US" dirty="0"/>
            <a:t>Regularly monitor for changes in value and the effectiveness of our security controls.</a:t>
          </a:r>
        </a:p>
      </dgm:t>
    </dgm:pt>
    <dgm:pt modelId="{F9259BE1-4481-4239-B59A-EFFC5E81D871}" type="parTrans" cxnId="{5B942170-C4DB-4702-911A-B9C892594958}">
      <dgm:prSet/>
      <dgm:spPr/>
      <dgm:t>
        <a:bodyPr/>
        <a:lstStyle/>
        <a:p>
          <a:endParaRPr lang="en-US"/>
        </a:p>
      </dgm:t>
    </dgm:pt>
    <dgm:pt modelId="{05DE88AB-DBAC-44F6-86D8-3996439B3BA8}" type="sibTrans" cxnId="{5B942170-C4DB-4702-911A-B9C892594958}">
      <dgm:prSet/>
      <dgm:spPr/>
      <dgm:t>
        <a:bodyPr/>
        <a:lstStyle/>
        <a:p>
          <a:endParaRPr lang="en-US"/>
        </a:p>
      </dgm:t>
    </dgm:pt>
    <dgm:pt modelId="{BBC7AACA-CD6F-46EA-8B99-3D22F230EC53}">
      <dgm:prSet phldrT="[Text]"/>
      <dgm:spPr/>
      <dgm:t>
        <a:bodyPr/>
        <a:lstStyle/>
        <a:p>
          <a:r>
            <a:rPr lang="en-US" dirty="0"/>
            <a:t>4. Recovery</a:t>
          </a:r>
        </a:p>
      </dgm:t>
    </dgm:pt>
    <dgm:pt modelId="{3C825F49-5D16-4437-9D50-12615DB90653}" type="parTrans" cxnId="{889192A6-5C98-4B45-ACD8-E46E4ACD1A42}">
      <dgm:prSet/>
      <dgm:spPr/>
      <dgm:t>
        <a:bodyPr/>
        <a:lstStyle/>
        <a:p>
          <a:endParaRPr lang="en-US"/>
        </a:p>
      </dgm:t>
    </dgm:pt>
    <dgm:pt modelId="{28E4A98B-8DB8-44F3-B315-04419A766E89}" type="sibTrans" cxnId="{889192A6-5C98-4B45-ACD8-E46E4ACD1A42}">
      <dgm:prSet/>
      <dgm:spPr/>
      <dgm:t>
        <a:bodyPr/>
        <a:lstStyle/>
        <a:p>
          <a:endParaRPr lang="en-US"/>
        </a:p>
      </dgm:t>
    </dgm:pt>
    <dgm:pt modelId="{A3FF3B4C-4B96-48A4-AF35-D1367440862D}">
      <dgm:prSet phldrT="[Text]"/>
      <dgm:spPr/>
      <dgm:t>
        <a:bodyPr/>
        <a:lstStyle/>
        <a:p>
          <a:r>
            <a:rPr lang="en-US"/>
            <a:t>If an asset if adversely impacted, recovery measures should in place.</a:t>
          </a:r>
          <a:endParaRPr lang="en-US" dirty="0"/>
        </a:p>
      </dgm:t>
    </dgm:pt>
    <dgm:pt modelId="{631FA283-397E-4CC6-B47B-3527F8E59D53}" type="parTrans" cxnId="{67CAF39F-22E2-49BC-A04F-469B81083FA6}">
      <dgm:prSet/>
      <dgm:spPr/>
      <dgm:t>
        <a:bodyPr/>
        <a:lstStyle/>
        <a:p>
          <a:endParaRPr lang="en-US"/>
        </a:p>
      </dgm:t>
    </dgm:pt>
    <dgm:pt modelId="{7D6B7517-3619-4716-8674-C7BDE41F077C}" type="sibTrans" cxnId="{67CAF39F-22E2-49BC-A04F-469B81083FA6}">
      <dgm:prSet/>
      <dgm:spPr/>
      <dgm:t>
        <a:bodyPr/>
        <a:lstStyle/>
        <a:p>
          <a:endParaRPr lang="en-US"/>
        </a:p>
      </dgm:t>
    </dgm:pt>
    <dgm:pt modelId="{8B25B905-6369-48C8-88ED-CDF1DA15464D}">
      <dgm:prSet phldrT="[Text]"/>
      <dgm:spPr/>
      <dgm:t>
        <a:bodyPr/>
        <a:lstStyle/>
        <a:p>
          <a:r>
            <a:rPr lang="en-US" dirty="0"/>
            <a:t>5. Disposition</a:t>
          </a:r>
        </a:p>
      </dgm:t>
    </dgm:pt>
    <dgm:pt modelId="{B8805A79-7E96-46A3-8F8A-7C25F6ACC891}" type="parTrans" cxnId="{F07C611D-C3A5-4D43-8E54-47B7A4A6E344}">
      <dgm:prSet/>
      <dgm:spPr/>
      <dgm:t>
        <a:bodyPr/>
        <a:lstStyle/>
        <a:p>
          <a:endParaRPr lang="en-US"/>
        </a:p>
      </dgm:t>
    </dgm:pt>
    <dgm:pt modelId="{6EBCF27D-9F69-4F4E-8030-4536917CABEC}" type="sibTrans" cxnId="{F07C611D-C3A5-4D43-8E54-47B7A4A6E344}">
      <dgm:prSet/>
      <dgm:spPr/>
      <dgm:t>
        <a:bodyPr/>
        <a:lstStyle/>
        <a:p>
          <a:endParaRPr lang="en-US"/>
        </a:p>
      </dgm:t>
    </dgm:pt>
    <dgm:pt modelId="{6341225A-D5E9-4DA8-AE03-D9D4E8A8240D}">
      <dgm:prSet phldrT="[Text]"/>
      <dgm:spPr/>
      <dgm:t>
        <a:bodyPr/>
        <a:lstStyle/>
        <a:p>
          <a:r>
            <a:rPr lang="en-US" dirty="0"/>
            <a:t>Once the usefulness of an asset been reached and it is to be disposed, there are two primary methods: </a:t>
          </a:r>
          <a:r>
            <a:rPr lang="en-US" dirty="0">
              <a:solidFill>
                <a:srgbClr val="FF0000"/>
              </a:solidFill>
            </a:rPr>
            <a:t>archiving</a:t>
          </a:r>
          <a:r>
            <a:rPr lang="en-US" dirty="0"/>
            <a:t> the asset for long term storage or </a:t>
          </a:r>
          <a:r>
            <a:rPr lang="en-US" dirty="0">
              <a:solidFill>
                <a:srgbClr val="FF0000"/>
              </a:solidFill>
            </a:rPr>
            <a:t>defensible destruction </a:t>
          </a:r>
          <a:r>
            <a:rPr lang="en-US" dirty="0"/>
            <a:t>, ensuring there is no data </a:t>
          </a:r>
          <a:r>
            <a:rPr lang="en-US" dirty="0" err="1"/>
            <a:t>remanence</a:t>
          </a:r>
          <a:r>
            <a:rPr lang="en-US" dirty="0"/>
            <a:t>.</a:t>
          </a:r>
        </a:p>
      </dgm:t>
    </dgm:pt>
    <dgm:pt modelId="{C40D8ABE-B746-4461-89E3-770D0345361E}" type="parTrans" cxnId="{C7C2D1AE-E449-4DE9-909D-992F3293F85C}">
      <dgm:prSet/>
      <dgm:spPr/>
      <dgm:t>
        <a:bodyPr/>
        <a:lstStyle/>
        <a:p>
          <a:endParaRPr lang="en-US"/>
        </a:p>
      </dgm:t>
    </dgm:pt>
    <dgm:pt modelId="{93CF295C-589F-4A9F-89D4-91385ED0C25E}" type="sibTrans" cxnId="{C7C2D1AE-E449-4DE9-909D-992F3293F85C}">
      <dgm:prSet/>
      <dgm:spPr/>
      <dgm:t>
        <a:bodyPr/>
        <a:lstStyle/>
        <a:p>
          <a:endParaRPr lang="en-US"/>
        </a:p>
      </dgm:t>
    </dgm:pt>
    <dgm:pt modelId="{79DF152D-C0AD-4E4E-9BF9-AED677B38833}" type="pres">
      <dgm:prSet presAssocID="{ECBEB374-7003-415B-AE14-8E47E1DE1321}" presName="Name0" presStyleCnt="0">
        <dgm:presLayoutVars>
          <dgm:dir/>
          <dgm:animLvl val="lvl"/>
          <dgm:resizeHandles val="exact"/>
        </dgm:presLayoutVars>
      </dgm:prSet>
      <dgm:spPr/>
    </dgm:pt>
    <dgm:pt modelId="{8AE6E7E8-FD79-47F4-B702-651368EDA297}" type="pres">
      <dgm:prSet presAssocID="{07A4CED4-4A15-4B69-9775-EFD4729FC7B0}" presName="linNode" presStyleCnt="0"/>
      <dgm:spPr/>
    </dgm:pt>
    <dgm:pt modelId="{2E77C809-BE19-4B62-902F-4EF558FA6181}" type="pres">
      <dgm:prSet presAssocID="{07A4CED4-4A15-4B69-9775-EFD4729FC7B0}" presName="parentText" presStyleLbl="node1" presStyleIdx="0" presStyleCnt="5">
        <dgm:presLayoutVars>
          <dgm:chMax val="1"/>
          <dgm:bulletEnabled val="1"/>
        </dgm:presLayoutVars>
      </dgm:prSet>
      <dgm:spPr/>
    </dgm:pt>
    <dgm:pt modelId="{F27E5228-942C-4FAA-BF1C-D217A235E11A}" type="pres">
      <dgm:prSet presAssocID="{07A4CED4-4A15-4B69-9775-EFD4729FC7B0}" presName="descendantText" presStyleLbl="alignAccFollowNode1" presStyleIdx="0" presStyleCnt="5">
        <dgm:presLayoutVars>
          <dgm:bulletEnabled val="1"/>
        </dgm:presLayoutVars>
      </dgm:prSet>
      <dgm:spPr/>
    </dgm:pt>
    <dgm:pt modelId="{7C7FC9BD-0790-4DB0-98B9-28B7B8B7F42B}" type="pres">
      <dgm:prSet presAssocID="{E1F1A86A-AEE3-4D1F-BF40-C4C1B2DA28A5}" presName="sp" presStyleCnt="0"/>
      <dgm:spPr/>
    </dgm:pt>
    <dgm:pt modelId="{2A12FC7E-7CE1-416D-BE9B-F313A302783D}" type="pres">
      <dgm:prSet presAssocID="{7F5AE1A6-5820-4F70-BC6C-846104ED9995}" presName="linNode" presStyleCnt="0"/>
      <dgm:spPr/>
    </dgm:pt>
    <dgm:pt modelId="{F375D9C0-5459-47D5-8327-CEE66140E0A2}" type="pres">
      <dgm:prSet presAssocID="{7F5AE1A6-5820-4F70-BC6C-846104ED9995}" presName="parentText" presStyleLbl="node1" presStyleIdx="1" presStyleCnt="5">
        <dgm:presLayoutVars>
          <dgm:chMax val="1"/>
          <dgm:bulletEnabled val="1"/>
        </dgm:presLayoutVars>
      </dgm:prSet>
      <dgm:spPr/>
    </dgm:pt>
    <dgm:pt modelId="{4C38F30F-9DAF-4849-AC4A-A22ABD66D3D7}" type="pres">
      <dgm:prSet presAssocID="{7F5AE1A6-5820-4F70-BC6C-846104ED9995}" presName="descendantText" presStyleLbl="alignAccFollowNode1" presStyleIdx="1" presStyleCnt="5">
        <dgm:presLayoutVars>
          <dgm:bulletEnabled val="1"/>
        </dgm:presLayoutVars>
      </dgm:prSet>
      <dgm:spPr/>
    </dgm:pt>
    <dgm:pt modelId="{EB0BC028-0E9A-4775-8C34-B1FD315A0717}" type="pres">
      <dgm:prSet presAssocID="{D5B01418-7F2F-4951-BD42-5B94FCC25043}" presName="sp" presStyleCnt="0"/>
      <dgm:spPr/>
    </dgm:pt>
    <dgm:pt modelId="{B6386A21-D1FF-4A40-99E6-DD6AA7768F95}" type="pres">
      <dgm:prSet presAssocID="{0BC38DB1-24CF-4B27-AC98-A32823B491F5}" presName="linNode" presStyleCnt="0"/>
      <dgm:spPr/>
    </dgm:pt>
    <dgm:pt modelId="{C24430B8-077B-4F6C-BB25-F36568C1062B}" type="pres">
      <dgm:prSet presAssocID="{0BC38DB1-24CF-4B27-AC98-A32823B491F5}" presName="parentText" presStyleLbl="node1" presStyleIdx="2" presStyleCnt="5">
        <dgm:presLayoutVars>
          <dgm:chMax val="1"/>
          <dgm:bulletEnabled val="1"/>
        </dgm:presLayoutVars>
      </dgm:prSet>
      <dgm:spPr/>
    </dgm:pt>
    <dgm:pt modelId="{4A3DA30B-BD88-46D9-A4AE-40E5422CBD98}" type="pres">
      <dgm:prSet presAssocID="{0BC38DB1-24CF-4B27-AC98-A32823B491F5}" presName="descendantText" presStyleLbl="alignAccFollowNode1" presStyleIdx="2" presStyleCnt="5">
        <dgm:presLayoutVars>
          <dgm:bulletEnabled val="1"/>
        </dgm:presLayoutVars>
      </dgm:prSet>
      <dgm:spPr/>
    </dgm:pt>
    <dgm:pt modelId="{250A945A-0AE7-45B1-AD21-EFC6EE87230F}" type="pres">
      <dgm:prSet presAssocID="{AFFDFDC4-4C8F-4AE4-843B-45CDA8645EE1}" presName="sp" presStyleCnt="0"/>
      <dgm:spPr/>
    </dgm:pt>
    <dgm:pt modelId="{69A4C84A-48A3-46ED-8A9E-CC712F18FD93}" type="pres">
      <dgm:prSet presAssocID="{BBC7AACA-CD6F-46EA-8B99-3D22F230EC53}" presName="linNode" presStyleCnt="0"/>
      <dgm:spPr/>
    </dgm:pt>
    <dgm:pt modelId="{8C81489F-1F5B-48E5-AF22-94FA8A3CEF35}" type="pres">
      <dgm:prSet presAssocID="{BBC7AACA-CD6F-46EA-8B99-3D22F230EC53}" presName="parentText" presStyleLbl="node1" presStyleIdx="3" presStyleCnt="5">
        <dgm:presLayoutVars>
          <dgm:chMax val="1"/>
          <dgm:bulletEnabled val="1"/>
        </dgm:presLayoutVars>
      </dgm:prSet>
      <dgm:spPr/>
    </dgm:pt>
    <dgm:pt modelId="{7EE34B80-9917-4FE8-81BA-9BDD97653AB1}" type="pres">
      <dgm:prSet presAssocID="{BBC7AACA-CD6F-46EA-8B99-3D22F230EC53}" presName="descendantText" presStyleLbl="alignAccFollowNode1" presStyleIdx="3" presStyleCnt="5">
        <dgm:presLayoutVars>
          <dgm:bulletEnabled val="1"/>
        </dgm:presLayoutVars>
      </dgm:prSet>
      <dgm:spPr/>
    </dgm:pt>
    <dgm:pt modelId="{2F93DEF2-E2DD-4DD2-A3D9-E1AA50280EE8}" type="pres">
      <dgm:prSet presAssocID="{28E4A98B-8DB8-44F3-B315-04419A766E89}" presName="sp" presStyleCnt="0"/>
      <dgm:spPr/>
    </dgm:pt>
    <dgm:pt modelId="{40538F98-AFED-42F7-9D0B-F81916CA009D}" type="pres">
      <dgm:prSet presAssocID="{8B25B905-6369-48C8-88ED-CDF1DA15464D}" presName="linNode" presStyleCnt="0"/>
      <dgm:spPr/>
    </dgm:pt>
    <dgm:pt modelId="{20D0AA3B-0549-4789-9C9E-068D6AD1EEDD}" type="pres">
      <dgm:prSet presAssocID="{8B25B905-6369-48C8-88ED-CDF1DA15464D}" presName="parentText" presStyleLbl="node1" presStyleIdx="4" presStyleCnt="5">
        <dgm:presLayoutVars>
          <dgm:chMax val="1"/>
          <dgm:bulletEnabled val="1"/>
        </dgm:presLayoutVars>
      </dgm:prSet>
      <dgm:spPr/>
    </dgm:pt>
    <dgm:pt modelId="{AB2AC1CF-DBA3-4C65-971E-B9B86E0159D5}" type="pres">
      <dgm:prSet presAssocID="{8B25B905-6369-48C8-88ED-CDF1DA15464D}" presName="descendantText" presStyleLbl="alignAccFollowNode1" presStyleIdx="4" presStyleCnt="5">
        <dgm:presLayoutVars>
          <dgm:bulletEnabled val="1"/>
        </dgm:presLayoutVars>
      </dgm:prSet>
      <dgm:spPr/>
    </dgm:pt>
  </dgm:ptLst>
  <dgm:cxnLst>
    <dgm:cxn modelId="{9564C706-F910-470D-B70E-DFBFD5F006C7}" srcId="{07A4CED4-4A15-4B69-9775-EFD4729FC7B0}" destId="{966E2C3B-E430-412B-B042-4E582E601C59}" srcOrd="0" destOrd="0" parTransId="{B4C634A0-A06F-4036-B79B-01B1575435A0}" sibTransId="{A5C969BD-B17B-4441-BCFB-EE44FA865240}"/>
    <dgm:cxn modelId="{7AB47B1A-9D34-4274-876C-5D7797FA0E37}" srcId="{ECBEB374-7003-415B-AE14-8E47E1DE1321}" destId="{0BC38DB1-24CF-4B27-AC98-A32823B491F5}" srcOrd="2" destOrd="0" parTransId="{04AF5AEB-4D46-4908-AF55-113725B664C1}" sibTransId="{AFFDFDC4-4C8F-4AE4-843B-45CDA8645EE1}"/>
    <dgm:cxn modelId="{F07C611D-C3A5-4D43-8E54-47B7A4A6E344}" srcId="{ECBEB374-7003-415B-AE14-8E47E1DE1321}" destId="{8B25B905-6369-48C8-88ED-CDF1DA15464D}" srcOrd="4" destOrd="0" parTransId="{B8805A79-7E96-46A3-8F8A-7C25F6ACC891}" sibTransId="{6EBCF27D-9F69-4F4E-8030-4536917CABEC}"/>
    <dgm:cxn modelId="{84F73924-442A-4FB0-B4AE-A467F53B0E9D}" type="presOf" srcId="{BBC7AACA-CD6F-46EA-8B99-3D22F230EC53}" destId="{8C81489F-1F5B-48E5-AF22-94FA8A3CEF35}" srcOrd="0" destOrd="0" presId="urn:microsoft.com/office/officeart/2005/8/layout/vList5"/>
    <dgm:cxn modelId="{BFEBCD5C-29B1-4C28-AEBA-FB914BD4FC56}" type="presOf" srcId="{7F5AE1A6-5820-4F70-BC6C-846104ED9995}" destId="{F375D9C0-5459-47D5-8327-CEE66140E0A2}" srcOrd="0" destOrd="0" presId="urn:microsoft.com/office/officeart/2005/8/layout/vList5"/>
    <dgm:cxn modelId="{A31C7D64-8F6E-4F5F-8934-E839DB0FF8B8}" type="presOf" srcId="{8B25B905-6369-48C8-88ED-CDF1DA15464D}" destId="{20D0AA3B-0549-4789-9C9E-068D6AD1EEDD}" srcOrd="0" destOrd="0" presId="urn:microsoft.com/office/officeart/2005/8/layout/vList5"/>
    <dgm:cxn modelId="{3602BF46-DD0A-4F7B-ADF2-7281FEBFA54E}" srcId="{ECBEB374-7003-415B-AE14-8E47E1DE1321}" destId="{07A4CED4-4A15-4B69-9775-EFD4729FC7B0}" srcOrd="0" destOrd="0" parTransId="{E532731C-8D0B-40BD-972E-A2B94F2F9C75}" sibTransId="{E1F1A86A-AEE3-4D1F-BF40-C4C1B2DA28A5}"/>
    <dgm:cxn modelId="{5B942170-C4DB-4702-911A-B9C892594958}" srcId="{0BC38DB1-24CF-4B27-AC98-A32823B491F5}" destId="{D3691724-1086-497F-BD00-8FE5B2EF37A7}" srcOrd="0" destOrd="0" parTransId="{F9259BE1-4481-4239-B59A-EFFC5E81D871}" sibTransId="{05DE88AB-DBAC-44F6-86D8-3996439B3BA8}"/>
    <dgm:cxn modelId="{7A076C7B-6E6A-4AA1-A56A-A85660EADDF5}" type="presOf" srcId="{ECBEB374-7003-415B-AE14-8E47E1DE1321}" destId="{79DF152D-C0AD-4E4E-9BF9-AED677B38833}" srcOrd="0" destOrd="0" presId="urn:microsoft.com/office/officeart/2005/8/layout/vList5"/>
    <dgm:cxn modelId="{7D9BC68B-D12B-4617-9608-2D4D61154EF8}" srcId="{7F5AE1A6-5820-4F70-BC6C-846104ED9995}" destId="{3FFFC2C8-1C8A-40BD-858F-0624CAD537BC}" srcOrd="0" destOrd="0" parTransId="{8507E809-58C0-42CE-86A7-504D525E6BDA}" sibTransId="{D5F2CA04-9990-4130-91C9-5EADB6B922A5}"/>
    <dgm:cxn modelId="{9B00408E-CCD2-4EEB-B443-94F1689DF97E}" type="presOf" srcId="{966E2C3B-E430-412B-B042-4E582E601C59}" destId="{F27E5228-942C-4FAA-BF1C-D217A235E11A}" srcOrd="0" destOrd="0" presId="urn:microsoft.com/office/officeart/2005/8/layout/vList5"/>
    <dgm:cxn modelId="{16D9428E-2383-4D15-9867-45D5FB808D6E}" srcId="{ECBEB374-7003-415B-AE14-8E47E1DE1321}" destId="{7F5AE1A6-5820-4F70-BC6C-846104ED9995}" srcOrd="1" destOrd="0" parTransId="{6D7C9841-2792-481B-B9D4-4B7815E9A184}" sibTransId="{D5B01418-7F2F-4951-BD42-5B94FCC25043}"/>
    <dgm:cxn modelId="{67CAF39F-22E2-49BC-A04F-469B81083FA6}" srcId="{BBC7AACA-CD6F-46EA-8B99-3D22F230EC53}" destId="{A3FF3B4C-4B96-48A4-AF35-D1367440862D}" srcOrd="0" destOrd="0" parTransId="{631FA283-397E-4CC6-B47B-3527F8E59D53}" sibTransId="{7D6B7517-3619-4716-8674-C7BDE41F077C}"/>
    <dgm:cxn modelId="{889192A6-5C98-4B45-ACD8-E46E4ACD1A42}" srcId="{ECBEB374-7003-415B-AE14-8E47E1DE1321}" destId="{BBC7AACA-CD6F-46EA-8B99-3D22F230EC53}" srcOrd="3" destOrd="0" parTransId="{3C825F49-5D16-4437-9D50-12615DB90653}" sibTransId="{28E4A98B-8DB8-44F3-B315-04419A766E89}"/>
    <dgm:cxn modelId="{C7C2D1AE-E449-4DE9-909D-992F3293F85C}" srcId="{8B25B905-6369-48C8-88ED-CDF1DA15464D}" destId="{6341225A-D5E9-4DA8-AE03-D9D4E8A8240D}" srcOrd="0" destOrd="0" parTransId="{C40D8ABE-B746-4461-89E3-770D0345361E}" sibTransId="{93CF295C-589F-4A9F-89D4-91385ED0C25E}"/>
    <dgm:cxn modelId="{333056B5-97B6-4818-9E93-C69E180F8E4B}" type="presOf" srcId="{3FFFC2C8-1C8A-40BD-858F-0624CAD537BC}" destId="{4C38F30F-9DAF-4849-AC4A-A22ABD66D3D7}" srcOrd="0" destOrd="0" presId="urn:microsoft.com/office/officeart/2005/8/layout/vList5"/>
    <dgm:cxn modelId="{341A5DBC-9DFA-4182-9467-1952F571D15E}" type="presOf" srcId="{A3FF3B4C-4B96-48A4-AF35-D1367440862D}" destId="{7EE34B80-9917-4FE8-81BA-9BDD97653AB1}" srcOrd="0" destOrd="0" presId="urn:microsoft.com/office/officeart/2005/8/layout/vList5"/>
    <dgm:cxn modelId="{7C695EBD-3756-446C-887B-3FF31C761302}" type="presOf" srcId="{0BC38DB1-24CF-4B27-AC98-A32823B491F5}" destId="{C24430B8-077B-4F6C-BB25-F36568C1062B}" srcOrd="0" destOrd="0" presId="urn:microsoft.com/office/officeart/2005/8/layout/vList5"/>
    <dgm:cxn modelId="{D234C7CE-4383-443D-BC0F-CBAD30B2E2F4}" type="presOf" srcId="{07A4CED4-4A15-4B69-9775-EFD4729FC7B0}" destId="{2E77C809-BE19-4B62-902F-4EF558FA6181}" srcOrd="0" destOrd="0" presId="urn:microsoft.com/office/officeart/2005/8/layout/vList5"/>
    <dgm:cxn modelId="{890FEDE3-AD24-49C9-B316-536B551E4639}" type="presOf" srcId="{6341225A-D5E9-4DA8-AE03-D9D4E8A8240D}" destId="{AB2AC1CF-DBA3-4C65-971E-B9B86E0159D5}" srcOrd="0" destOrd="0" presId="urn:microsoft.com/office/officeart/2005/8/layout/vList5"/>
    <dgm:cxn modelId="{C6635FF1-3AEC-49F6-9900-9D68F36B0A41}" type="presOf" srcId="{D3691724-1086-497F-BD00-8FE5B2EF37A7}" destId="{4A3DA30B-BD88-46D9-A4AE-40E5422CBD98}" srcOrd="0" destOrd="0" presId="urn:microsoft.com/office/officeart/2005/8/layout/vList5"/>
    <dgm:cxn modelId="{47D8E40E-C6E1-4E91-B28B-5BEDBB34B420}" type="presParOf" srcId="{79DF152D-C0AD-4E4E-9BF9-AED677B38833}" destId="{8AE6E7E8-FD79-47F4-B702-651368EDA297}" srcOrd="0" destOrd="0" presId="urn:microsoft.com/office/officeart/2005/8/layout/vList5"/>
    <dgm:cxn modelId="{AD652AAE-20E1-49F3-81BB-563841A7780A}" type="presParOf" srcId="{8AE6E7E8-FD79-47F4-B702-651368EDA297}" destId="{2E77C809-BE19-4B62-902F-4EF558FA6181}" srcOrd="0" destOrd="0" presId="urn:microsoft.com/office/officeart/2005/8/layout/vList5"/>
    <dgm:cxn modelId="{8256C06A-3D8D-4A43-B9B5-25449710A3DC}" type="presParOf" srcId="{8AE6E7E8-FD79-47F4-B702-651368EDA297}" destId="{F27E5228-942C-4FAA-BF1C-D217A235E11A}" srcOrd="1" destOrd="0" presId="urn:microsoft.com/office/officeart/2005/8/layout/vList5"/>
    <dgm:cxn modelId="{A8CCACDA-BB51-4DB7-B401-5170199C439E}" type="presParOf" srcId="{79DF152D-C0AD-4E4E-9BF9-AED677B38833}" destId="{7C7FC9BD-0790-4DB0-98B9-28B7B8B7F42B}" srcOrd="1" destOrd="0" presId="urn:microsoft.com/office/officeart/2005/8/layout/vList5"/>
    <dgm:cxn modelId="{0E8D4A1E-44B3-4F51-B7BB-F20371188A75}" type="presParOf" srcId="{79DF152D-C0AD-4E4E-9BF9-AED677B38833}" destId="{2A12FC7E-7CE1-416D-BE9B-F313A302783D}" srcOrd="2" destOrd="0" presId="urn:microsoft.com/office/officeart/2005/8/layout/vList5"/>
    <dgm:cxn modelId="{1D162743-71DD-43CA-9452-F0BBE63BAE69}" type="presParOf" srcId="{2A12FC7E-7CE1-416D-BE9B-F313A302783D}" destId="{F375D9C0-5459-47D5-8327-CEE66140E0A2}" srcOrd="0" destOrd="0" presId="urn:microsoft.com/office/officeart/2005/8/layout/vList5"/>
    <dgm:cxn modelId="{DB106A79-A94E-4726-983C-6A4616570AC4}" type="presParOf" srcId="{2A12FC7E-7CE1-416D-BE9B-F313A302783D}" destId="{4C38F30F-9DAF-4849-AC4A-A22ABD66D3D7}" srcOrd="1" destOrd="0" presId="urn:microsoft.com/office/officeart/2005/8/layout/vList5"/>
    <dgm:cxn modelId="{ACF4A5FD-24FC-4D08-963B-E1E286270E31}" type="presParOf" srcId="{79DF152D-C0AD-4E4E-9BF9-AED677B38833}" destId="{EB0BC028-0E9A-4775-8C34-B1FD315A0717}" srcOrd="3" destOrd="0" presId="urn:microsoft.com/office/officeart/2005/8/layout/vList5"/>
    <dgm:cxn modelId="{4692374F-39FA-4C28-BED8-87F8E2BE638D}" type="presParOf" srcId="{79DF152D-C0AD-4E4E-9BF9-AED677B38833}" destId="{B6386A21-D1FF-4A40-99E6-DD6AA7768F95}" srcOrd="4" destOrd="0" presId="urn:microsoft.com/office/officeart/2005/8/layout/vList5"/>
    <dgm:cxn modelId="{FCE5F035-5532-4052-ACA0-B04E6751E841}" type="presParOf" srcId="{B6386A21-D1FF-4A40-99E6-DD6AA7768F95}" destId="{C24430B8-077B-4F6C-BB25-F36568C1062B}" srcOrd="0" destOrd="0" presId="urn:microsoft.com/office/officeart/2005/8/layout/vList5"/>
    <dgm:cxn modelId="{994BEFCE-4BC5-4137-A491-48D9D34CA337}" type="presParOf" srcId="{B6386A21-D1FF-4A40-99E6-DD6AA7768F95}" destId="{4A3DA30B-BD88-46D9-A4AE-40E5422CBD98}" srcOrd="1" destOrd="0" presId="urn:microsoft.com/office/officeart/2005/8/layout/vList5"/>
    <dgm:cxn modelId="{AF9DE73D-903A-497B-9C65-62B638EA20C5}" type="presParOf" srcId="{79DF152D-C0AD-4E4E-9BF9-AED677B38833}" destId="{250A945A-0AE7-45B1-AD21-EFC6EE87230F}" srcOrd="5" destOrd="0" presId="urn:microsoft.com/office/officeart/2005/8/layout/vList5"/>
    <dgm:cxn modelId="{CFCCFA1B-9B02-426E-BF49-019D4D5833B9}" type="presParOf" srcId="{79DF152D-C0AD-4E4E-9BF9-AED677B38833}" destId="{69A4C84A-48A3-46ED-8A9E-CC712F18FD93}" srcOrd="6" destOrd="0" presId="urn:microsoft.com/office/officeart/2005/8/layout/vList5"/>
    <dgm:cxn modelId="{B2531801-9F02-4874-95D4-60FB8B778CF1}" type="presParOf" srcId="{69A4C84A-48A3-46ED-8A9E-CC712F18FD93}" destId="{8C81489F-1F5B-48E5-AF22-94FA8A3CEF35}" srcOrd="0" destOrd="0" presId="urn:microsoft.com/office/officeart/2005/8/layout/vList5"/>
    <dgm:cxn modelId="{65DB4FC1-F61D-4115-A363-8F1324BACFAE}" type="presParOf" srcId="{69A4C84A-48A3-46ED-8A9E-CC712F18FD93}" destId="{7EE34B80-9917-4FE8-81BA-9BDD97653AB1}" srcOrd="1" destOrd="0" presId="urn:microsoft.com/office/officeart/2005/8/layout/vList5"/>
    <dgm:cxn modelId="{F1B38F44-122C-4A0B-94BE-56BAB562D7B5}" type="presParOf" srcId="{79DF152D-C0AD-4E4E-9BF9-AED677B38833}" destId="{2F93DEF2-E2DD-4DD2-A3D9-E1AA50280EE8}" srcOrd="7" destOrd="0" presId="urn:microsoft.com/office/officeart/2005/8/layout/vList5"/>
    <dgm:cxn modelId="{C2543A56-AACA-4B0F-97AB-2341543AEA9F}" type="presParOf" srcId="{79DF152D-C0AD-4E4E-9BF9-AED677B38833}" destId="{40538F98-AFED-42F7-9D0B-F81916CA009D}" srcOrd="8" destOrd="0" presId="urn:microsoft.com/office/officeart/2005/8/layout/vList5"/>
    <dgm:cxn modelId="{3998DF29-592A-44D1-BEBF-4447222F07A0}" type="presParOf" srcId="{40538F98-AFED-42F7-9D0B-F81916CA009D}" destId="{20D0AA3B-0549-4789-9C9E-068D6AD1EEDD}" srcOrd="0" destOrd="0" presId="urn:microsoft.com/office/officeart/2005/8/layout/vList5"/>
    <dgm:cxn modelId="{EC2852CA-8DDA-4168-95E4-B4EDF8D1448A}" type="presParOf" srcId="{40538F98-AFED-42F7-9D0B-F81916CA009D}" destId="{AB2AC1CF-DBA3-4C65-971E-B9B86E0159D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2B6C140-DA59-47A5-86E1-A7EA637D2A55}" type="doc">
      <dgm:prSet loTypeId="urn:microsoft.com/office/officeart/2005/8/layout/radial1" loCatId="relationship" qsTypeId="urn:microsoft.com/office/officeart/2005/8/quickstyle/simple1" qsCatId="simple" csTypeId="urn:microsoft.com/office/officeart/2005/8/colors/accent1_2" csCatId="accent1" phldr="1"/>
      <dgm:spPr/>
      <dgm:t>
        <a:bodyPr/>
        <a:lstStyle/>
        <a:p>
          <a:endParaRPr lang="en-US"/>
        </a:p>
      </dgm:t>
    </dgm:pt>
    <dgm:pt modelId="{4ECA3938-96F6-4AAF-8000-1FC98285D250}">
      <dgm:prSet phldrT="[Text]"/>
      <dgm:spPr/>
      <dgm:t>
        <a:bodyPr/>
        <a:lstStyle/>
        <a:p>
          <a:r>
            <a:rPr lang="en-US" dirty="0"/>
            <a:t>Access Control</a:t>
          </a:r>
        </a:p>
      </dgm:t>
    </dgm:pt>
    <dgm:pt modelId="{1412EBB9-E3B8-4C91-BFF2-EBF50947D664}" type="parTrans" cxnId="{A9993FFD-C258-4873-AC86-167F5A35AE55}">
      <dgm:prSet/>
      <dgm:spPr/>
      <dgm:t>
        <a:bodyPr/>
        <a:lstStyle/>
        <a:p>
          <a:endParaRPr lang="en-US"/>
        </a:p>
      </dgm:t>
    </dgm:pt>
    <dgm:pt modelId="{BE390D2C-6CE5-4882-AD80-2C2EB84BAEA5}" type="sibTrans" cxnId="{A9993FFD-C258-4873-AC86-167F5A35AE55}">
      <dgm:prSet/>
      <dgm:spPr/>
      <dgm:t>
        <a:bodyPr/>
        <a:lstStyle/>
        <a:p>
          <a:endParaRPr lang="en-US"/>
        </a:p>
      </dgm:t>
    </dgm:pt>
    <dgm:pt modelId="{08BABA09-D1EB-4ECB-9BF9-1E5E04EDCA3B}">
      <dgm:prSet phldrT="[Text]"/>
      <dgm:spPr/>
      <dgm:t>
        <a:bodyPr/>
        <a:lstStyle/>
        <a:p>
          <a:r>
            <a:rPr lang="en-US" dirty="0"/>
            <a:t>Preventive</a:t>
          </a:r>
        </a:p>
      </dgm:t>
    </dgm:pt>
    <dgm:pt modelId="{0AE56152-9607-4110-8E17-8BD32F9D1EDB}" type="parTrans" cxnId="{F801459C-81E2-46B8-984E-C18A8A94F7A3}">
      <dgm:prSet/>
      <dgm:spPr/>
      <dgm:t>
        <a:bodyPr/>
        <a:lstStyle/>
        <a:p>
          <a:endParaRPr lang="en-US"/>
        </a:p>
      </dgm:t>
    </dgm:pt>
    <dgm:pt modelId="{4D071DF3-3BBD-4AAA-B1EA-D99520DAD5E5}" type="sibTrans" cxnId="{F801459C-81E2-46B8-984E-C18A8A94F7A3}">
      <dgm:prSet/>
      <dgm:spPr/>
      <dgm:t>
        <a:bodyPr/>
        <a:lstStyle/>
        <a:p>
          <a:endParaRPr lang="en-US"/>
        </a:p>
      </dgm:t>
    </dgm:pt>
    <dgm:pt modelId="{A3334F22-5FC7-4129-85AD-E5AB09A18407}">
      <dgm:prSet phldrT="[Text]"/>
      <dgm:spPr/>
      <dgm:t>
        <a:bodyPr/>
        <a:lstStyle/>
        <a:p>
          <a:r>
            <a:rPr lang="en-US" dirty="0"/>
            <a:t>Detective</a:t>
          </a:r>
        </a:p>
      </dgm:t>
    </dgm:pt>
    <dgm:pt modelId="{0315993E-35CF-4201-A924-5B8699F4CD9E}" type="parTrans" cxnId="{20B98FDA-3BD8-44F1-AA13-CE831227D92F}">
      <dgm:prSet/>
      <dgm:spPr/>
      <dgm:t>
        <a:bodyPr/>
        <a:lstStyle/>
        <a:p>
          <a:endParaRPr lang="en-US"/>
        </a:p>
      </dgm:t>
    </dgm:pt>
    <dgm:pt modelId="{15DB6FD5-34CF-492D-B69A-EDE323BC13C1}" type="sibTrans" cxnId="{20B98FDA-3BD8-44F1-AA13-CE831227D92F}">
      <dgm:prSet/>
      <dgm:spPr/>
      <dgm:t>
        <a:bodyPr/>
        <a:lstStyle/>
        <a:p>
          <a:endParaRPr lang="en-US"/>
        </a:p>
      </dgm:t>
    </dgm:pt>
    <dgm:pt modelId="{A9292A96-2A1D-493D-8148-3D56A174AE76}">
      <dgm:prSet phldrT="[Text]"/>
      <dgm:spPr/>
      <dgm:t>
        <a:bodyPr/>
        <a:lstStyle/>
        <a:p>
          <a:r>
            <a:rPr lang="en-US" dirty="0"/>
            <a:t>Corrective</a:t>
          </a:r>
        </a:p>
      </dgm:t>
    </dgm:pt>
    <dgm:pt modelId="{013293D6-FCF0-409A-A585-C1A71E991D8A}" type="parTrans" cxnId="{4876FEE7-BDAE-4A10-A388-2149FB1875E4}">
      <dgm:prSet/>
      <dgm:spPr/>
      <dgm:t>
        <a:bodyPr/>
        <a:lstStyle/>
        <a:p>
          <a:endParaRPr lang="en-US"/>
        </a:p>
      </dgm:t>
    </dgm:pt>
    <dgm:pt modelId="{2C3BDD13-5BA1-440A-B26E-90B353703218}" type="sibTrans" cxnId="{4876FEE7-BDAE-4A10-A388-2149FB1875E4}">
      <dgm:prSet/>
      <dgm:spPr/>
      <dgm:t>
        <a:bodyPr/>
        <a:lstStyle/>
        <a:p>
          <a:endParaRPr lang="en-US"/>
        </a:p>
      </dgm:t>
    </dgm:pt>
    <dgm:pt modelId="{3E9926D9-41AA-4656-BB69-F3DA4CCE9828}">
      <dgm:prSet phldrT="[Text]"/>
      <dgm:spPr/>
      <dgm:t>
        <a:bodyPr/>
        <a:lstStyle/>
        <a:p>
          <a:r>
            <a:rPr lang="en-US" dirty="0"/>
            <a:t>Recovery</a:t>
          </a:r>
        </a:p>
      </dgm:t>
    </dgm:pt>
    <dgm:pt modelId="{93622747-6228-4EE9-85C4-F8B71C9B198D}" type="parTrans" cxnId="{9F78EADA-9E94-430D-9E20-E5818E380CDA}">
      <dgm:prSet/>
      <dgm:spPr/>
      <dgm:t>
        <a:bodyPr/>
        <a:lstStyle/>
        <a:p>
          <a:endParaRPr lang="en-US"/>
        </a:p>
      </dgm:t>
    </dgm:pt>
    <dgm:pt modelId="{73F1C806-ED94-4BCF-B65B-F45A1210EFC8}" type="sibTrans" cxnId="{9F78EADA-9E94-430D-9E20-E5818E380CDA}">
      <dgm:prSet/>
      <dgm:spPr/>
      <dgm:t>
        <a:bodyPr/>
        <a:lstStyle/>
        <a:p>
          <a:endParaRPr lang="en-US"/>
        </a:p>
      </dgm:t>
    </dgm:pt>
    <dgm:pt modelId="{8FDFA78C-ED26-4169-9BDE-1AE13B8205D9}">
      <dgm:prSet phldrT="[Text]"/>
      <dgm:spPr/>
      <dgm:t>
        <a:bodyPr/>
        <a:lstStyle/>
        <a:p>
          <a:r>
            <a:rPr lang="en-US" dirty="0"/>
            <a:t>Deterrent</a:t>
          </a:r>
        </a:p>
      </dgm:t>
    </dgm:pt>
    <dgm:pt modelId="{31EC00CB-9C34-414F-88CA-04BDD8140EC0}" type="parTrans" cxnId="{82E6F9C1-503C-4659-BBF5-ABCB88EC0078}">
      <dgm:prSet/>
      <dgm:spPr/>
      <dgm:t>
        <a:bodyPr/>
        <a:lstStyle/>
        <a:p>
          <a:endParaRPr lang="en-US"/>
        </a:p>
      </dgm:t>
    </dgm:pt>
    <dgm:pt modelId="{4FD473B2-0D9E-4E7D-AD6F-2F84A02FA035}" type="sibTrans" cxnId="{82E6F9C1-503C-4659-BBF5-ABCB88EC0078}">
      <dgm:prSet/>
      <dgm:spPr/>
      <dgm:t>
        <a:bodyPr/>
        <a:lstStyle/>
        <a:p>
          <a:endParaRPr lang="en-US"/>
        </a:p>
      </dgm:t>
    </dgm:pt>
    <dgm:pt modelId="{A3B502BC-5CB1-434B-88F7-7444349DBD59}">
      <dgm:prSet phldrT="[Text]"/>
      <dgm:spPr/>
      <dgm:t>
        <a:bodyPr/>
        <a:lstStyle/>
        <a:p>
          <a:r>
            <a:rPr lang="en-US" dirty="0"/>
            <a:t>Compensating</a:t>
          </a:r>
        </a:p>
      </dgm:t>
    </dgm:pt>
    <dgm:pt modelId="{EF393620-6623-40BA-9C1C-9198CDAB0C67}" type="parTrans" cxnId="{64C0905D-25FA-47A2-9E78-D6036BA7ED93}">
      <dgm:prSet/>
      <dgm:spPr/>
      <dgm:t>
        <a:bodyPr/>
        <a:lstStyle/>
        <a:p>
          <a:endParaRPr lang="en-US"/>
        </a:p>
      </dgm:t>
    </dgm:pt>
    <dgm:pt modelId="{EBEB7804-34C4-44F3-898A-C961670768B6}" type="sibTrans" cxnId="{64C0905D-25FA-47A2-9E78-D6036BA7ED93}">
      <dgm:prSet/>
      <dgm:spPr/>
      <dgm:t>
        <a:bodyPr/>
        <a:lstStyle/>
        <a:p>
          <a:endParaRPr lang="en-US"/>
        </a:p>
      </dgm:t>
    </dgm:pt>
    <dgm:pt modelId="{46FE7DE4-C1FE-4008-A80A-E76DD33F9605}" type="pres">
      <dgm:prSet presAssocID="{42B6C140-DA59-47A5-86E1-A7EA637D2A55}" presName="cycle" presStyleCnt="0">
        <dgm:presLayoutVars>
          <dgm:chMax val="1"/>
          <dgm:dir/>
          <dgm:animLvl val="ctr"/>
          <dgm:resizeHandles val="exact"/>
        </dgm:presLayoutVars>
      </dgm:prSet>
      <dgm:spPr/>
    </dgm:pt>
    <dgm:pt modelId="{77779C21-AE29-43DB-A059-A7C652B761D7}" type="pres">
      <dgm:prSet presAssocID="{4ECA3938-96F6-4AAF-8000-1FC98285D250}" presName="centerShape" presStyleLbl="node0" presStyleIdx="0" presStyleCnt="1"/>
      <dgm:spPr/>
    </dgm:pt>
    <dgm:pt modelId="{55C99B1B-10CA-4EFD-B8AA-93AE82F56892}" type="pres">
      <dgm:prSet presAssocID="{0AE56152-9607-4110-8E17-8BD32F9D1EDB}" presName="Name9" presStyleLbl="parChTrans1D2" presStyleIdx="0" presStyleCnt="6"/>
      <dgm:spPr/>
    </dgm:pt>
    <dgm:pt modelId="{1003B3F2-D49D-4AF5-836F-47F2FD539AEA}" type="pres">
      <dgm:prSet presAssocID="{0AE56152-9607-4110-8E17-8BD32F9D1EDB}" presName="connTx" presStyleLbl="parChTrans1D2" presStyleIdx="0" presStyleCnt="6"/>
      <dgm:spPr/>
    </dgm:pt>
    <dgm:pt modelId="{4D2791E6-3777-4908-A1C3-93C9E16AF63F}" type="pres">
      <dgm:prSet presAssocID="{08BABA09-D1EB-4ECB-9BF9-1E5E04EDCA3B}" presName="node" presStyleLbl="node1" presStyleIdx="0" presStyleCnt="6">
        <dgm:presLayoutVars>
          <dgm:bulletEnabled val="1"/>
        </dgm:presLayoutVars>
      </dgm:prSet>
      <dgm:spPr/>
    </dgm:pt>
    <dgm:pt modelId="{456F52FE-1D34-474B-912F-1BB337E7A64E}" type="pres">
      <dgm:prSet presAssocID="{0315993E-35CF-4201-A924-5B8699F4CD9E}" presName="Name9" presStyleLbl="parChTrans1D2" presStyleIdx="1" presStyleCnt="6"/>
      <dgm:spPr/>
    </dgm:pt>
    <dgm:pt modelId="{F328EED5-BE59-4608-82B2-364B5D9F52C5}" type="pres">
      <dgm:prSet presAssocID="{0315993E-35CF-4201-A924-5B8699F4CD9E}" presName="connTx" presStyleLbl="parChTrans1D2" presStyleIdx="1" presStyleCnt="6"/>
      <dgm:spPr/>
    </dgm:pt>
    <dgm:pt modelId="{B2D1EC12-35E4-47E8-A81F-98800C2831D5}" type="pres">
      <dgm:prSet presAssocID="{A3334F22-5FC7-4129-85AD-E5AB09A18407}" presName="node" presStyleLbl="node1" presStyleIdx="1" presStyleCnt="6">
        <dgm:presLayoutVars>
          <dgm:bulletEnabled val="1"/>
        </dgm:presLayoutVars>
      </dgm:prSet>
      <dgm:spPr/>
    </dgm:pt>
    <dgm:pt modelId="{7094E47D-4474-4025-8B20-F9AFCBE0882E}" type="pres">
      <dgm:prSet presAssocID="{013293D6-FCF0-409A-A585-C1A71E991D8A}" presName="Name9" presStyleLbl="parChTrans1D2" presStyleIdx="2" presStyleCnt="6"/>
      <dgm:spPr/>
    </dgm:pt>
    <dgm:pt modelId="{E56F471C-803D-4679-B47B-9F1C07000BFA}" type="pres">
      <dgm:prSet presAssocID="{013293D6-FCF0-409A-A585-C1A71E991D8A}" presName="connTx" presStyleLbl="parChTrans1D2" presStyleIdx="2" presStyleCnt="6"/>
      <dgm:spPr/>
    </dgm:pt>
    <dgm:pt modelId="{0D9FF33D-40D5-4C79-8B8B-17964BB8098C}" type="pres">
      <dgm:prSet presAssocID="{A9292A96-2A1D-493D-8148-3D56A174AE76}" presName="node" presStyleLbl="node1" presStyleIdx="2" presStyleCnt="6">
        <dgm:presLayoutVars>
          <dgm:bulletEnabled val="1"/>
        </dgm:presLayoutVars>
      </dgm:prSet>
      <dgm:spPr/>
    </dgm:pt>
    <dgm:pt modelId="{5EC80168-624A-4DFE-94FA-62A9B10840AA}" type="pres">
      <dgm:prSet presAssocID="{93622747-6228-4EE9-85C4-F8B71C9B198D}" presName="Name9" presStyleLbl="parChTrans1D2" presStyleIdx="3" presStyleCnt="6"/>
      <dgm:spPr/>
    </dgm:pt>
    <dgm:pt modelId="{A93CEFFB-2311-4056-AC39-5949BD3CC575}" type="pres">
      <dgm:prSet presAssocID="{93622747-6228-4EE9-85C4-F8B71C9B198D}" presName="connTx" presStyleLbl="parChTrans1D2" presStyleIdx="3" presStyleCnt="6"/>
      <dgm:spPr/>
    </dgm:pt>
    <dgm:pt modelId="{EF25D9AC-9910-488F-8BEC-C053C9B4C247}" type="pres">
      <dgm:prSet presAssocID="{3E9926D9-41AA-4656-BB69-F3DA4CCE9828}" presName="node" presStyleLbl="node1" presStyleIdx="3" presStyleCnt="6">
        <dgm:presLayoutVars>
          <dgm:bulletEnabled val="1"/>
        </dgm:presLayoutVars>
      </dgm:prSet>
      <dgm:spPr/>
    </dgm:pt>
    <dgm:pt modelId="{B4EC6915-5AF2-4E65-B235-C69EC233F367}" type="pres">
      <dgm:prSet presAssocID="{31EC00CB-9C34-414F-88CA-04BDD8140EC0}" presName="Name9" presStyleLbl="parChTrans1D2" presStyleIdx="4" presStyleCnt="6"/>
      <dgm:spPr/>
    </dgm:pt>
    <dgm:pt modelId="{7A9859F7-6BF7-4FB4-8C9E-C7E08FE66FEA}" type="pres">
      <dgm:prSet presAssocID="{31EC00CB-9C34-414F-88CA-04BDD8140EC0}" presName="connTx" presStyleLbl="parChTrans1D2" presStyleIdx="4" presStyleCnt="6"/>
      <dgm:spPr/>
    </dgm:pt>
    <dgm:pt modelId="{ED49E747-6E8B-4922-8A92-EDB847AACD23}" type="pres">
      <dgm:prSet presAssocID="{8FDFA78C-ED26-4169-9BDE-1AE13B8205D9}" presName="node" presStyleLbl="node1" presStyleIdx="4" presStyleCnt="6">
        <dgm:presLayoutVars>
          <dgm:bulletEnabled val="1"/>
        </dgm:presLayoutVars>
      </dgm:prSet>
      <dgm:spPr/>
    </dgm:pt>
    <dgm:pt modelId="{0EB83CDC-66F9-4506-8270-8804F53DD52D}" type="pres">
      <dgm:prSet presAssocID="{EF393620-6623-40BA-9C1C-9198CDAB0C67}" presName="Name9" presStyleLbl="parChTrans1D2" presStyleIdx="5" presStyleCnt="6"/>
      <dgm:spPr/>
    </dgm:pt>
    <dgm:pt modelId="{7FB1FC83-8FDB-4A3F-BA69-858F337A6933}" type="pres">
      <dgm:prSet presAssocID="{EF393620-6623-40BA-9C1C-9198CDAB0C67}" presName="connTx" presStyleLbl="parChTrans1D2" presStyleIdx="5" presStyleCnt="6"/>
      <dgm:spPr/>
    </dgm:pt>
    <dgm:pt modelId="{35B29011-539C-488A-A395-487774F1D5C9}" type="pres">
      <dgm:prSet presAssocID="{A3B502BC-5CB1-434B-88F7-7444349DBD59}" presName="node" presStyleLbl="node1" presStyleIdx="5" presStyleCnt="6">
        <dgm:presLayoutVars>
          <dgm:bulletEnabled val="1"/>
        </dgm:presLayoutVars>
      </dgm:prSet>
      <dgm:spPr/>
    </dgm:pt>
  </dgm:ptLst>
  <dgm:cxnLst>
    <dgm:cxn modelId="{3F80D13B-9A46-4452-8685-B5A3E7BE485A}" type="presOf" srcId="{08BABA09-D1EB-4ECB-9BF9-1E5E04EDCA3B}" destId="{4D2791E6-3777-4908-A1C3-93C9E16AF63F}" srcOrd="0" destOrd="0" presId="urn:microsoft.com/office/officeart/2005/8/layout/radial1"/>
    <dgm:cxn modelId="{BEE0395C-DE18-4A9C-BDF7-CDFD0139F5F5}" type="presOf" srcId="{42B6C140-DA59-47A5-86E1-A7EA637D2A55}" destId="{46FE7DE4-C1FE-4008-A80A-E76DD33F9605}" srcOrd="0" destOrd="0" presId="urn:microsoft.com/office/officeart/2005/8/layout/radial1"/>
    <dgm:cxn modelId="{80A65B5C-F1E7-4458-B51C-A39966C33B63}" type="presOf" srcId="{31EC00CB-9C34-414F-88CA-04BDD8140EC0}" destId="{7A9859F7-6BF7-4FB4-8C9E-C7E08FE66FEA}" srcOrd="1" destOrd="0" presId="urn:microsoft.com/office/officeart/2005/8/layout/radial1"/>
    <dgm:cxn modelId="{64C0905D-25FA-47A2-9E78-D6036BA7ED93}" srcId="{4ECA3938-96F6-4AAF-8000-1FC98285D250}" destId="{A3B502BC-5CB1-434B-88F7-7444349DBD59}" srcOrd="5" destOrd="0" parTransId="{EF393620-6623-40BA-9C1C-9198CDAB0C67}" sibTransId="{EBEB7804-34C4-44F3-898A-C961670768B6}"/>
    <dgm:cxn modelId="{432C6E6A-56E8-44EC-A956-0C275F11EE11}" type="presOf" srcId="{93622747-6228-4EE9-85C4-F8B71C9B198D}" destId="{A93CEFFB-2311-4056-AC39-5949BD3CC575}" srcOrd="1" destOrd="0" presId="urn:microsoft.com/office/officeart/2005/8/layout/radial1"/>
    <dgm:cxn modelId="{44E41D4B-878F-43B3-AF07-36101791ECA1}" type="presOf" srcId="{8FDFA78C-ED26-4169-9BDE-1AE13B8205D9}" destId="{ED49E747-6E8B-4922-8A92-EDB847AACD23}" srcOrd="0" destOrd="0" presId="urn:microsoft.com/office/officeart/2005/8/layout/radial1"/>
    <dgm:cxn modelId="{96B9CC73-A339-4A22-BD02-CB430977137E}" type="presOf" srcId="{93622747-6228-4EE9-85C4-F8B71C9B198D}" destId="{5EC80168-624A-4DFE-94FA-62A9B10840AA}" srcOrd="0" destOrd="0" presId="urn:microsoft.com/office/officeart/2005/8/layout/radial1"/>
    <dgm:cxn modelId="{BD18F056-1A98-4A8A-B68B-3A669D9DD5C0}" type="presOf" srcId="{A9292A96-2A1D-493D-8148-3D56A174AE76}" destId="{0D9FF33D-40D5-4C79-8B8B-17964BB8098C}" srcOrd="0" destOrd="0" presId="urn:microsoft.com/office/officeart/2005/8/layout/radial1"/>
    <dgm:cxn modelId="{9A46AF80-F2D9-4FD9-9B3F-963271BBD3EF}" type="presOf" srcId="{0AE56152-9607-4110-8E17-8BD32F9D1EDB}" destId="{1003B3F2-D49D-4AF5-836F-47F2FD539AEA}" srcOrd="1" destOrd="0" presId="urn:microsoft.com/office/officeart/2005/8/layout/radial1"/>
    <dgm:cxn modelId="{F801459C-81E2-46B8-984E-C18A8A94F7A3}" srcId="{4ECA3938-96F6-4AAF-8000-1FC98285D250}" destId="{08BABA09-D1EB-4ECB-9BF9-1E5E04EDCA3B}" srcOrd="0" destOrd="0" parTransId="{0AE56152-9607-4110-8E17-8BD32F9D1EDB}" sibTransId="{4D071DF3-3BBD-4AAA-B1EA-D99520DAD5E5}"/>
    <dgm:cxn modelId="{209C58A0-2468-44A3-9B11-1ABD9E7A3A94}" type="presOf" srcId="{3E9926D9-41AA-4656-BB69-F3DA4CCE9828}" destId="{EF25D9AC-9910-488F-8BEC-C053C9B4C247}" srcOrd="0" destOrd="0" presId="urn:microsoft.com/office/officeart/2005/8/layout/radial1"/>
    <dgm:cxn modelId="{1AF679B2-A5C6-416A-B308-67817FA65D57}" type="presOf" srcId="{A3B502BC-5CB1-434B-88F7-7444349DBD59}" destId="{35B29011-539C-488A-A395-487774F1D5C9}" srcOrd="0" destOrd="0" presId="urn:microsoft.com/office/officeart/2005/8/layout/radial1"/>
    <dgm:cxn modelId="{FB37F2B5-72C6-478A-A7CF-D44B70B76CCD}" type="presOf" srcId="{4ECA3938-96F6-4AAF-8000-1FC98285D250}" destId="{77779C21-AE29-43DB-A059-A7C652B761D7}" srcOrd="0" destOrd="0" presId="urn:microsoft.com/office/officeart/2005/8/layout/radial1"/>
    <dgm:cxn modelId="{82E6F9C1-503C-4659-BBF5-ABCB88EC0078}" srcId="{4ECA3938-96F6-4AAF-8000-1FC98285D250}" destId="{8FDFA78C-ED26-4169-9BDE-1AE13B8205D9}" srcOrd="4" destOrd="0" parTransId="{31EC00CB-9C34-414F-88CA-04BDD8140EC0}" sibTransId="{4FD473B2-0D9E-4E7D-AD6F-2F84A02FA035}"/>
    <dgm:cxn modelId="{28092CC6-8F2A-4239-ABAC-2CD55F5A83EB}" type="presOf" srcId="{31EC00CB-9C34-414F-88CA-04BDD8140EC0}" destId="{B4EC6915-5AF2-4E65-B235-C69EC233F367}" srcOrd="0" destOrd="0" presId="urn:microsoft.com/office/officeart/2005/8/layout/radial1"/>
    <dgm:cxn modelId="{470824D7-5534-4E61-9F68-74573ABD7EF8}" type="presOf" srcId="{0315993E-35CF-4201-A924-5B8699F4CD9E}" destId="{456F52FE-1D34-474B-912F-1BB337E7A64E}" srcOrd="0" destOrd="0" presId="urn:microsoft.com/office/officeart/2005/8/layout/radial1"/>
    <dgm:cxn modelId="{20B98FDA-3BD8-44F1-AA13-CE831227D92F}" srcId="{4ECA3938-96F6-4AAF-8000-1FC98285D250}" destId="{A3334F22-5FC7-4129-85AD-E5AB09A18407}" srcOrd="1" destOrd="0" parTransId="{0315993E-35CF-4201-A924-5B8699F4CD9E}" sibTransId="{15DB6FD5-34CF-492D-B69A-EDE323BC13C1}"/>
    <dgm:cxn modelId="{9F78EADA-9E94-430D-9E20-E5818E380CDA}" srcId="{4ECA3938-96F6-4AAF-8000-1FC98285D250}" destId="{3E9926D9-41AA-4656-BB69-F3DA4CCE9828}" srcOrd="3" destOrd="0" parTransId="{93622747-6228-4EE9-85C4-F8B71C9B198D}" sibTransId="{73F1C806-ED94-4BCF-B65B-F45A1210EFC8}"/>
    <dgm:cxn modelId="{6F530BE6-689D-403F-8C02-0502E7AD44D5}" type="presOf" srcId="{013293D6-FCF0-409A-A585-C1A71E991D8A}" destId="{7094E47D-4474-4025-8B20-F9AFCBE0882E}" srcOrd="0" destOrd="0" presId="urn:microsoft.com/office/officeart/2005/8/layout/radial1"/>
    <dgm:cxn modelId="{9AC006E7-D129-418F-AEF9-6DCFC1F57843}" type="presOf" srcId="{EF393620-6623-40BA-9C1C-9198CDAB0C67}" destId="{7FB1FC83-8FDB-4A3F-BA69-858F337A6933}" srcOrd="1" destOrd="0" presId="urn:microsoft.com/office/officeart/2005/8/layout/radial1"/>
    <dgm:cxn modelId="{4876FEE7-BDAE-4A10-A388-2149FB1875E4}" srcId="{4ECA3938-96F6-4AAF-8000-1FC98285D250}" destId="{A9292A96-2A1D-493D-8148-3D56A174AE76}" srcOrd="2" destOrd="0" parTransId="{013293D6-FCF0-409A-A585-C1A71E991D8A}" sibTransId="{2C3BDD13-5BA1-440A-B26E-90B353703218}"/>
    <dgm:cxn modelId="{9B9B2AEF-9B03-4F58-992A-AD576B3D72AB}" type="presOf" srcId="{A3334F22-5FC7-4129-85AD-E5AB09A18407}" destId="{B2D1EC12-35E4-47E8-A81F-98800C2831D5}" srcOrd="0" destOrd="0" presId="urn:microsoft.com/office/officeart/2005/8/layout/radial1"/>
    <dgm:cxn modelId="{BB0D5BF1-8C59-4653-B463-6E5E568D2D59}" type="presOf" srcId="{013293D6-FCF0-409A-A585-C1A71E991D8A}" destId="{E56F471C-803D-4679-B47B-9F1C07000BFA}" srcOrd="1" destOrd="0" presId="urn:microsoft.com/office/officeart/2005/8/layout/radial1"/>
    <dgm:cxn modelId="{AEC5ADF4-5FA9-4D93-9FE4-ACB9F7C62974}" type="presOf" srcId="{EF393620-6623-40BA-9C1C-9198CDAB0C67}" destId="{0EB83CDC-66F9-4506-8270-8804F53DD52D}" srcOrd="0" destOrd="0" presId="urn:microsoft.com/office/officeart/2005/8/layout/radial1"/>
    <dgm:cxn modelId="{A9993FFD-C258-4873-AC86-167F5A35AE55}" srcId="{42B6C140-DA59-47A5-86E1-A7EA637D2A55}" destId="{4ECA3938-96F6-4AAF-8000-1FC98285D250}" srcOrd="0" destOrd="0" parTransId="{1412EBB9-E3B8-4C91-BFF2-EBF50947D664}" sibTransId="{BE390D2C-6CE5-4882-AD80-2C2EB84BAEA5}"/>
    <dgm:cxn modelId="{C84603FF-9F83-4C96-8AAC-1ECE57BBB398}" type="presOf" srcId="{0AE56152-9607-4110-8E17-8BD32F9D1EDB}" destId="{55C99B1B-10CA-4EFD-B8AA-93AE82F56892}" srcOrd="0" destOrd="0" presId="urn:microsoft.com/office/officeart/2005/8/layout/radial1"/>
    <dgm:cxn modelId="{33732FFF-BE82-4E13-AA86-7E477F35814A}" type="presOf" srcId="{0315993E-35CF-4201-A924-5B8699F4CD9E}" destId="{F328EED5-BE59-4608-82B2-364B5D9F52C5}" srcOrd="1" destOrd="0" presId="urn:microsoft.com/office/officeart/2005/8/layout/radial1"/>
    <dgm:cxn modelId="{01F09D63-B3FA-490C-A04B-BFFC415FCA2D}" type="presParOf" srcId="{46FE7DE4-C1FE-4008-A80A-E76DD33F9605}" destId="{77779C21-AE29-43DB-A059-A7C652B761D7}" srcOrd="0" destOrd="0" presId="urn:microsoft.com/office/officeart/2005/8/layout/radial1"/>
    <dgm:cxn modelId="{DC1759C7-C717-4F98-8786-6696E626F2D5}" type="presParOf" srcId="{46FE7DE4-C1FE-4008-A80A-E76DD33F9605}" destId="{55C99B1B-10CA-4EFD-B8AA-93AE82F56892}" srcOrd="1" destOrd="0" presId="urn:microsoft.com/office/officeart/2005/8/layout/radial1"/>
    <dgm:cxn modelId="{7EF07273-B74F-46AC-AD93-B1E122E8FF0F}" type="presParOf" srcId="{55C99B1B-10CA-4EFD-B8AA-93AE82F56892}" destId="{1003B3F2-D49D-4AF5-836F-47F2FD539AEA}" srcOrd="0" destOrd="0" presId="urn:microsoft.com/office/officeart/2005/8/layout/radial1"/>
    <dgm:cxn modelId="{AB155EE3-5B32-466B-AA6A-CF46D75AFDBF}" type="presParOf" srcId="{46FE7DE4-C1FE-4008-A80A-E76DD33F9605}" destId="{4D2791E6-3777-4908-A1C3-93C9E16AF63F}" srcOrd="2" destOrd="0" presId="urn:microsoft.com/office/officeart/2005/8/layout/radial1"/>
    <dgm:cxn modelId="{15BEE22E-F2B5-4D61-9412-70A9C820E0EE}" type="presParOf" srcId="{46FE7DE4-C1FE-4008-A80A-E76DD33F9605}" destId="{456F52FE-1D34-474B-912F-1BB337E7A64E}" srcOrd="3" destOrd="0" presId="urn:microsoft.com/office/officeart/2005/8/layout/radial1"/>
    <dgm:cxn modelId="{663776B0-5CF3-4161-9939-54196FB1E3BC}" type="presParOf" srcId="{456F52FE-1D34-474B-912F-1BB337E7A64E}" destId="{F328EED5-BE59-4608-82B2-364B5D9F52C5}" srcOrd="0" destOrd="0" presId="urn:microsoft.com/office/officeart/2005/8/layout/radial1"/>
    <dgm:cxn modelId="{6EB137DB-C23A-4619-B1D3-E0BE61F1167A}" type="presParOf" srcId="{46FE7DE4-C1FE-4008-A80A-E76DD33F9605}" destId="{B2D1EC12-35E4-47E8-A81F-98800C2831D5}" srcOrd="4" destOrd="0" presId="urn:microsoft.com/office/officeart/2005/8/layout/radial1"/>
    <dgm:cxn modelId="{5A756595-E31D-4F43-9B08-77FEC3146CEB}" type="presParOf" srcId="{46FE7DE4-C1FE-4008-A80A-E76DD33F9605}" destId="{7094E47D-4474-4025-8B20-F9AFCBE0882E}" srcOrd="5" destOrd="0" presId="urn:microsoft.com/office/officeart/2005/8/layout/radial1"/>
    <dgm:cxn modelId="{3560AAE5-C014-4BE5-852B-D6A6BBAA67CE}" type="presParOf" srcId="{7094E47D-4474-4025-8B20-F9AFCBE0882E}" destId="{E56F471C-803D-4679-B47B-9F1C07000BFA}" srcOrd="0" destOrd="0" presId="urn:microsoft.com/office/officeart/2005/8/layout/radial1"/>
    <dgm:cxn modelId="{264871F0-7E1B-4BD0-8804-F1DCB2DF4DF7}" type="presParOf" srcId="{46FE7DE4-C1FE-4008-A80A-E76DD33F9605}" destId="{0D9FF33D-40D5-4C79-8B8B-17964BB8098C}" srcOrd="6" destOrd="0" presId="urn:microsoft.com/office/officeart/2005/8/layout/radial1"/>
    <dgm:cxn modelId="{D4C35A14-D0FE-4BC4-AD11-A90C854A2067}" type="presParOf" srcId="{46FE7DE4-C1FE-4008-A80A-E76DD33F9605}" destId="{5EC80168-624A-4DFE-94FA-62A9B10840AA}" srcOrd="7" destOrd="0" presId="urn:microsoft.com/office/officeart/2005/8/layout/radial1"/>
    <dgm:cxn modelId="{B89C0081-4AC3-447B-94D2-4EA41DB4446C}" type="presParOf" srcId="{5EC80168-624A-4DFE-94FA-62A9B10840AA}" destId="{A93CEFFB-2311-4056-AC39-5949BD3CC575}" srcOrd="0" destOrd="0" presId="urn:microsoft.com/office/officeart/2005/8/layout/radial1"/>
    <dgm:cxn modelId="{CF60AC20-A6F6-4FDF-A498-7591B3A507C3}" type="presParOf" srcId="{46FE7DE4-C1FE-4008-A80A-E76DD33F9605}" destId="{EF25D9AC-9910-488F-8BEC-C053C9B4C247}" srcOrd="8" destOrd="0" presId="urn:microsoft.com/office/officeart/2005/8/layout/radial1"/>
    <dgm:cxn modelId="{69CD5E74-22D9-4691-BE8D-877458FA34E8}" type="presParOf" srcId="{46FE7DE4-C1FE-4008-A80A-E76DD33F9605}" destId="{B4EC6915-5AF2-4E65-B235-C69EC233F367}" srcOrd="9" destOrd="0" presId="urn:microsoft.com/office/officeart/2005/8/layout/radial1"/>
    <dgm:cxn modelId="{4F7DADB2-C4F8-491D-B4A3-C9079EDF6087}" type="presParOf" srcId="{B4EC6915-5AF2-4E65-B235-C69EC233F367}" destId="{7A9859F7-6BF7-4FB4-8C9E-C7E08FE66FEA}" srcOrd="0" destOrd="0" presId="urn:microsoft.com/office/officeart/2005/8/layout/radial1"/>
    <dgm:cxn modelId="{91A27E8D-BC12-4B35-AF59-86F010CECEC6}" type="presParOf" srcId="{46FE7DE4-C1FE-4008-A80A-E76DD33F9605}" destId="{ED49E747-6E8B-4922-8A92-EDB847AACD23}" srcOrd="10" destOrd="0" presId="urn:microsoft.com/office/officeart/2005/8/layout/radial1"/>
    <dgm:cxn modelId="{18D66377-F85F-4129-92A3-C508BD7B7A5B}" type="presParOf" srcId="{46FE7DE4-C1FE-4008-A80A-E76DD33F9605}" destId="{0EB83CDC-66F9-4506-8270-8804F53DD52D}" srcOrd="11" destOrd="0" presId="urn:microsoft.com/office/officeart/2005/8/layout/radial1"/>
    <dgm:cxn modelId="{091C2BC3-9661-4F34-8047-71D502F9FAF5}" type="presParOf" srcId="{0EB83CDC-66F9-4506-8270-8804F53DD52D}" destId="{7FB1FC83-8FDB-4A3F-BA69-858F337A6933}" srcOrd="0" destOrd="0" presId="urn:microsoft.com/office/officeart/2005/8/layout/radial1"/>
    <dgm:cxn modelId="{78E7A01B-041F-41BD-B49F-11D57789AFE4}" type="presParOf" srcId="{46FE7DE4-C1FE-4008-A80A-E76DD33F9605}" destId="{35B29011-539C-488A-A395-487774F1D5C9}" srcOrd="12"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0E27C3-8A03-4921-9660-9CCAC028C120}">
      <dsp:nvSpPr>
        <dsp:cNvPr id="0" name=""/>
        <dsp:cNvSpPr/>
      </dsp:nvSpPr>
      <dsp:spPr>
        <a:xfrm>
          <a:off x="3303091" y="297"/>
          <a:ext cx="1623417" cy="105522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2060"/>
              </a:solidFill>
            </a:rPr>
            <a:t>1. Inventory Your</a:t>
          </a:r>
        </a:p>
        <a:p>
          <a:pPr marL="0" lvl="0" indent="0" algn="ctr" defTabSz="711200">
            <a:lnSpc>
              <a:spcPct val="90000"/>
            </a:lnSpc>
            <a:spcBef>
              <a:spcPct val="0"/>
            </a:spcBef>
            <a:spcAft>
              <a:spcPct val="35000"/>
            </a:spcAft>
            <a:buNone/>
          </a:pPr>
          <a:r>
            <a:rPr lang="en-US" sz="1600" kern="1200" dirty="0">
              <a:solidFill>
                <a:srgbClr val="002060"/>
              </a:solidFill>
            </a:rPr>
            <a:t>Assets</a:t>
          </a:r>
        </a:p>
      </dsp:txBody>
      <dsp:txXfrm>
        <a:off x="3354603" y="51809"/>
        <a:ext cx="1520393" cy="952197"/>
      </dsp:txXfrm>
    </dsp:sp>
    <dsp:sp modelId="{E0847D10-4278-49DE-B134-F01DE94B850A}">
      <dsp:nvSpPr>
        <dsp:cNvPr id="0" name=""/>
        <dsp:cNvSpPr/>
      </dsp:nvSpPr>
      <dsp:spPr>
        <a:xfrm>
          <a:off x="2007745" y="527907"/>
          <a:ext cx="4214109" cy="4214109"/>
        </a:xfrm>
        <a:custGeom>
          <a:avLst/>
          <a:gdLst/>
          <a:ahLst/>
          <a:cxnLst/>
          <a:rect l="0" t="0" r="0" b="0"/>
          <a:pathLst>
            <a:path>
              <a:moveTo>
                <a:pt x="3135962" y="268297"/>
              </a:moveTo>
              <a:arcTo wR="2107054" hR="2107054" stAng="17953795" swAng="1210968"/>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9D5D388-18B2-4B01-AEF1-8F9ED7DC61D0}">
      <dsp:nvSpPr>
        <dsp:cNvPr id="0" name=""/>
        <dsp:cNvSpPr/>
      </dsp:nvSpPr>
      <dsp:spPr>
        <a:xfrm>
          <a:off x="5307019" y="1456236"/>
          <a:ext cx="1623417" cy="105522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2060"/>
              </a:solidFill>
            </a:rPr>
            <a:t>2. Assign</a:t>
          </a:r>
        </a:p>
        <a:p>
          <a:pPr marL="0" lvl="0" indent="0" algn="ctr" defTabSz="711200">
            <a:lnSpc>
              <a:spcPct val="90000"/>
            </a:lnSpc>
            <a:spcBef>
              <a:spcPct val="0"/>
            </a:spcBef>
            <a:spcAft>
              <a:spcPct val="35000"/>
            </a:spcAft>
            <a:buNone/>
          </a:pPr>
          <a:r>
            <a:rPr lang="en-US" sz="1600" kern="1200" dirty="0">
              <a:solidFill>
                <a:srgbClr val="002060"/>
              </a:solidFill>
            </a:rPr>
            <a:t>Ownership</a:t>
          </a:r>
        </a:p>
      </dsp:txBody>
      <dsp:txXfrm>
        <a:off x="5358531" y="1507748"/>
        <a:ext cx="1520393" cy="952197"/>
      </dsp:txXfrm>
    </dsp:sp>
    <dsp:sp modelId="{A03F570B-A647-417C-A2FB-A08590F501E9}">
      <dsp:nvSpPr>
        <dsp:cNvPr id="0" name=""/>
        <dsp:cNvSpPr/>
      </dsp:nvSpPr>
      <dsp:spPr>
        <a:xfrm>
          <a:off x="2007745" y="527907"/>
          <a:ext cx="4214109" cy="4214109"/>
        </a:xfrm>
        <a:custGeom>
          <a:avLst/>
          <a:gdLst/>
          <a:ahLst/>
          <a:cxnLst/>
          <a:rect l="0" t="0" r="0" b="0"/>
          <a:pathLst>
            <a:path>
              <a:moveTo>
                <a:pt x="4209047" y="2253026"/>
              </a:moveTo>
              <a:arcTo wR="2107054" hR="2107054" stAng="21838350" swAng="1359285"/>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CF22E3EC-4CE2-43C0-85C6-7960A82B052C}">
      <dsp:nvSpPr>
        <dsp:cNvPr id="0" name=""/>
        <dsp:cNvSpPr/>
      </dsp:nvSpPr>
      <dsp:spPr>
        <a:xfrm>
          <a:off x="4541587" y="3811995"/>
          <a:ext cx="1623417" cy="105522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2060"/>
              </a:solidFill>
            </a:rPr>
            <a:t>3. Classify</a:t>
          </a:r>
        </a:p>
        <a:p>
          <a:pPr marL="0" lvl="0" indent="0" algn="ctr" defTabSz="711200">
            <a:lnSpc>
              <a:spcPct val="90000"/>
            </a:lnSpc>
            <a:spcBef>
              <a:spcPct val="0"/>
            </a:spcBef>
            <a:spcAft>
              <a:spcPct val="35000"/>
            </a:spcAft>
            <a:buNone/>
          </a:pPr>
          <a:r>
            <a:rPr lang="en-US" sz="1600" kern="1200" dirty="0">
              <a:solidFill>
                <a:srgbClr val="002060"/>
              </a:solidFill>
            </a:rPr>
            <a:t>Based on Value</a:t>
          </a:r>
        </a:p>
      </dsp:txBody>
      <dsp:txXfrm>
        <a:off x="4593099" y="3863507"/>
        <a:ext cx="1520393" cy="952197"/>
      </dsp:txXfrm>
    </dsp:sp>
    <dsp:sp modelId="{39EDE413-C453-4BF5-8613-B76B1816CBD4}">
      <dsp:nvSpPr>
        <dsp:cNvPr id="0" name=""/>
        <dsp:cNvSpPr/>
      </dsp:nvSpPr>
      <dsp:spPr>
        <a:xfrm>
          <a:off x="2007745" y="527907"/>
          <a:ext cx="4214109" cy="4214109"/>
        </a:xfrm>
        <a:custGeom>
          <a:avLst/>
          <a:gdLst/>
          <a:ahLst/>
          <a:cxnLst/>
          <a:rect l="0" t="0" r="0" b="0"/>
          <a:pathLst>
            <a:path>
              <a:moveTo>
                <a:pt x="2365448" y="4198205"/>
              </a:moveTo>
              <a:arcTo wR="2107054" hR="2107054" stAng="4977356" swAng="845288"/>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B2623325-0990-41A6-9648-211BBDD78C14}">
      <dsp:nvSpPr>
        <dsp:cNvPr id="0" name=""/>
        <dsp:cNvSpPr/>
      </dsp:nvSpPr>
      <dsp:spPr>
        <a:xfrm>
          <a:off x="2064595" y="3811995"/>
          <a:ext cx="1623417" cy="105522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2060"/>
              </a:solidFill>
            </a:rPr>
            <a:t>4. Protect Based</a:t>
          </a:r>
        </a:p>
        <a:p>
          <a:pPr marL="0" lvl="0" indent="0" algn="ctr" defTabSz="711200">
            <a:lnSpc>
              <a:spcPct val="90000"/>
            </a:lnSpc>
            <a:spcBef>
              <a:spcPct val="0"/>
            </a:spcBef>
            <a:spcAft>
              <a:spcPct val="35000"/>
            </a:spcAft>
            <a:buNone/>
          </a:pPr>
          <a:r>
            <a:rPr lang="en-US" sz="1600" kern="1200" dirty="0">
              <a:solidFill>
                <a:srgbClr val="002060"/>
              </a:solidFill>
            </a:rPr>
            <a:t>on Value</a:t>
          </a:r>
        </a:p>
        <a:p>
          <a:pPr marL="0" lvl="0" indent="0" algn="ctr" defTabSz="711200">
            <a:lnSpc>
              <a:spcPct val="90000"/>
            </a:lnSpc>
            <a:spcBef>
              <a:spcPct val="0"/>
            </a:spcBef>
            <a:spcAft>
              <a:spcPct val="35000"/>
            </a:spcAft>
            <a:buNone/>
          </a:pPr>
          <a:r>
            <a:rPr lang="en-US" sz="1600" kern="1200" dirty="0">
              <a:solidFill>
                <a:srgbClr val="002060"/>
              </a:solidFill>
            </a:rPr>
            <a:t>Classification</a:t>
          </a:r>
        </a:p>
      </dsp:txBody>
      <dsp:txXfrm>
        <a:off x="2116107" y="3863507"/>
        <a:ext cx="1520393" cy="952197"/>
      </dsp:txXfrm>
    </dsp:sp>
    <dsp:sp modelId="{89006134-9C55-4A16-973A-0C1AE602134D}">
      <dsp:nvSpPr>
        <dsp:cNvPr id="0" name=""/>
        <dsp:cNvSpPr/>
      </dsp:nvSpPr>
      <dsp:spPr>
        <a:xfrm>
          <a:off x="2007745" y="527907"/>
          <a:ext cx="4214109" cy="4214109"/>
        </a:xfrm>
        <a:custGeom>
          <a:avLst/>
          <a:gdLst/>
          <a:ahLst/>
          <a:cxnLst/>
          <a:rect l="0" t="0" r="0" b="0"/>
          <a:pathLst>
            <a:path>
              <a:moveTo>
                <a:pt x="223471" y="3051403"/>
              </a:moveTo>
              <a:arcTo wR="2107054" hR="2107054" stAng="9202365" swAng="1359285"/>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BDB8AAC-5164-4CF8-BBB8-22DFA303DD5F}">
      <dsp:nvSpPr>
        <dsp:cNvPr id="0" name=""/>
        <dsp:cNvSpPr/>
      </dsp:nvSpPr>
      <dsp:spPr>
        <a:xfrm>
          <a:off x="1299163" y="1456236"/>
          <a:ext cx="1623417" cy="105522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rgbClr val="002060"/>
              </a:solidFill>
            </a:rPr>
            <a:t>5. Periodically</a:t>
          </a:r>
        </a:p>
        <a:p>
          <a:pPr marL="0" lvl="0" indent="0" algn="ctr" defTabSz="711200">
            <a:lnSpc>
              <a:spcPct val="90000"/>
            </a:lnSpc>
            <a:spcBef>
              <a:spcPct val="0"/>
            </a:spcBef>
            <a:spcAft>
              <a:spcPct val="35000"/>
            </a:spcAft>
            <a:buNone/>
          </a:pPr>
          <a:r>
            <a:rPr lang="en-US" sz="1600" kern="1200" dirty="0">
              <a:solidFill>
                <a:srgbClr val="002060"/>
              </a:solidFill>
            </a:rPr>
            <a:t>Assess &amp;</a:t>
          </a:r>
        </a:p>
        <a:p>
          <a:pPr marL="0" lvl="0" indent="0" algn="ctr" defTabSz="711200">
            <a:lnSpc>
              <a:spcPct val="90000"/>
            </a:lnSpc>
            <a:spcBef>
              <a:spcPct val="0"/>
            </a:spcBef>
            <a:spcAft>
              <a:spcPct val="35000"/>
            </a:spcAft>
            <a:buNone/>
          </a:pPr>
          <a:r>
            <a:rPr lang="en-US" sz="1600" kern="1200" dirty="0">
              <a:solidFill>
                <a:srgbClr val="002060"/>
              </a:solidFill>
            </a:rPr>
            <a:t>Review</a:t>
          </a:r>
        </a:p>
      </dsp:txBody>
      <dsp:txXfrm>
        <a:off x="1350675" y="1507748"/>
        <a:ext cx="1520393" cy="952197"/>
      </dsp:txXfrm>
    </dsp:sp>
    <dsp:sp modelId="{13FD46D4-46CD-46A7-9F56-336E66E01357}">
      <dsp:nvSpPr>
        <dsp:cNvPr id="0" name=""/>
        <dsp:cNvSpPr/>
      </dsp:nvSpPr>
      <dsp:spPr>
        <a:xfrm>
          <a:off x="2007745" y="527907"/>
          <a:ext cx="4214109" cy="4214109"/>
        </a:xfrm>
        <a:custGeom>
          <a:avLst/>
          <a:gdLst/>
          <a:ahLst/>
          <a:cxnLst/>
          <a:rect l="0" t="0" r="0" b="0"/>
          <a:pathLst>
            <a:path>
              <a:moveTo>
                <a:pt x="506924" y="736192"/>
              </a:moveTo>
              <a:arcTo wR="2107054" hR="2107054" stAng="13235237" swAng="1210968"/>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7E5228-942C-4FAA-BF1C-D217A235E11A}">
      <dsp:nvSpPr>
        <dsp:cNvPr id="0" name=""/>
        <dsp:cNvSpPr/>
      </dsp:nvSpPr>
      <dsp:spPr>
        <a:xfrm rot="5400000">
          <a:off x="5216682" y="-2156996"/>
          <a:ext cx="758890" cy="52669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New assets should be identified and classified.</a:t>
          </a:r>
        </a:p>
      </dsp:txBody>
      <dsp:txXfrm rot="-5400000">
        <a:off x="2962655" y="134077"/>
        <a:ext cx="5229898" cy="684798"/>
      </dsp:txXfrm>
    </dsp:sp>
    <dsp:sp modelId="{2E77C809-BE19-4B62-902F-4EF558FA6181}">
      <dsp:nvSpPr>
        <dsp:cNvPr id="0" name=""/>
        <dsp:cNvSpPr/>
      </dsp:nvSpPr>
      <dsp:spPr>
        <a:xfrm>
          <a:off x="0" y="2169"/>
          <a:ext cx="2962656" cy="94861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1. Identify &amp; Classify</a:t>
          </a:r>
        </a:p>
      </dsp:txBody>
      <dsp:txXfrm>
        <a:off x="46307" y="48476"/>
        <a:ext cx="2870042" cy="855998"/>
      </dsp:txXfrm>
    </dsp:sp>
    <dsp:sp modelId="{4C38F30F-9DAF-4849-AC4A-A22ABD66D3D7}">
      <dsp:nvSpPr>
        <dsp:cNvPr id="0" name=""/>
        <dsp:cNvSpPr/>
      </dsp:nvSpPr>
      <dsp:spPr>
        <a:xfrm rot="5400000">
          <a:off x="5216682" y="-1160952"/>
          <a:ext cx="758890" cy="52669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Secure assets based on the classified value.</a:t>
          </a:r>
        </a:p>
      </dsp:txBody>
      <dsp:txXfrm rot="-5400000">
        <a:off x="2962655" y="1130121"/>
        <a:ext cx="5229898" cy="684798"/>
      </dsp:txXfrm>
    </dsp:sp>
    <dsp:sp modelId="{F375D9C0-5459-47D5-8327-CEE66140E0A2}">
      <dsp:nvSpPr>
        <dsp:cNvPr id="0" name=""/>
        <dsp:cNvSpPr/>
      </dsp:nvSpPr>
      <dsp:spPr>
        <a:xfrm>
          <a:off x="0" y="998212"/>
          <a:ext cx="2962656" cy="94861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2. Secure</a:t>
          </a:r>
        </a:p>
      </dsp:txBody>
      <dsp:txXfrm>
        <a:off x="46307" y="1044519"/>
        <a:ext cx="2870042" cy="855998"/>
      </dsp:txXfrm>
    </dsp:sp>
    <dsp:sp modelId="{4A3DA30B-BD88-46D9-A4AE-40E5422CBD98}">
      <dsp:nvSpPr>
        <dsp:cNvPr id="0" name=""/>
        <dsp:cNvSpPr/>
      </dsp:nvSpPr>
      <dsp:spPr>
        <a:xfrm rot="5400000">
          <a:off x="5216682" y="-164909"/>
          <a:ext cx="758890" cy="52669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Regularly monitor for changes in value and the effectiveness of our security controls.</a:t>
          </a:r>
        </a:p>
      </dsp:txBody>
      <dsp:txXfrm rot="-5400000">
        <a:off x="2962655" y="2126164"/>
        <a:ext cx="5229898" cy="684798"/>
      </dsp:txXfrm>
    </dsp:sp>
    <dsp:sp modelId="{C24430B8-077B-4F6C-BB25-F36568C1062B}">
      <dsp:nvSpPr>
        <dsp:cNvPr id="0" name=""/>
        <dsp:cNvSpPr/>
      </dsp:nvSpPr>
      <dsp:spPr>
        <a:xfrm>
          <a:off x="0" y="1994256"/>
          <a:ext cx="2962656" cy="94861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3. Monitor</a:t>
          </a:r>
        </a:p>
      </dsp:txBody>
      <dsp:txXfrm>
        <a:off x="46307" y="2040563"/>
        <a:ext cx="2870042" cy="855998"/>
      </dsp:txXfrm>
    </dsp:sp>
    <dsp:sp modelId="{7EE34B80-9917-4FE8-81BA-9BDD97653AB1}">
      <dsp:nvSpPr>
        <dsp:cNvPr id="0" name=""/>
        <dsp:cNvSpPr/>
      </dsp:nvSpPr>
      <dsp:spPr>
        <a:xfrm rot="5400000">
          <a:off x="5216682" y="831133"/>
          <a:ext cx="758890" cy="52669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If an asset if adversely impacted, recovery measures should in place.</a:t>
          </a:r>
          <a:endParaRPr lang="en-US" sz="1300" kern="1200" dirty="0"/>
        </a:p>
      </dsp:txBody>
      <dsp:txXfrm rot="-5400000">
        <a:off x="2962655" y="3122206"/>
        <a:ext cx="5229898" cy="684798"/>
      </dsp:txXfrm>
    </dsp:sp>
    <dsp:sp modelId="{8C81489F-1F5B-48E5-AF22-94FA8A3CEF35}">
      <dsp:nvSpPr>
        <dsp:cNvPr id="0" name=""/>
        <dsp:cNvSpPr/>
      </dsp:nvSpPr>
      <dsp:spPr>
        <a:xfrm>
          <a:off x="0" y="2990299"/>
          <a:ext cx="2962656" cy="94861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4. Recovery</a:t>
          </a:r>
        </a:p>
      </dsp:txBody>
      <dsp:txXfrm>
        <a:off x="46307" y="3036606"/>
        <a:ext cx="2870042" cy="855998"/>
      </dsp:txXfrm>
    </dsp:sp>
    <dsp:sp modelId="{AB2AC1CF-DBA3-4C65-971E-B9B86E0159D5}">
      <dsp:nvSpPr>
        <dsp:cNvPr id="0" name=""/>
        <dsp:cNvSpPr/>
      </dsp:nvSpPr>
      <dsp:spPr>
        <a:xfrm rot="5400000">
          <a:off x="5216682" y="1827177"/>
          <a:ext cx="758890" cy="5266944"/>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dirty="0"/>
            <a:t>Once the usefulness of an asset been reached and it is to be disposed, there are two primary methods: </a:t>
          </a:r>
          <a:r>
            <a:rPr lang="en-US" sz="1300" kern="1200" dirty="0">
              <a:solidFill>
                <a:srgbClr val="FF0000"/>
              </a:solidFill>
            </a:rPr>
            <a:t>archiving</a:t>
          </a:r>
          <a:r>
            <a:rPr lang="en-US" sz="1300" kern="1200" dirty="0"/>
            <a:t> the asset for long term storage or </a:t>
          </a:r>
          <a:r>
            <a:rPr lang="en-US" sz="1300" kern="1200" dirty="0">
              <a:solidFill>
                <a:srgbClr val="FF0000"/>
              </a:solidFill>
            </a:rPr>
            <a:t>defensible destruction </a:t>
          </a:r>
          <a:r>
            <a:rPr lang="en-US" sz="1300" kern="1200" dirty="0"/>
            <a:t>, ensuring there is no data </a:t>
          </a:r>
          <a:r>
            <a:rPr lang="en-US" sz="1300" kern="1200" dirty="0" err="1"/>
            <a:t>remanence</a:t>
          </a:r>
          <a:r>
            <a:rPr lang="en-US" sz="1300" kern="1200" dirty="0"/>
            <a:t>.</a:t>
          </a:r>
        </a:p>
      </dsp:txBody>
      <dsp:txXfrm rot="-5400000">
        <a:off x="2962655" y="4118250"/>
        <a:ext cx="5229898" cy="684798"/>
      </dsp:txXfrm>
    </dsp:sp>
    <dsp:sp modelId="{20D0AA3B-0549-4789-9C9E-068D6AD1EEDD}">
      <dsp:nvSpPr>
        <dsp:cNvPr id="0" name=""/>
        <dsp:cNvSpPr/>
      </dsp:nvSpPr>
      <dsp:spPr>
        <a:xfrm>
          <a:off x="0" y="3986342"/>
          <a:ext cx="2962656" cy="94861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dirty="0"/>
            <a:t>5. Disposition</a:t>
          </a:r>
        </a:p>
      </dsp:txBody>
      <dsp:txXfrm>
        <a:off x="46307" y="4032649"/>
        <a:ext cx="2870042" cy="85599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779C21-AE29-43DB-A059-A7C652B761D7}">
      <dsp:nvSpPr>
        <dsp:cNvPr id="0" name=""/>
        <dsp:cNvSpPr/>
      </dsp:nvSpPr>
      <dsp:spPr>
        <a:xfrm>
          <a:off x="3435022" y="1788784"/>
          <a:ext cx="1359555" cy="13595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Access Control</a:t>
          </a:r>
        </a:p>
      </dsp:txBody>
      <dsp:txXfrm>
        <a:off x="3634124" y="1987886"/>
        <a:ext cx="961351" cy="961351"/>
      </dsp:txXfrm>
    </dsp:sp>
    <dsp:sp modelId="{55C99B1B-10CA-4EFD-B8AA-93AE82F56892}">
      <dsp:nvSpPr>
        <dsp:cNvPr id="0" name=""/>
        <dsp:cNvSpPr/>
      </dsp:nvSpPr>
      <dsp:spPr>
        <a:xfrm rot="16200000">
          <a:off x="3909484" y="1568601"/>
          <a:ext cx="410630" cy="29736"/>
        </a:xfrm>
        <a:custGeom>
          <a:avLst/>
          <a:gdLst/>
          <a:ahLst/>
          <a:cxnLst/>
          <a:rect l="0" t="0" r="0" b="0"/>
          <a:pathLst>
            <a:path>
              <a:moveTo>
                <a:pt x="0" y="14868"/>
              </a:moveTo>
              <a:lnTo>
                <a:pt x="410630" y="1486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4534" y="1573203"/>
        <a:ext cx="20531" cy="20531"/>
      </dsp:txXfrm>
    </dsp:sp>
    <dsp:sp modelId="{4D2791E6-3777-4908-A1C3-93C9E16AF63F}">
      <dsp:nvSpPr>
        <dsp:cNvPr id="0" name=""/>
        <dsp:cNvSpPr/>
      </dsp:nvSpPr>
      <dsp:spPr>
        <a:xfrm>
          <a:off x="3435022" y="18599"/>
          <a:ext cx="1359555" cy="13595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Preventive</a:t>
          </a:r>
        </a:p>
      </dsp:txBody>
      <dsp:txXfrm>
        <a:off x="3634124" y="217701"/>
        <a:ext cx="961351" cy="961351"/>
      </dsp:txXfrm>
    </dsp:sp>
    <dsp:sp modelId="{456F52FE-1D34-474B-912F-1BB337E7A64E}">
      <dsp:nvSpPr>
        <dsp:cNvPr id="0" name=""/>
        <dsp:cNvSpPr/>
      </dsp:nvSpPr>
      <dsp:spPr>
        <a:xfrm rot="19800000">
          <a:off x="4675997" y="2011147"/>
          <a:ext cx="410630" cy="29736"/>
        </a:xfrm>
        <a:custGeom>
          <a:avLst/>
          <a:gdLst/>
          <a:ahLst/>
          <a:cxnLst/>
          <a:rect l="0" t="0" r="0" b="0"/>
          <a:pathLst>
            <a:path>
              <a:moveTo>
                <a:pt x="0" y="14868"/>
              </a:moveTo>
              <a:lnTo>
                <a:pt x="410630" y="1486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1047" y="2015750"/>
        <a:ext cx="20531" cy="20531"/>
      </dsp:txXfrm>
    </dsp:sp>
    <dsp:sp modelId="{B2D1EC12-35E4-47E8-A81F-98800C2831D5}">
      <dsp:nvSpPr>
        <dsp:cNvPr id="0" name=""/>
        <dsp:cNvSpPr/>
      </dsp:nvSpPr>
      <dsp:spPr>
        <a:xfrm>
          <a:off x="4968048" y="903691"/>
          <a:ext cx="1359555" cy="13595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Detective</a:t>
          </a:r>
        </a:p>
      </dsp:txBody>
      <dsp:txXfrm>
        <a:off x="5167150" y="1102793"/>
        <a:ext cx="961351" cy="961351"/>
      </dsp:txXfrm>
    </dsp:sp>
    <dsp:sp modelId="{7094E47D-4474-4025-8B20-F9AFCBE0882E}">
      <dsp:nvSpPr>
        <dsp:cNvPr id="0" name=""/>
        <dsp:cNvSpPr/>
      </dsp:nvSpPr>
      <dsp:spPr>
        <a:xfrm rot="1800000">
          <a:off x="4675997" y="2896240"/>
          <a:ext cx="410630" cy="29736"/>
        </a:xfrm>
        <a:custGeom>
          <a:avLst/>
          <a:gdLst/>
          <a:ahLst/>
          <a:cxnLst/>
          <a:rect l="0" t="0" r="0" b="0"/>
          <a:pathLst>
            <a:path>
              <a:moveTo>
                <a:pt x="0" y="14868"/>
              </a:moveTo>
              <a:lnTo>
                <a:pt x="410630" y="1486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71047" y="2900843"/>
        <a:ext cx="20531" cy="20531"/>
      </dsp:txXfrm>
    </dsp:sp>
    <dsp:sp modelId="{0D9FF33D-40D5-4C79-8B8B-17964BB8098C}">
      <dsp:nvSpPr>
        <dsp:cNvPr id="0" name=""/>
        <dsp:cNvSpPr/>
      </dsp:nvSpPr>
      <dsp:spPr>
        <a:xfrm>
          <a:off x="4968048" y="2673877"/>
          <a:ext cx="1359555" cy="13595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Corrective</a:t>
          </a:r>
        </a:p>
      </dsp:txBody>
      <dsp:txXfrm>
        <a:off x="5167150" y="2872979"/>
        <a:ext cx="961351" cy="961351"/>
      </dsp:txXfrm>
    </dsp:sp>
    <dsp:sp modelId="{5EC80168-624A-4DFE-94FA-62A9B10840AA}">
      <dsp:nvSpPr>
        <dsp:cNvPr id="0" name=""/>
        <dsp:cNvSpPr/>
      </dsp:nvSpPr>
      <dsp:spPr>
        <a:xfrm rot="5400000">
          <a:off x="3909484" y="3338787"/>
          <a:ext cx="410630" cy="29736"/>
        </a:xfrm>
        <a:custGeom>
          <a:avLst/>
          <a:gdLst/>
          <a:ahLst/>
          <a:cxnLst/>
          <a:rect l="0" t="0" r="0" b="0"/>
          <a:pathLst>
            <a:path>
              <a:moveTo>
                <a:pt x="0" y="14868"/>
              </a:moveTo>
              <a:lnTo>
                <a:pt x="410630" y="1486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104534" y="3343389"/>
        <a:ext cx="20531" cy="20531"/>
      </dsp:txXfrm>
    </dsp:sp>
    <dsp:sp modelId="{EF25D9AC-9910-488F-8BEC-C053C9B4C247}">
      <dsp:nvSpPr>
        <dsp:cNvPr id="0" name=""/>
        <dsp:cNvSpPr/>
      </dsp:nvSpPr>
      <dsp:spPr>
        <a:xfrm>
          <a:off x="3435022" y="3558970"/>
          <a:ext cx="1359555" cy="13595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Recovery</a:t>
          </a:r>
        </a:p>
      </dsp:txBody>
      <dsp:txXfrm>
        <a:off x="3634124" y="3758072"/>
        <a:ext cx="961351" cy="961351"/>
      </dsp:txXfrm>
    </dsp:sp>
    <dsp:sp modelId="{B4EC6915-5AF2-4E65-B235-C69EC233F367}">
      <dsp:nvSpPr>
        <dsp:cNvPr id="0" name=""/>
        <dsp:cNvSpPr/>
      </dsp:nvSpPr>
      <dsp:spPr>
        <a:xfrm rot="9000000">
          <a:off x="3142971" y="2896240"/>
          <a:ext cx="410630" cy="29736"/>
        </a:xfrm>
        <a:custGeom>
          <a:avLst/>
          <a:gdLst/>
          <a:ahLst/>
          <a:cxnLst/>
          <a:rect l="0" t="0" r="0" b="0"/>
          <a:pathLst>
            <a:path>
              <a:moveTo>
                <a:pt x="0" y="14868"/>
              </a:moveTo>
              <a:lnTo>
                <a:pt x="410630" y="1486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338021" y="2900843"/>
        <a:ext cx="20531" cy="20531"/>
      </dsp:txXfrm>
    </dsp:sp>
    <dsp:sp modelId="{ED49E747-6E8B-4922-8A92-EDB847AACD23}">
      <dsp:nvSpPr>
        <dsp:cNvPr id="0" name=""/>
        <dsp:cNvSpPr/>
      </dsp:nvSpPr>
      <dsp:spPr>
        <a:xfrm>
          <a:off x="1901996" y="2673877"/>
          <a:ext cx="1359555" cy="13595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Deterrent</a:t>
          </a:r>
        </a:p>
      </dsp:txBody>
      <dsp:txXfrm>
        <a:off x="2101098" y="2872979"/>
        <a:ext cx="961351" cy="961351"/>
      </dsp:txXfrm>
    </dsp:sp>
    <dsp:sp modelId="{0EB83CDC-66F9-4506-8270-8804F53DD52D}">
      <dsp:nvSpPr>
        <dsp:cNvPr id="0" name=""/>
        <dsp:cNvSpPr/>
      </dsp:nvSpPr>
      <dsp:spPr>
        <a:xfrm rot="12600000">
          <a:off x="3142971" y="2011147"/>
          <a:ext cx="410630" cy="29736"/>
        </a:xfrm>
        <a:custGeom>
          <a:avLst/>
          <a:gdLst/>
          <a:ahLst/>
          <a:cxnLst/>
          <a:rect l="0" t="0" r="0" b="0"/>
          <a:pathLst>
            <a:path>
              <a:moveTo>
                <a:pt x="0" y="14868"/>
              </a:moveTo>
              <a:lnTo>
                <a:pt x="410630" y="1486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338021" y="2015750"/>
        <a:ext cx="20531" cy="20531"/>
      </dsp:txXfrm>
    </dsp:sp>
    <dsp:sp modelId="{35B29011-539C-488A-A395-487774F1D5C9}">
      <dsp:nvSpPr>
        <dsp:cNvPr id="0" name=""/>
        <dsp:cNvSpPr/>
      </dsp:nvSpPr>
      <dsp:spPr>
        <a:xfrm>
          <a:off x="1901996" y="903691"/>
          <a:ext cx="1359555" cy="135955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Compensating</a:t>
          </a:r>
        </a:p>
      </dsp:txBody>
      <dsp:txXfrm>
        <a:off x="2101098" y="1102793"/>
        <a:ext cx="961351" cy="961351"/>
      </dsp:txXfrm>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5628444-3975-41A0-8DEC-F8B78783C527}" type="datetimeFigureOut">
              <a:rPr lang="en-US" smtClean="0"/>
              <a:t>10/6/2025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751AD0-C46A-4E3E-943A-C3442FEA95E5}" type="slidenum">
              <a:rPr lang="en-US" smtClean="0"/>
              <a:t>‹#›</a:t>
            </a:fld>
            <a:endParaRPr lang="en-US"/>
          </a:p>
        </p:txBody>
      </p:sp>
    </p:spTree>
    <p:extLst>
      <p:ext uri="{BB962C8B-B14F-4D97-AF65-F5344CB8AC3E}">
        <p14:creationId xmlns:p14="http://schemas.microsoft.com/office/powerpoint/2010/main" val="28043424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DE197D50-5446-43C3-AA61-DE2BDC6E6AF3}" type="datetime1">
              <a:rPr lang="en-US" smtClean="0"/>
              <a:t>10/6/2025</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8CF8FCBB-FDFB-41D9-A113-53680E9C6E1A}" type="slidenum">
              <a:rPr lang="en-US" smtClean="0"/>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183E340-3AD5-4323-9783-43104A8E5363}" type="datetime1">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8FCBB-FDFB-41D9-A113-53680E9C6E1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D0A24C-C0A5-4BBD-A3DD-B01AD33A4FC7}" type="datetime1">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8FCBB-FDFB-41D9-A113-53680E9C6E1A}" type="slidenum">
              <a:rPr lang="en-US" smtClean="0"/>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48476CC-E498-4E9D-BC47-93E4D7E915C9}" type="datetime1">
              <a:rPr lang="en-US" smtClean="0"/>
              <a:t>10/6/2025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8FCBB-FDFB-41D9-A113-53680E9C6E1A}" type="slidenum">
              <a:rPr lang="en-US" smtClean="0"/>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A8C6B441-3519-44C0-B6E3-7C07CD2A832B}" type="datetime1">
              <a:rPr lang="en-US" smtClean="0"/>
              <a:t>10/6/2025</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8CF8FCBB-FDFB-41D9-A113-53680E9C6E1A}" type="slidenum">
              <a:rPr lang="en-US" smtClean="0"/>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66B4467-BF18-4EA3-A8A7-B015C5DC8EC9}" type="datetime1">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8FCBB-FDFB-41D9-A113-53680E9C6E1A}" type="slidenum">
              <a:rPr lang="en-US" smtClean="0"/>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C452EE06-3C8E-402B-A29C-A882317C6902}" type="datetime1">
              <a:rPr lang="en-US" smtClean="0"/>
              <a:t>10/6/2025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8FCBB-FDFB-41D9-A113-53680E9C6E1A}" type="slidenum">
              <a:rPr lang="en-US" smtClean="0"/>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CCCB5BC-D207-4E9A-B377-E7A6CFE85620}" type="datetime1">
              <a:rPr lang="en-US" smtClean="0"/>
              <a:t>10/6/2025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8FCBB-FDFB-41D9-A113-53680E9C6E1A}" type="slidenum">
              <a:rPr lang="en-US" smtClean="0"/>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C38F05-0494-43D5-B430-17564F2067AD}" type="datetime1">
              <a:rPr lang="en-US" smtClean="0"/>
              <a:t>10/6/2025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8FCBB-FDFB-41D9-A113-53680E9C6E1A}" type="slidenum">
              <a:rPr lang="en-US" smtClean="0"/>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3B2E134-8C98-4C49-B8D9-AD74A169FF94}" type="datetime1">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8FCBB-FDFB-41D9-A113-53680E9C6E1A}"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30BEE6D-4B33-4249-9A41-EB7BDCBC59ED}" type="datetime1">
              <a:rPr lang="en-US" smtClean="0"/>
              <a:t>10/6/2025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8FCBB-FDFB-41D9-A113-53680E9C6E1A}" type="slidenum">
              <a:rPr lang="en-US" smtClean="0"/>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C686E4E9-5605-429C-B039-9ABFB7A43140}" type="datetime1">
              <a:rPr lang="en-US" smtClean="0"/>
              <a:t>10/6/2025</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8CF8FCBB-FDFB-41D9-A113-53680E9C6E1A}" type="slidenum">
              <a:rPr lang="en-US" smtClean="0"/>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y2mate.com%20-%20Mantrap%20with%20tailgating_v240P.mp4" TargetMode="External"/><Relationship Id="rId2" Type="http://schemas.openxmlformats.org/officeDocument/2006/relationships/hyperlink" Target="y2mate.com%20-%20Tailgating%20access%20control%20biometric%20fingerprint%20identification_v240P.mp4" TargetMode="External"/><Relationship Id="rId1" Type="http://schemas.openxmlformats.org/officeDocument/2006/relationships/slideLayout" Target="../slideLayouts/slideLayout2.xml"/><Relationship Id="rId4" Type="http://schemas.openxmlformats.org/officeDocument/2006/relationships/hyperlink" Target="https://www.youtube.com/watch?v=z6fETP1up88"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Asset Management &amp; </a:t>
            </a:r>
            <a:r>
              <a:rPr lang="en-US"/>
              <a:t>Access Control</a:t>
            </a:r>
            <a:endParaRPr lang="en-US" dirty="0"/>
          </a:p>
        </p:txBody>
      </p:sp>
      <p:sp>
        <p:nvSpPr>
          <p:cNvPr id="3" name="Subtitle 2"/>
          <p:cNvSpPr>
            <a:spLocks noGrp="1"/>
          </p:cNvSpPr>
          <p:nvPr>
            <p:ph type="subTitle" idx="1"/>
          </p:nvPr>
        </p:nvSpPr>
        <p:spPr/>
        <p:txBody>
          <a:bodyPr/>
          <a:lstStyle/>
          <a:p>
            <a:r>
              <a:rPr lang="en-US" dirty="0"/>
              <a:t>Faisal </a:t>
            </a:r>
            <a:r>
              <a:rPr lang="en-US" dirty="0" err="1"/>
              <a:t>Iradat</a:t>
            </a:r>
            <a:endParaRPr lang="en-US" dirty="0"/>
          </a:p>
        </p:txBody>
      </p:sp>
      <p:sp>
        <p:nvSpPr>
          <p:cNvPr id="4" name="Slide Number Placeholder 3"/>
          <p:cNvSpPr>
            <a:spLocks noGrp="1"/>
          </p:cNvSpPr>
          <p:nvPr>
            <p:ph type="sldNum" sz="quarter" idx="12"/>
          </p:nvPr>
        </p:nvSpPr>
        <p:spPr/>
        <p:txBody>
          <a:bodyPr/>
          <a:lstStyle/>
          <a:p>
            <a:fld id="{8CF8FCBB-FDFB-41D9-A113-53680E9C6E1A}" type="slidenum">
              <a:rPr lang="en-US" smtClean="0"/>
              <a:t>1</a:t>
            </a:fld>
            <a:endParaRPr lang="en-US"/>
          </a:p>
        </p:txBody>
      </p:sp>
    </p:spTree>
    <p:extLst>
      <p:ext uri="{BB962C8B-B14F-4D97-AF65-F5344CB8AC3E}">
        <p14:creationId xmlns:p14="http://schemas.microsoft.com/office/powerpoint/2010/main" val="3905750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a:t>
            </a:r>
          </a:p>
        </p:txBody>
      </p:sp>
      <p:sp>
        <p:nvSpPr>
          <p:cNvPr id="3" name="Slide Number Placeholder 2"/>
          <p:cNvSpPr>
            <a:spLocks noGrp="1"/>
          </p:cNvSpPr>
          <p:nvPr>
            <p:ph type="sldNum" sz="quarter" idx="12"/>
          </p:nvPr>
        </p:nvSpPr>
        <p:spPr/>
        <p:txBody>
          <a:bodyPr/>
          <a:lstStyle/>
          <a:p>
            <a:fld id="{8CF8FCBB-FDFB-41D9-A113-53680E9C6E1A}" type="slidenum">
              <a:rPr lang="en-US" smtClean="0"/>
              <a:t>10</a:t>
            </a:fld>
            <a:endParaRPr lang="en-US"/>
          </a:p>
        </p:txBody>
      </p:sp>
      <p:sp>
        <p:nvSpPr>
          <p:cNvPr id="4" name="Content Placeholder 3"/>
          <p:cNvSpPr>
            <a:spLocks noGrp="1"/>
          </p:cNvSpPr>
          <p:nvPr>
            <p:ph sz="quarter" idx="1"/>
          </p:nvPr>
        </p:nvSpPr>
        <p:spPr/>
        <p:txBody>
          <a:bodyPr>
            <a:normAutofit/>
          </a:bodyPr>
          <a:lstStyle/>
          <a:p>
            <a:r>
              <a:rPr lang="en-US" dirty="0"/>
              <a:t>Access Control Basics</a:t>
            </a:r>
          </a:p>
          <a:p>
            <a:r>
              <a:rPr lang="en-US" dirty="0"/>
              <a:t>Access control protects against a wide variety of threats:</a:t>
            </a:r>
          </a:p>
          <a:p>
            <a:pPr lvl="1"/>
            <a:r>
              <a:rPr lang="en-US" dirty="0"/>
              <a:t>Unauthorized Access</a:t>
            </a:r>
          </a:p>
          <a:p>
            <a:pPr lvl="1"/>
            <a:r>
              <a:rPr lang="en-US" dirty="0"/>
              <a:t>Unapproved Modification of Data</a:t>
            </a:r>
          </a:p>
          <a:p>
            <a:pPr lvl="1"/>
            <a:r>
              <a:rPr lang="en-US" dirty="0"/>
              <a:t>Lack of Data Confidentiality</a:t>
            </a:r>
          </a:p>
          <a:p>
            <a:r>
              <a:rPr lang="en-US" dirty="0"/>
              <a:t>CIA triad is the cornerstone of cyber security and access control.</a:t>
            </a:r>
          </a:p>
        </p:txBody>
      </p:sp>
    </p:spTree>
    <p:extLst>
      <p:ext uri="{BB962C8B-B14F-4D97-AF65-F5344CB8AC3E}">
        <p14:creationId xmlns:p14="http://schemas.microsoft.com/office/powerpoint/2010/main" val="1541587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Categories &amp; Types</a:t>
            </a:r>
          </a:p>
        </p:txBody>
      </p:sp>
      <p:sp>
        <p:nvSpPr>
          <p:cNvPr id="3" name="Slide Number Placeholder 2"/>
          <p:cNvSpPr>
            <a:spLocks noGrp="1"/>
          </p:cNvSpPr>
          <p:nvPr>
            <p:ph type="sldNum" sz="quarter" idx="12"/>
          </p:nvPr>
        </p:nvSpPr>
        <p:spPr/>
        <p:txBody>
          <a:bodyPr/>
          <a:lstStyle/>
          <a:p>
            <a:fld id="{8CF8FCBB-FDFB-41D9-A113-53680E9C6E1A}" type="slidenum">
              <a:rPr lang="en-US" smtClean="0"/>
              <a:t>11</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446094977"/>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92719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Categories &amp; Types</a:t>
            </a:r>
          </a:p>
        </p:txBody>
      </p:sp>
      <p:sp>
        <p:nvSpPr>
          <p:cNvPr id="3" name="Slide Number Placeholder 2"/>
          <p:cNvSpPr>
            <a:spLocks noGrp="1"/>
          </p:cNvSpPr>
          <p:nvPr>
            <p:ph type="sldNum" sz="quarter" idx="12"/>
          </p:nvPr>
        </p:nvSpPr>
        <p:spPr/>
        <p:txBody>
          <a:bodyPr/>
          <a:lstStyle/>
          <a:p>
            <a:fld id="{8CF8FCBB-FDFB-41D9-A113-53680E9C6E1A}" type="slidenum">
              <a:rPr lang="en-US" smtClean="0"/>
              <a:t>12</a:t>
            </a:fld>
            <a:endParaRPr lang="en-US"/>
          </a:p>
        </p:txBody>
      </p:sp>
      <p:sp>
        <p:nvSpPr>
          <p:cNvPr id="4" name="Content Placeholder 3"/>
          <p:cNvSpPr>
            <a:spLocks noGrp="1"/>
          </p:cNvSpPr>
          <p:nvPr>
            <p:ph sz="quarter" idx="1"/>
          </p:nvPr>
        </p:nvSpPr>
        <p:spPr/>
        <p:txBody>
          <a:bodyPr>
            <a:normAutofit/>
          </a:bodyPr>
          <a:lstStyle/>
          <a:p>
            <a:r>
              <a:rPr lang="en-US" dirty="0"/>
              <a:t>Preventative Controls prevent actions.</a:t>
            </a:r>
          </a:p>
          <a:p>
            <a:pPr lvl="1"/>
            <a:r>
              <a:rPr lang="en-US" dirty="0"/>
              <a:t>Background check before approving a tenant ensures a qualified tenant.</a:t>
            </a:r>
          </a:p>
          <a:p>
            <a:pPr lvl="1"/>
            <a:r>
              <a:rPr lang="en-US" dirty="0"/>
              <a:t>Drug test before employment prevents the hiring of employees that use illegal drugs.</a:t>
            </a:r>
          </a:p>
        </p:txBody>
      </p:sp>
      <p:sp>
        <p:nvSpPr>
          <p:cNvPr id="5" name="Content Placeholder 4"/>
          <p:cNvSpPr>
            <a:spLocks noGrp="1"/>
          </p:cNvSpPr>
          <p:nvPr>
            <p:ph sz="quarter" idx="2"/>
          </p:nvPr>
        </p:nvSpPr>
        <p:spPr/>
        <p:txBody>
          <a:bodyPr>
            <a:normAutofit/>
          </a:bodyPr>
          <a:lstStyle/>
          <a:p>
            <a:r>
              <a:rPr lang="en-US" dirty="0"/>
              <a:t>Detective Controls send alerts during or after an attack.</a:t>
            </a:r>
          </a:p>
          <a:p>
            <a:pPr lvl="1"/>
            <a:r>
              <a:rPr lang="en-US" dirty="0"/>
              <a:t>Building alarm triggered during a break in.</a:t>
            </a:r>
          </a:p>
          <a:p>
            <a:pPr lvl="1"/>
            <a:r>
              <a:rPr lang="en-US" dirty="0"/>
              <a:t>Network intrusion detection system (IDS) alerting network administrators of an attack.</a:t>
            </a:r>
          </a:p>
        </p:txBody>
      </p:sp>
    </p:spTree>
    <p:extLst>
      <p:ext uri="{BB962C8B-B14F-4D97-AF65-F5344CB8AC3E}">
        <p14:creationId xmlns:p14="http://schemas.microsoft.com/office/powerpoint/2010/main" val="2207491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Categories &amp; Types</a:t>
            </a:r>
          </a:p>
        </p:txBody>
      </p:sp>
      <p:sp>
        <p:nvSpPr>
          <p:cNvPr id="3" name="Slide Number Placeholder 2"/>
          <p:cNvSpPr>
            <a:spLocks noGrp="1"/>
          </p:cNvSpPr>
          <p:nvPr>
            <p:ph type="sldNum" sz="quarter" idx="12"/>
          </p:nvPr>
        </p:nvSpPr>
        <p:spPr/>
        <p:txBody>
          <a:bodyPr/>
          <a:lstStyle/>
          <a:p>
            <a:fld id="{8CF8FCBB-FDFB-41D9-A113-53680E9C6E1A}" type="slidenum">
              <a:rPr lang="en-US" smtClean="0"/>
              <a:t>13</a:t>
            </a:fld>
            <a:endParaRPr lang="en-US"/>
          </a:p>
        </p:txBody>
      </p:sp>
      <p:sp>
        <p:nvSpPr>
          <p:cNvPr id="4" name="Content Placeholder 3"/>
          <p:cNvSpPr>
            <a:spLocks noGrp="1"/>
          </p:cNvSpPr>
          <p:nvPr>
            <p:ph sz="quarter" idx="1"/>
          </p:nvPr>
        </p:nvSpPr>
        <p:spPr/>
        <p:txBody>
          <a:bodyPr>
            <a:normAutofit/>
          </a:bodyPr>
          <a:lstStyle/>
          <a:p>
            <a:r>
              <a:rPr lang="en-US" dirty="0"/>
              <a:t>Corrective Controls “correct” a damaged system or process.</a:t>
            </a:r>
          </a:p>
          <a:p>
            <a:pPr lvl="1"/>
            <a:r>
              <a:rPr lang="en-US" dirty="0"/>
              <a:t>Anti virus can quarantine and delete malicious software from a computer system.</a:t>
            </a:r>
          </a:p>
          <a:p>
            <a:pPr lvl="1"/>
            <a:r>
              <a:rPr lang="en-US" dirty="0"/>
              <a:t>Intrusion prevention system (IPS) can stop a network attack by blocking it.</a:t>
            </a:r>
          </a:p>
        </p:txBody>
      </p:sp>
      <p:sp>
        <p:nvSpPr>
          <p:cNvPr id="5" name="Content Placeholder 4"/>
          <p:cNvSpPr>
            <a:spLocks noGrp="1"/>
          </p:cNvSpPr>
          <p:nvPr>
            <p:ph sz="quarter" idx="2"/>
          </p:nvPr>
        </p:nvSpPr>
        <p:spPr/>
        <p:txBody>
          <a:bodyPr>
            <a:normAutofit/>
          </a:bodyPr>
          <a:lstStyle/>
          <a:p>
            <a:r>
              <a:rPr lang="en-US" dirty="0"/>
              <a:t>Recovery Controls are needed to restore functionality.</a:t>
            </a:r>
          </a:p>
          <a:p>
            <a:pPr lvl="1"/>
            <a:r>
              <a:rPr lang="en-US" dirty="0"/>
              <a:t>Restoring corrupted data with a data backup.</a:t>
            </a:r>
          </a:p>
          <a:p>
            <a:pPr lvl="1"/>
            <a:r>
              <a:rPr lang="en-US" dirty="0"/>
              <a:t>A secondary office site can restore business functionality after a natural disaster to the business’s primary site.</a:t>
            </a:r>
          </a:p>
        </p:txBody>
      </p:sp>
    </p:spTree>
    <p:extLst>
      <p:ext uri="{BB962C8B-B14F-4D97-AF65-F5344CB8AC3E}">
        <p14:creationId xmlns:p14="http://schemas.microsoft.com/office/powerpoint/2010/main" val="3750885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Categories &amp; Types</a:t>
            </a:r>
          </a:p>
        </p:txBody>
      </p:sp>
      <p:sp>
        <p:nvSpPr>
          <p:cNvPr id="3" name="Slide Number Placeholder 2"/>
          <p:cNvSpPr>
            <a:spLocks noGrp="1"/>
          </p:cNvSpPr>
          <p:nvPr>
            <p:ph type="sldNum" sz="quarter" idx="12"/>
          </p:nvPr>
        </p:nvSpPr>
        <p:spPr/>
        <p:txBody>
          <a:bodyPr/>
          <a:lstStyle/>
          <a:p>
            <a:fld id="{8CF8FCBB-FDFB-41D9-A113-53680E9C6E1A}" type="slidenum">
              <a:rPr lang="en-US" smtClean="0"/>
              <a:t>14</a:t>
            </a:fld>
            <a:endParaRPr lang="en-US"/>
          </a:p>
        </p:txBody>
      </p:sp>
      <p:sp>
        <p:nvSpPr>
          <p:cNvPr id="4" name="Content Placeholder 3"/>
          <p:cNvSpPr>
            <a:spLocks noGrp="1"/>
          </p:cNvSpPr>
          <p:nvPr>
            <p:ph sz="quarter" idx="1"/>
          </p:nvPr>
        </p:nvSpPr>
        <p:spPr/>
        <p:txBody>
          <a:bodyPr/>
          <a:lstStyle/>
          <a:p>
            <a:r>
              <a:rPr lang="en-US" dirty="0"/>
              <a:t>Deterrent Controls deter users from performing actions.</a:t>
            </a:r>
          </a:p>
          <a:p>
            <a:pPr lvl="1"/>
            <a:r>
              <a:rPr lang="en-US" dirty="0"/>
              <a:t>Security guards.</a:t>
            </a:r>
          </a:p>
          <a:p>
            <a:pPr lvl="1"/>
            <a:r>
              <a:rPr lang="en-US" dirty="0"/>
              <a:t>A “beware of dog” sign.</a:t>
            </a:r>
          </a:p>
          <a:p>
            <a:pPr lvl="1"/>
            <a:r>
              <a:rPr lang="en-US" dirty="0"/>
              <a:t>A fence around your building.</a:t>
            </a:r>
          </a:p>
        </p:txBody>
      </p:sp>
      <p:sp>
        <p:nvSpPr>
          <p:cNvPr id="5" name="Content Placeholder 4"/>
          <p:cNvSpPr>
            <a:spLocks noGrp="1"/>
          </p:cNvSpPr>
          <p:nvPr>
            <p:ph sz="quarter" idx="2"/>
          </p:nvPr>
        </p:nvSpPr>
        <p:spPr/>
        <p:txBody>
          <a:bodyPr/>
          <a:lstStyle/>
          <a:p>
            <a:r>
              <a:rPr lang="en-US" dirty="0"/>
              <a:t>Compensating Controls add additional security.</a:t>
            </a:r>
          </a:p>
          <a:p>
            <a:pPr lvl="1"/>
            <a:r>
              <a:rPr lang="en-US" dirty="0"/>
              <a:t>Defense In Depth</a:t>
            </a:r>
          </a:p>
          <a:p>
            <a:pPr lvl="1"/>
            <a:r>
              <a:rPr lang="en-US" dirty="0"/>
              <a:t>Multiple Layers of Security</a:t>
            </a: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7200" y="3429000"/>
            <a:ext cx="440055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5254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Physical &amp; Logical Access Control</a:t>
            </a:r>
          </a:p>
        </p:txBody>
      </p:sp>
      <p:sp>
        <p:nvSpPr>
          <p:cNvPr id="3" name="Slide Number Placeholder 2"/>
          <p:cNvSpPr>
            <a:spLocks noGrp="1"/>
          </p:cNvSpPr>
          <p:nvPr>
            <p:ph type="sldNum" sz="quarter" idx="12"/>
          </p:nvPr>
        </p:nvSpPr>
        <p:spPr/>
        <p:txBody>
          <a:bodyPr/>
          <a:lstStyle/>
          <a:p>
            <a:fld id="{8CF8FCBB-FDFB-41D9-A113-53680E9C6E1A}" type="slidenum">
              <a:rPr lang="en-US" smtClean="0"/>
              <a:t>15</a:t>
            </a:fld>
            <a:endParaRPr lang="en-US"/>
          </a:p>
        </p:txBody>
      </p:sp>
      <p:sp>
        <p:nvSpPr>
          <p:cNvPr id="7" name="Content Placeholder 6"/>
          <p:cNvSpPr>
            <a:spLocks noGrp="1"/>
          </p:cNvSpPr>
          <p:nvPr>
            <p:ph sz="quarter" idx="1"/>
          </p:nvPr>
        </p:nvSpPr>
        <p:spPr/>
        <p:txBody>
          <a:bodyPr>
            <a:normAutofit/>
          </a:bodyPr>
          <a:lstStyle/>
          <a:p>
            <a:r>
              <a:rPr lang="en-US" dirty="0"/>
              <a:t>Physical security includes implementing different access control methods with technology you can touch.</a:t>
            </a:r>
          </a:p>
          <a:p>
            <a:pPr lvl="1"/>
            <a:r>
              <a:rPr lang="en-US" dirty="0"/>
              <a:t>Physically locking down the equipment and securing the building.</a:t>
            </a:r>
          </a:p>
          <a:p>
            <a:r>
              <a:rPr lang="en-US" dirty="0"/>
              <a:t>Logical security methods include those elements that are implemented through technological means.</a:t>
            </a:r>
          </a:p>
          <a:p>
            <a:pPr lvl="1"/>
            <a:r>
              <a:rPr lang="en-US" dirty="0"/>
              <a:t>Password policies, logical access control lists, etc.</a:t>
            </a:r>
          </a:p>
        </p:txBody>
      </p:sp>
    </p:spTree>
    <p:extLst>
      <p:ext uri="{BB962C8B-B14F-4D97-AF65-F5344CB8AC3E}">
        <p14:creationId xmlns:p14="http://schemas.microsoft.com/office/powerpoint/2010/main" val="266047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Physical Access Controls</a:t>
            </a:r>
          </a:p>
        </p:txBody>
      </p:sp>
      <p:sp>
        <p:nvSpPr>
          <p:cNvPr id="3" name="Slide Number Placeholder 2"/>
          <p:cNvSpPr>
            <a:spLocks noGrp="1"/>
          </p:cNvSpPr>
          <p:nvPr>
            <p:ph type="sldNum" sz="quarter" idx="12"/>
          </p:nvPr>
        </p:nvSpPr>
        <p:spPr/>
        <p:txBody>
          <a:bodyPr/>
          <a:lstStyle/>
          <a:p>
            <a:fld id="{8CF8FCBB-FDFB-41D9-A113-53680E9C6E1A}" type="slidenum">
              <a:rPr lang="en-US" smtClean="0"/>
              <a:t>16</a:t>
            </a:fld>
            <a:endParaRPr lang="en-US"/>
          </a:p>
        </p:txBody>
      </p:sp>
      <p:sp>
        <p:nvSpPr>
          <p:cNvPr id="4" name="Content Placeholder 3"/>
          <p:cNvSpPr>
            <a:spLocks noGrp="1"/>
          </p:cNvSpPr>
          <p:nvPr>
            <p:ph sz="quarter" idx="1"/>
          </p:nvPr>
        </p:nvSpPr>
        <p:spPr/>
        <p:txBody>
          <a:bodyPr>
            <a:normAutofit/>
          </a:bodyPr>
          <a:lstStyle/>
          <a:p>
            <a:r>
              <a:rPr lang="en-US" dirty="0"/>
              <a:t>Employee ID Badges</a:t>
            </a:r>
          </a:p>
          <a:p>
            <a:r>
              <a:rPr lang="en-US" dirty="0"/>
              <a:t>Physical Access Logs</a:t>
            </a:r>
          </a:p>
          <a:p>
            <a:r>
              <a:rPr lang="en-US" dirty="0"/>
              <a:t>Door Access Systems</a:t>
            </a:r>
          </a:p>
          <a:p>
            <a:r>
              <a:rPr lang="en-US" dirty="0"/>
              <a:t>Proximity Cards</a:t>
            </a:r>
          </a:p>
          <a:p>
            <a:r>
              <a:rPr lang="en-US" dirty="0"/>
              <a:t>Mantraps</a:t>
            </a:r>
          </a:p>
          <a:p>
            <a:r>
              <a:rPr lang="en-US" dirty="0"/>
              <a:t>Hardware Locks</a:t>
            </a:r>
          </a:p>
          <a:p>
            <a:r>
              <a:rPr lang="en-US" dirty="0"/>
              <a:t>Video Surveillance</a:t>
            </a:r>
          </a:p>
          <a:p>
            <a:r>
              <a:rPr lang="en-US" dirty="0"/>
              <a:t>Security Guards</a:t>
            </a:r>
          </a:p>
          <a:p>
            <a:r>
              <a:rPr lang="en-US" dirty="0"/>
              <a:t>Building Alarms</a:t>
            </a:r>
          </a:p>
          <a:p>
            <a:r>
              <a:rPr lang="en-US" dirty="0"/>
              <a:t>Fences</a:t>
            </a:r>
          </a:p>
        </p:txBody>
      </p:sp>
    </p:spTree>
    <p:extLst>
      <p:ext uri="{BB962C8B-B14F-4D97-AF65-F5344CB8AC3E}">
        <p14:creationId xmlns:p14="http://schemas.microsoft.com/office/powerpoint/2010/main" val="24332406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Mantraps</a:t>
            </a:r>
          </a:p>
        </p:txBody>
      </p:sp>
      <p:sp>
        <p:nvSpPr>
          <p:cNvPr id="3" name="Slide Number Placeholder 2"/>
          <p:cNvSpPr>
            <a:spLocks noGrp="1"/>
          </p:cNvSpPr>
          <p:nvPr>
            <p:ph type="sldNum" sz="quarter" idx="12"/>
          </p:nvPr>
        </p:nvSpPr>
        <p:spPr/>
        <p:txBody>
          <a:bodyPr/>
          <a:lstStyle/>
          <a:p>
            <a:fld id="{8CF8FCBB-FDFB-41D9-A113-53680E9C6E1A}" type="slidenum">
              <a:rPr lang="en-US" smtClean="0"/>
              <a:t>17</a:t>
            </a:fld>
            <a:endParaRPr lang="en-US"/>
          </a:p>
        </p:txBody>
      </p:sp>
      <p:sp>
        <p:nvSpPr>
          <p:cNvPr id="4" name="Content Placeholder 3"/>
          <p:cNvSpPr>
            <a:spLocks noGrp="1"/>
          </p:cNvSpPr>
          <p:nvPr>
            <p:ph sz="quarter" idx="1"/>
          </p:nvPr>
        </p:nvSpPr>
        <p:spPr/>
        <p:txBody>
          <a:bodyPr/>
          <a:lstStyle/>
          <a:p>
            <a:r>
              <a:rPr lang="en-US" dirty="0">
                <a:hlinkClick r:id="rId2" action="ppaction://hlinkfile"/>
              </a:rPr>
              <a:t>y2mate.com - Tailgating access control biometric fingerprint identification_v240P.mp4</a:t>
            </a:r>
            <a:endParaRPr lang="en-US" dirty="0"/>
          </a:p>
          <a:p>
            <a:r>
              <a:rPr lang="en-US" dirty="0">
                <a:hlinkClick r:id="rId3" action="ppaction://hlinkfile"/>
              </a:rPr>
              <a:t>y2mate.com - Mantrap with tailgating_v240P.mp4</a:t>
            </a:r>
            <a:endParaRPr lang="en-US" dirty="0"/>
          </a:p>
          <a:p>
            <a:r>
              <a:rPr lang="en-US" dirty="0">
                <a:hlinkClick r:id="rId4"/>
              </a:rPr>
              <a:t>https://www.youtube.com/watch?v=z6fETP1up88</a:t>
            </a:r>
            <a:endParaRPr lang="en-US" dirty="0"/>
          </a:p>
          <a:p>
            <a:r>
              <a:rPr lang="en-US" dirty="0"/>
              <a:t>https://www.youtube.com/watch?v=yrjT8m0hcKU</a:t>
            </a:r>
          </a:p>
        </p:txBody>
      </p:sp>
    </p:spTree>
    <p:extLst>
      <p:ext uri="{BB962C8B-B14F-4D97-AF65-F5344CB8AC3E}">
        <p14:creationId xmlns:p14="http://schemas.microsoft.com/office/powerpoint/2010/main" val="2202744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Logical Access Controls</a:t>
            </a:r>
          </a:p>
        </p:txBody>
      </p:sp>
      <p:sp>
        <p:nvSpPr>
          <p:cNvPr id="3" name="Slide Number Placeholder 2"/>
          <p:cNvSpPr>
            <a:spLocks noGrp="1"/>
          </p:cNvSpPr>
          <p:nvPr>
            <p:ph type="sldNum" sz="quarter" idx="12"/>
          </p:nvPr>
        </p:nvSpPr>
        <p:spPr/>
        <p:txBody>
          <a:bodyPr/>
          <a:lstStyle/>
          <a:p>
            <a:fld id="{8CF8FCBB-FDFB-41D9-A113-53680E9C6E1A}" type="slidenum">
              <a:rPr lang="en-US" smtClean="0"/>
              <a:t>18</a:t>
            </a:fld>
            <a:endParaRPr lang="en-US"/>
          </a:p>
        </p:txBody>
      </p:sp>
      <p:sp>
        <p:nvSpPr>
          <p:cNvPr id="4" name="Content Placeholder 3"/>
          <p:cNvSpPr>
            <a:spLocks noGrp="1"/>
          </p:cNvSpPr>
          <p:nvPr>
            <p:ph sz="quarter" idx="1"/>
          </p:nvPr>
        </p:nvSpPr>
        <p:spPr/>
        <p:txBody>
          <a:bodyPr/>
          <a:lstStyle/>
          <a:p>
            <a:r>
              <a:rPr lang="en-US" dirty="0"/>
              <a:t>Access Control Lists</a:t>
            </a:r>
          </a:p>
          <a:p>
            <a:r>
              <a:rPr lang="en-US" dirty="0"/>
              <a:t>Windows Group Policies</a:t>
            </a:r>
          </a:p>
          <a:p>
            <a:r>
              <a:rPr lang="en-US" dirty="0"/>
              <a:t>Password Policies</a:t>
            </a:r>
          </a:p>
          <a:p>
            <a:r>
              <a:rPr lang="en-US" dirty="0"/>
              <a:t>Account Policies</a:t>
            </a:r>
          </a:p>
          <a:p>
            <a:r>
              <a:rPr lang="en-US" dirty="0"/>
              <a:t>Device Policies</a:t>
            </a:r>
          </a:p>
        </p:txBody>
      </p:sp>
    </p:spTree>
    <p:extLst>
      <p:ext uri="{BB962C8B-B14F-4D97-AF65-F5344CB8AC3E}">
        <p14:creationId xmlns:p14="http://schemas.microsoft.com/office/powerpoint/2010/main" val="3184672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Assets</a:t>
            </a:r>
          </a:p>
        </p:txBody>
      </p:sp>
      <p:sp>
        <p:nvSpPr>
          <p:cNvPr id="3" name="Slide Number Placeholder 2"/>
          <p:cNvSpPr>
            <a:spLocks noGrp="1"/>
          </p:cNvSpPr>
          <p:nvPr>
            <p:ph type="sldNum" sz="quarter" idx="12"/>
          </p:nvPr>
        </p:nvSpPr>
        <p:spPr/>
        <p:txBody>
          <a:bodyPr/>
          <a:lstStyle/>
          <a:p>
            <a:fld id="{8CF8FCBB-FDFB-41D9-A113-53680E9C6E1A}" type="slidenum">
              <a:rPr lang="en-US" smtClean="0"/>
              <a:t>2</a:t>
            </a:fld>
            <a:endParaRPr lang="en-US"/>
          </a:p>
        </p:txBody>
      </p:sp>
      <p:sp>
        <p:nvSpPr>
          <p:cNvPr id="4" name="Content Placeholder 3"/>
          <p:cNvSpPr>
            <a:spLocks noGrp="1"/>
          </p:cNvSpPr>
          <p:nvPr>
            <p:ph sz="quarter" idx="1"/>
          </p:nvPr>
        </p:nvSpPr>
        <p:spPr/>
        <p:txBody>
          <a:bodyPr>
            <a:normAutofit fontScale="92500" lnSpcReduction="10000"/>
          </a:bodyPr>
          <a:lstStyle/>
          <a:p>
            <a:r>
              <a:rPr lang="en-US" dirty="0"/>
              <a:t>Anything deemed valuable to a company is considered an asset:</a:t>
            </a:r>
          </a:p>
          <a:p>
            <a:pPr lvl="1"/>
            <a:r>
              <a:rPr lang="en-US" dirty="0"/>
              <a:t>People</a:t>
            </a:r>
          </a:p>
          <a:p>
            <a:pPr lvl="1"/>
            <a:r>
              <a:rPr lang="en-US" dirty="0"/>
              <a:t>Information</a:t>
            </a:r>
          </a:p>
          <a:p>
            <a:pPr lvl="1"/>
            <a:r>
              <a:rPr lang="en-US" dirty="0"/>
              <a:t>Data</a:t>
            </a:r>
          </a:p>
          <a:p>
            <a:pPr lvl="1"/>
            <a:r>
              <a:rPr lang="en-US" dirty="0"/>
              <a:t>Hardware</a:t>
            </a:r>
          </a:p>
          <a:p>
            <a:pPr lvl="1"/>
            <a:r>
              <a:rPr lang="en-US" dirty="0"/>
              <a:t>Software</a:t>
            </a:r>
          </a:p>
          <a:p>
            <a:pPr lvl="1"/>
            <a:r>
              <a:rPr lang="en-US" dirty="0"/>
              <a:t>Processes</a:t>
            </a:r>
          </a:p>
          <a:p>
            <a:pPr lvl="1"/>
            <a:r>
              <a:rPr lang="en-US" dirty="0"/>
              <a:t>Ideas</a:t>
            </a:r>
          </a:p>
          <a:p>
            <a:pPr lvl="1"/>
            <a:r>
              <a:rPr lang="en-US" dirty="0"/>
              <a:t>Etc.</a:t>
            </a:r>
          </a:p>
          <a:p>
            <a:pPr marL="0" indent="0">
              <a:buNone/>
            </a:pPr>
            <a:r>
              <a:rPr lang="en-US" dirty="0"/>
              <a:t>You can’t effectively protect your organization if you don’t know what you have.  Therefore, assets should be identified and classified so they can be effectively protected.</a:t>
            </a:r>
          </a:p>
        </p:txBody>
      </p:sp>
    </p:spTree>
    <p:extLst>
      <p:ext uri="{BB962C8B-B14F-4D97-AF65-F5344CB8AC3E}">
        <p14:creationId xmlns:p14="http://schemas.microsoft.com/office/powerpoint/2010/main" val="64213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Asset Identification &amp; Classification Process</a:t>
            </a:r>
          </a:p>
        </p:txBody>
      </p:sp>
      <p:sp>
        <p:nvSpPr>
          <p:cNvPr id="3" name="Slide Number Placeholder 2"/>
          <p:cNvSpPr>
            <a:spLocks noGrp="1"/>
          </p:cNvSpPr>
          <p:nvPr>
            <p:ph type="sldNum" sz="quarter" idx="12"/>
          </p:nvPr>
        </p:nvSpPr>
        <p:spPr/>
        <p:txBody>
          <a:bodyPr/>
          <a:lstStyle/>
          <a:p>
            <a:fld id="{8CF8FCBB-FDFB-41D9-A113-53680E9C6E1A}" type="slidenum">
              <a:rPr lang="en-US" smtClean="0"/>
              <a:t>3</a:t>
            </a:fld>
            <a:endParaRPr lang="en-US"/>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4174099495"/>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71860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Asset Lifecycle</a:t>
            </a:r>
          </a:p>
        </p:txBody>
      </p:sp>
      <p:sp>
        <p:nvSpPr>
          <p:cNvPr id="3" name="Slide Number Placeholder 2"/>
          <p:cNvSpPr>
            <a:spLocks noGrp="1"/>
          </p:cNvSpPr>
          <p:nvPr>
            <p:ph type="sldNum" sz="quarter" idx="12"/>
          </p:nvPr>
        </p:nvSpPr>
        <p:spPr/>
        <p:txBody>
          <a:bodyPr/>
          <a:lstStyle/>
          <a:p>
            <a:fld id="{8CF8FCBB-FDFB-41D9-A113-53680E9C6E1A}" type="slidenum">
              <a:rPr lang="en-US" smtClean="0"/>
              <a:t>4</a:t>
            </a:fld>
            <a:endParaRPr lang="en-US"/>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2679580632"/>
              </p:ext>
            </p:extLst>
          </p:nvPr>
        </p:nvGraphicFramePr>
        <p:xfrm>
          <a:off x="457200" y="1219200"/>
          <a:ext cx="8229600" cy="49371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48537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Retention</a:t>
            </a:r>
          </a:p>
        </p:txBody>
      </p:sp>
      <p:sp>
        <p:nvSpPr>
          <p:cNvPr id="3" name="Slide Number Placeholder 2"/>
          <p:cNvSpPr>
            <a:spLocks noGrp="1"/>
          </p:cNvSpPr>
          <p:nvPr>
            <p:ph type="sldNum" sz="quarter" idx="12"/>
          </p:nvPr>
        </p:nvSpPr>
        <p:spPr/>
        <p:txBody>
          <a:bodyPr/>
          <a:lstStyle/>
          <a:p>
            <a:fld id="{8CF8FCBB-FDFB-41D9-A113-53680E9C6E1A}" type="slidenum">
              <a:rPr lang="en-US" smtClean="0"/>
              <a:t>5</a:t>
            </a:fld>
            <a:endParaRPr lang="en-US"/>
          </a:p>
        </p:txBody>
      </p:sp>
      <p:sp>
        <p:nvSpPr>
          <p:cNvPr id="5" name="Content Placeholder 4"/>
          <p:cNvSpPr>
            <a:spLocks noGrp="1"/>
          </p:cNvSpPr>
          <p:nvPr>
            <p:ph sz="quarter" idx="1"/>
          </p:nvPr>
        </p:nvSpPr>
        <p:spPr/>
        <p:txBody>
          <a:bodyPr>
            <a:normAutofit fontScale="92500" lnSpcReduction="20000"/>
          </a:bodyPr>
          <a:lstStyle/>
          <a:p>
            <a:r>
              <a:rPr lang="en-US" dirty="0"/>
              <a:t>Data retention is the long term storage of valuable assets, typically driven by</a:t>
            </a:r>
          </a:p>
          <a:p>
            <a:pPr lvl="1"/>
            <a:r>
              <a:rPr lang="en-US" dirty="0"/>
              <a:t>Legal and Regulatory Compliance Requirements</a:t>
            </a:r>
          </a:p>
          <a:p>
            <a:pPr lvl="1"/>
            <a:r>
              <a:rPr lang="en-US" dirty="0"/>
              <a:t>Organizational Requirements</a:t>
            </a:r>
          </a:p>
          <a:p>
            <a:r>
              <a:rPr lang="en-US" dirty="0"/>
              <a:t>Retaining sensitive information poses a risk to the organization because of data breaches and threats of disclosure.</a:t>
            </a:r>
          </a:p>
          <a:p>
            <a:pPr lvl="1"/>
            <a:r>
              <a:rPr lang="en-US" dirty="0"/>
              <a:t>2017 Equifax Data Breach of 145.5 million U.S. consumers cost the company $1.4 billion</a:t>
            </a:r>
          </a:p>
          <a:p>
            <a:pPr lvl="1"/>
            <a:r>
              <a:rPr lang="en-US" dirty="0"/>
              <a:t>2013 Target Customer Credit/Debit Card Data Breach of 70 million customers cost the company $162 million</a:t>
            </a:r>
          </a:p>
          <a:p>
            <a:r>
              <a:rPr lang="en-US" dirty="0"/>
              <a:t>Therefore, sensitive information should only be retained as long as it is useful or required by law.</a:t>
            </a:r>
          </a:p>
          <a:p>
            <a:r>
              <a:rPr lang="en-US" dirty="0"/>
              <a:t>Organizations can do so by developing a records retention policy based on legal, regulatory, and organizational requirements.</a:t>
            </a:r>
          </a:p>
        </p:txBody>
      </p:sp>
    </p:spTree>
    <p:extLst>
      <p:ext uri="{BB962C8B-B14F-4D97-AF65-F5344CB8AC3E}">
        <p14:creationId xmlns:p14="http://schemas.microsoft.com/office/powerpoint/2010/main" val="258375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States</a:t>
            </a:r>
          </a:p>
        </p:txBody>
      </p:sp>
      <p:sp>
        <p:nvSpPr>
          <p:cNvPr id="3" name="Slide Number Placeholder 2"/>
          <p:cNvSpPr>
            <a:spLocks noGrp="1"/>
          </p:cNvSpPr>
          <p:nvPr>
            <p:ph type="sldNum" sz="quarter" idx="12"/>
          </p:nvPr>
        </p:nvSpPr>
        <p:spPr/>
        <p:txBody>
          <a:bodyPr/>
          <a:lstStyle/>
          <a:p>
            <a:fld id="{8CF8FCBB-FDFB-41D9-A113-53680E9C6E1A}" type="slidenum">
              <a:rPr lang="en-US" smtClean="0"/>
              <a:t>6</a:t>
            </a:fld>
            <a:endParaRPr lang="en-US"/>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2139860366"/>
              </p:ext>
            </p:extLst>
          </p:nvPr>
        </p:nvGraphicFramePr>
        <p:xfrm>
          <a:off x="457200" y="1219200"/>
          <a:ext cx="8153400" cy="4485640"/>
        </p:xfrm>
        <a:graphic>
          <a:graphicData uri="http://schemas.openxmlformats.org/drawingml/2006/table">
            <a:tbl>
              <a:tblPr firstRow="1" bandRow="1">
                <a:tableStyleId>{125E5076-3810-47DD-B79F-674D7AD40C01}</a:tableStyleId>
              </a:tblPr>
              <a:tblGrid>
                <a:gridCol w="1649730">
                  <a:extLst>
                    <a:ext uri="{9D8B030D-6E8A-4147-A177-3AD203B41FA5}">
                      <a16:colId xmlns:a16="http://schemas.microsoft.com/office/drawing/2014/main" val="20000"/>
                    </a:ext>
                  </a:extLst>
                </a:gridCol>
                <a:gridCol w="6503670">
                  <a:extLst>
                    <a:ext uri="{9D8B030D-6E8A-4147-A177-3AD203B41FA5}">
                      <a16:colId xmlns:a16="http://schemas.microsoft.com/office/drawing/2014/main" val="20001"/>
                    </a:ext>
                  </a:extLst>
                </a:gridCol>
              </a:tblGrid>
              <a:tr h="370840">
                <a:tc>
                  <a:txBody>
                    <a:bodyPr/>
                    <a:lstStyle/>
                    <a:p>
                      <a:r>
                        <a:rPr lang="en-US" dirty="0"/>
                        <a:t>Data State</a:t>
                      </a:r>
                    </a:p>
                  </a:txBody>
                  <a:tcPr/>
                </a:tc>
                <a:tc>
                  <a:txBody>
                    <a:bodyPr/>
                    <a:lstStyle/>
                    <a:p>
                      <a:r>
                        <a:rPr lang="en-US" dirty="0"/>
                        <a:t>Details</a:t>
                      </a:r>
                    </a:p>
                  </a:txBody>
                  <a:tcPr/>
                </a:tc>
                <a:extLst>
                  <a:ext uri="{0D108BD9-81ED-4DB2-BD59-A6C34878D82A}">
                    <a16:rowId xmlns:a16="http://schemas.microsoft.com/office/drawing/2014/main" val="10000"/>
                  </a:ext>
                </a:extLst>
              </a:tr>
              <a:tr h="370840">
                <a:tc>
                  <a:txBody>
                    <a:bodyPr/>
                    <a:lstStyle/>
                    <a:p>
                      <a:r>
                        <a:rPr lang="en-US" dirty="0"/>
                        <a:t>Data at Rest</a:t>
                      </a:r>
                    </a:p>
                  </a:txBody>
                  <a:tcPr/>
                </a:tc>
                <a:tc>
                  <a:txBody>
                    <a:bodyPr/>
                    <a:lstStyle/>
                    <a:p>
                      <a:r>
                        <a:rPr lang="en-US" dirty="0"/>
                        <a:t>Data that’s stored on media of any form (hard drive, USB stick, tape, CD). It’s considered at rest because it’s not being transmitted over the network or in use. Data at rest is commonly protected</a:t>
                      </a:r>
                    </a:p>
                    <a:p>
                      <a:r>
                        <a:rPr lang="en-US" dirty="0"/>
                        <a:t>by disk and file encryption.</a:t>
                      </a:r>
                    </a:p>
                  </a:txBody>
                  <a:tcPr/>
                </a:tc>
                <a:extLst>
                  <a:ext uri="{0D108BD9-81ED-4DB2-BD59-A6C34878D82A}">
                    <a16:rowId xmlns:a16="http://schemas.microsoft.com/office/drawing/2014/main" val="10001"/>
                  </a:ext>
                </a:extLst>
              </a:tr>
              <a:tr h="370840">
                <a:tc>
                  <a:txBody>
                    <a:bodyPr/>
                    <a:lstStyle/>
                    <a:p>
                      <a:r>
                        <a:rPr lang="en-US" dirty="0"/>
                        <a:t>Data in Motion</a:t>
                      </a:r>
                    </a:p>
                  </a:txBody>
                  <a:tcPr/>
                </a:tc>
                <a:tc>
                  <a:txBody>
                    <a:bodyPr/>
                    <a:lstStyle/>
                    <a:p>
                      <a:r>
                        <a:rPr lang="en-US" dirty="0"/>
                        <a:t>Data that’s currently moving across a network from one device to another. Data in motion is commonly protected by network encryption, such as SSL, TLS, and VPN connections with </a:t>
                      </a:r>
                      <a:r>
                        <a:rPr lang="en-US" dirty="0" err="1"/>
                        <a:t>IPSec</a:t>
                      </a:r>
                      <a:endParaRPr lang="en-US" dirty="0"/>
                    </a:p>
                    <a:p>
                      <a:r>
                        <a:rPr lang="en-US" dirty="0"/>
                        <a:t>encryption.</a:t>
                      </a:r>
                    </a:p>
                  </a:txBody>
                  <a:tcPr/>
                </a:tc>
                <a:extLst>
                  <a:ext uri="{0D108BD9-81ED-4DB2-BD59-A6C34878D82A}">
                    <a16:rowId xmlns:a16="http://schemas.microsoft.com/office/drawing/2014/main" val="10002"/>
                  </a:ext>
                </a:extLst>
              </a:tr>
              <a:tr h="370840">
                <a:tc>
                  <a:txBody>
                    <a:bodyPr/>
                    <a:lstStyle/>
                    <a:p>
                      <a:r>
                        <a:rPr lang="en-US" dirty="0"/>
                        <a:t>Data in Use</a:t>
                      </a:r>
                    </a:p>
                  </a:txBody>
                  <a:tcPr/>
                </a:tc>
                <a:tc>
                  <a:txBody>
                    <a:bodyPr/>
                    <a:lstStyle/>
                    <a:p>
                      <a:r>
                        <a:rPr kumimoji="0" lang="en-US" sz="1800" b="0" i="0" u="none" strike="noStrike" kern="1200" baseline="0" dirty="0">
                          <a:solidFill>
                            <a:schemeClr val="lt1"/>
                          </a:solidFill>
                          <a:latin typeface="+mn-lt"/>
                          <a:ea typeface="+mn-ea"/>
                          <a:cs typeface="+mn-cs"/>
                        </a:rPr>
                        <a:t>Data that’s being used by a system process, application or user. It’s data that’s being created, updated, appended, or erased. Data in use is the hardest to protect because it’s not encrypted while in use. Proper access control, integrity checks, and auditing measures can help protect data in use.	</a:t>
                      </a:r>
                    </a:p>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0684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Data in Motion</a:t>
            </a:r>
          </a:p>
        </p:txBody>
      </p:sp>
      <p:sp>
        <p:nvSpPr>
          <p:cNvPr id="3" name="Slide Number Placeholder 2"/>
          <p:cNvSpPr>
            <a:spLocks noGrp="1"/>
          </p:cNvSpPr>
          <p:nvPr>
            <p:ph type="sldNum" sz="quarter" idx="12"/>
          </p:nvPr>
        </p:nvSpPr>
        <p:spPr/>
        <p:txBody>
          <a:bodyPr/>
          <a:lstStyle/>
          <a:p>
            <a:fld id="{8CF8FCBB-FDFB-41D9-A113-53680E9C6E1A}" type="slidenum">
              <a:rPr lang="en-US" smtClean="0"/>
              <a:t>7</a:t>
            </a:fld>
            <a:endParaRPr lang="en-US"/>
          </a:p>
        </p:txBody>
      </p:sp>
      <p:sp>
        <p:nvSpPr>
          <p:cNvPr id="4" name="Content Placeholder 3"/>
          <p:cNvSpPr>
            <a:spLocks noGrp="1"/>
          </p:cNvSpPr>
          <p:nvPr>
            <p:ph sz="quarter" idx="1"/>
          </p:nvPr>
        </p:nvSpPr>
        <p:spPr/>
        <p:txBody>
          <a:bodyPr/>
          <a:lstStyle/>
          <a:p>
            <a:endParaRPr lang="en-US" dirty="0"/>
          </a:p>
        </p:txBody>
      </p:sp>
      <p:sp>
        <p:nvSpPr>
          <p:cNvPr id="5" name="AutoShape 2" descr="What is Identity Proofing? - FusionAuth"/>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219200"/>
            <a:ext cx="7467600" cy="49627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446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in Motion</a:t>
            </a:r>
          </a:p>
        </p:txBody>
      </p:sp>
      <p:sp>
        <p:nvSpPr>
          <p:cNvPr id="3" name="Slide Number Placeholder 2"/>
          <p:cNvSpPr>
            <a:spLocks noGrp="1"/>
          </p:cNvSpPr>
          <p:nvPr>
            <p:ph type="sldNum" sz="quarter" idx="12"/>
          </p:nvPr>
        </p:nvSpPr>
        <p:spPr/>
        <p:txBody>
          <a:bodyPr/>
          <a:lstStyle/>
          <a:p>
            <a:fld id="{8CF8FCBB-FDFB-41D9-A113-53680E9C6E1A}" type="slidenum">
              <a:rPr lang="en-US" smtClean="0"/>
              <a:t>8</a:t>
            </a:fld>
            <a:endParaRPr lang="en-US"/>
          </a:p>
        </p:txBody>
      </p:sp>
      <p:sp>
        <p:nvSpPr>
          <p:cNvPr id="4" name="Content Placeholder 3"/>
          <p:cNvSpPr>
            <a:spLocks noGrp="1"/>
          </p:cNvSpPr>
          <p:nvPr>
            <p:ph sz="quarter" idx="1"/>
          </p:nvPr>
        </p:nvSpPr>
        <p:spPr/>
        <p:txBody>
          <a:bodyPr/>
          <a:lstStyle/>
          <a:p>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19200"/>
            <a:ext cx="5789496"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716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States</a:t>
            </a:r>
          </a:p>
        </p:txBody>
      </p:sp>
      <p:sp>
        <p:nvSpPr>
          <p:cNvPr id="3" name="Slide Number Placeholder 2"/>
          <p:cNvSpPr>
            <a:spLocks noGrp="1"/>
          </p:cNvSpPr>
          <p:nvPr>
            <p:ph type="sldNum" sz="quarter" idx="12"/>
          </p:nvPr>
        </p:nvSpPr>
        <p:spPr/>
        <p:txBody>
          <a:bodyPr/>
          <a:lstStyle/>
          <a:p>
            <a:fld id="{8CF8FCBB-FDFB-41D9-A113-53680E9C6E1A}" type="slidenum">
              <a:rPr lang="en-US" smtClean="0"/>
              <a:t>9</a:t>
            </a:fld>
            <a:endParaRPr lang="en-US"/>
          </a:p>
        </p:txBody>
      </p:sp>
      <p:sp>
        <p:nvSpPr>
          <p:cNvPr id="7" name="Content Placeholder 6"/>
          <p:cNvSpPr>
            <a:spLocks noGrp="1"/>
          </p:cNvSpPr>
          <p:nvPr>
            <p:ph sz="quarter" idx="1"/>
          </p:nvPr>
        </p:nvSpPr>
        <p:spPr/>
        <p:txBody>
          <a:bodyPr/>
          <a:lstStyle/>
          <a:p>
            <a:endParaRPr lang="en-US"/>
          </a:p>
        </p:txBody>
      </p:sp>
      <p:pic>
        <p:nvPicPr>
          <p:cNvPr id="1026" name="Picture 2" descr="https://upload.wikimedia.org/wikipedia/commons/2/23/3_states_of_dat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399"/>
            <a:ext cx="8391525"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825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2199</TotalTime>
  <Words>875</Words>
  <Application>Microsoft Office PowerPoint</Application>
  <PresentationFormat>On-screen Show (4:3)</PresentationFormat>
  <Paragraphs>142</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Bookman Old Style</vt:lpstr>
      <vt:lpstr>Calibri</vt:lpstr>
      <vt:lpstr>Gill Sans MT</vt:lpstr>
      <vt:lpstr>Wingdings</vt:lpstr>
      <vt:lpstr>Wingdings 3</vt:lpstr>
      <vt:lpstr>Origin</vt:lpstr>
      <vt:lpstr>Asset Management &amp; Access Control</vt:lpstr>
      <vt:lpstr>Assets</vt:lpstr>
      <vt:lpstr>Asset Identification &amp; Classification Process</vt:lpstr>
      <vt:lpstr>The Asset Lifecycle</vt:lpstr>
      <vt:lpstr>Data Retention</vt:lpstr>
      <vt:lpstr>Data States</vt:lpstr>
      <vt:lpstr>Data in Motion</vt:lpstr>
      <vt:lpstr>Data in Motion</vt:lpstr>
      <vt:lpstr>Data States</vt:lpstr>
      <vt:lpstr>Access Control</vt:lpstr>
      <vt:lpstr>Access Control Categories &amp; Types</vt:lpstr>
      <vt:lpstr>Access Control Categories &amp; Types</vt:lpstr>
      <vt:lpstr>Access Control Categories &amp; Types</vt:lpstr>
      <vt:lpstr>Access Control Categories &amp; Types</vt:lpstr>
      <vt:lpstr>Physical &amp; Logical Access Control</vt:lpstr>
      <vt:lpstr>Common Physical Access Controls</vt:lpstr>
      <vt:lpstr>Mantraps</vt:lpstr>
      <vt:lpstr>Common Logical Access Controls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faisaliradat</dc:creator>
  <cp:lastModifiedBy>Dr. Faisal Iradat / Assistant Professor</cp:lastModifiedBy>
  <cp:revision>289</cp:revision>
  <dcterms:created xsi:type="dcterms:W3CDTF">2022-08-21T11:58:33Z</dcterms:created>
  <dcterms:modified xsi:type="dcterms:W3CDTF">2025-10-06T12:12:03Z</dcterms:modified>
</cp:coreProperties>
</file>