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660"/>
  </p:normalViewPr>
  <p:slideViewPr>
    <p:cSldViewPr snapToGrid="0">
      <p:cViewPr>
        <p:scale>
          <a:sx n="204" d="100"/>
          <a:sy n="204" d="100"/>
        </p:scale>
        <p:origin x="-278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E95-71FC-4B96-AD21-E6FBF651F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3532-723D-4B2C-8C7B-B6907671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028F-362E-4652-A969-F35027D8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5BBA-CF70-44A9-ADF1-AB2CDB5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AA4C-8995-4392-811C-4EEC57F8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ADA6-1EE3-4327-AA93-3A6CEEFE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A765-49AF-4214-853A-C0706F53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0979-834A-435B-8AAD-1EA90228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1CE4-32DD-454D-8662-99F5D2A2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76B9-0D76-4478-9974-814BF4B9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85DC-BC57-42CA-A10B-3A4B2BB26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2FC38-1233-48CF-8BCA-54812299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8BCA-5B4A-4D26-AE20-47A77547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A4AE-A396-4D5E-85CA-7972334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58D0-8205-47BC-9B32-587B3BC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C9AA-AD08-4765-B913-34F60397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C050-97CC-454C-A730-6533F409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52DF2-F95A-4C1D-BB73-8BCD4091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1E82-DB73-431F-81B7-68C655D5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DD9C-5303-405A-A340-02817B07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F30B-1682-46B2-AEFF-5A900916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390E-D433-4EF2-B298-02A1FCDB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5A37-7F41-4A2C-BD5E-F76761C0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502-49CF-482B-BBA5-0B13BD6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DED4-C394-4C29-8124-FEA126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3BB3-E66E-41B0-ACB4-391F58C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843E-3D39-49BD-992E-B7018EB4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6127-FE53-421E-8A0B-8A85CE41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3899-CA5D-4C10-AC98-ECF1F6C2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01FC-66A0-42B2-916E-E65779F2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6EA6-BBBF-4ADC-BC59-E6DEF8F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11DF-12A9-40F2-AE11-718DAC23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B83D8-9222-4B06-9880-D9939D927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A399-0497-493E-9CE8-1336F2E0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98DAF-9680-4DCE-880E-22CA79124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79233-4AEA-4ACC-A012-22BC1114A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19B9E-6073-46B3-8837-53FF7BB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5657-A316-4B54-A8D2-2AFCA7A0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AD32E-A354-41D8-9993-2A37C3FE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C42-3891-4B93-B807-4E36B22F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75BED-13F8-4AA6-8A5A-485A003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73A12-1417-4625-B227-AB6E73A8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1E3FA-126C-44D7-BFA9-D7451EEE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A8824-A053-4AE4-8DB3-6DB85E2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98FB0-6243-4F01-AC63-4109085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6A51-0179-47DA-A273-B98C237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751F-2D54-4C33-AD06-D8F18CD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B134-2607-4C77-9FCE-1F0CEECA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4101-834E-4FE7-A727-391F2A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D7D15-7EAF-4D2C-9994-A6084E5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7460-6F56-480A-A3EA-51E88B7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8AD9-802D-4E4A-870A-F90DC843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F6E7-884A-41A5-B7F5-B3D5B3A9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C3E67-08C3-4B9E-9A36-B0E19B041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FC8E-9574-4515-A699-FC593EC7F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72C9-BBA9-44D2-8498-ABAC5CB8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2F7A6-63D1-4587-8BC9-2913ABB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945E-9A45-4FEB-9E59-C8C819D9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6975A-7910-4F70-B495-C724EED1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7EB99-0901-4535-9282-8996D16C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D3BA-DFC0-4AEE-8580-62BF7DD3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76A9-423A-4B7D-A25C-E55F70647E8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A963-87D2-440F-8CAB-9BF0A228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79E4-DA7D-43C5-95C3-A31EA2E9C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6861-BB1D-4F97-AB6B-11846A94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B56-5A86-4F67-9237-73762F8C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C546D-D434-44A3-AAAC-45BC3289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1690688"/>
            <a:ext cx="6003636" cy="450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550DA-860B-4E01-99D3-E5342C27C129}"/>
              </a:ext>
            </a:extLst>
          </p:cNvPr>
          <p:cNvSpPr txBox="1"/>
          <p:nvPr/>
        </p:nvSpPr>
        <p:spPr>
          <a:xfrm>
            <a:off x="7966363" y="3006436"/>
            <a:ext cx="272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Extending to more complicated waveforms to generate a full and unique sound library</a:t>
            </a:r>
          </a:p>
        </p:txBody>
      </p:sp>
    </p:spTree>
    <p:extLst>
      <p:ext uri="{BB962C8B-B14F-4D97-AF65-F5344CB8AC3E}">
        <p14:creationId xmlns:p14="http://schemas.microsoft.com/office/powerpoint/2010/main" val="85894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B56-5A86-4F67-9237-73762F8C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C5204-2B13-471B-B440-F1B88C74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609"/>
            <a:ext cx="6736919" cy="333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698E5-A3F5-488F-85B3-FEDFE77BD791}"/>
              </a:ext>
            </a:extLst>
          </p:cNvPr>
          <p:cNvSpPr txBox="1"/>
          <p:nvPr/>
        </p:nvSpPr>
        <p:spPr>
          <a:xfrm>
            <a:off x="7966363" y="3006436"/>
            <a:ext cx="2729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the procedural generation technique for approximate physics simulations of interacting waves</a:t>
            </a:r>
          </a:p>
        </p:txBody>
      </p:sp>
    </p:spTree>
    <p:extLst>
      <p:ext uri="{BB962C8B-B14F-4D97-AF65-F5344CB8AC3E}">
        <p14:creationId xmlns:p14="http://schemas.microsoft.com/office/powerpoint/2010/main" val="150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03A57-4E3B-4680-72B1-9E80052D62BA}"/>
              </a:ext>
            </a:extLst>
          </p:cNvPr>
          <p:cNvSpPr/>
          <p:nvPr/>
        </p:nvSpPr>
        <p:spPr>
          <a:xfrm>
            <a:off x="5305574" y="2431641"/>
            <a:ext cx="1580852" cy="121376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swap</a:t>
            </a:r>
            <a:r>
              <a:rPr lang="en-US" dirty="0"/>
              <a:t>(x)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97DF66-ED68-E195-5BCE-5D203D521430}"/>
              </a:ext>
            </a:extLst>
          </p:cNvPr>
          <p:cNvCxnSpPr/>
          <p:nvPr/>
        </p:nvCxnSpPr>
        <p:spPr>
          <a:xfrm flipH="1">
            <a:off x="4672208" y="2705622"/>
            <a:ext cx="6333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4DAE3-5214-4651-E0B1-BB458415F651}"/>
              </a:ext>
            </a:extLst>
          </p:cNvPr>
          <p:cNvCxnSpPr/>
          <p:nvPr/>
        </p:nvCxnSpPr>
        <p:spPr>
          <a:xfrm flipH="1">
            <a:off x="4672208" y="3352800"/>
            <a:ext cx="6333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CA4FF9-F2D4-0EA2-11C8-E802E997D398}"/>
              </a:ext>
            </a:extLst>
          </p:cNvPr>
          <p:cNvSpPr/>
          <p:nvPr/>
        </p:nvSpPr>
        <p:spPr>
          <a:xfrm>
            <a:off x="3939436" y="2530969"/>
            <a:ext cx="732772" cy="33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(Θ</a:t>
            </a:r>
            <a:r>
              <a:rPr lang="en-US" sz="1400" baseline="-25000" dirty="0">
                <a:solidFill>
                  <a:schemeClr val="tx1"/>
                </a:solidFill>
              </a:rPr>
              <a:t>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68834-A577-2AD0-3145-4ECB593F4188}"/>
              </a:ext>
            </a:extLst>
          </p:cNvPr>
          <p:cNvSpPr/>
          <p:nvPr/>
        </p:nvSpPr>
        <p:spPr>
          <a:xfrm>
            <a:off x="3939436" y="3186830"/>
            <a:ext cx="732772" cy="33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(Θ</a:t>
            </a:r>
            <a:r>
              <a:rPr lang="en-US" sz="1400" baseline="-25000" dirty="0">
                <a:solidFill>
                  <a:schemeClr val="tx1"/>
                </a:solidFill>
              </a:rPr>
              <a:t>A)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57AFD-E6E5-5760-A91F-CF5C4FD0BAB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69710" y="2696939"/>
            <a:ext cx="4697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8B057-71EB-BE6B-87CC-454E264E1125}"/>
              </a:ext>
            </a:extLst>
          </p:cNvPr>
          <p:cNvCxnSpPr>
            <a:cxnSpLocks/>
          </p:cNvCxnSpPr>
          <p:nvPr/>
        </p:nvCxnSpPr>
        <p:spPr>
          <a:xfrm flipH="1">
            <a:off x="3469710" y="3364993"/>
            <a:ext cx="4697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23B57-B133-7941-AAE4-73071EE4E471}"/>
              </a:ext>
            </a:extLst>
          </p:cNvPr>
          <p:cNvSpPr/>
          <p:nvPr/>
        </p:nvSpPr>
        <p:spPr>
          <a:xfrm>
            <a:off x="3091356" y="2530969"/>
            <a:ext cx="378354" cy="331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q_0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9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Future Work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</dc:title>
  <dc:creator>John Mikhail</dc:creator>
  <cp:lastModifiedBy>Firaol G Lemu</cp:lastModifiedBy>
  <cp:revision>2</cp:revision>
  <dcterms:created xsi:type="dcterms:W3CDTF">2023-01-29T13:27:30Z</dcterms:created>
  <dcterms:modified xsi:type="dcterms:W3CDTF">2023-01-29T14:15:53Z</dcterms:modified>
</cp:coreProperties>
</file>