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Cloud Kitchen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Made by the students of adv c in IT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B836D0-9F78-2B5A-1126-B82897D4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E95B9B3-EB3D-DD81-9C1C-754774BC7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0565"/>
            <a:ext cx="12192000" cy="2051680"/>
          </a:xfrm>
        </p:spPr>
      </p:pic>
    </p:spTree>
    <p:extLst>
      <p:ext uri="{BB962C8B-B14F-4D97-AF65-F5344CB8AC3E}">
        <p14:creationId xmlns:p14="http://schemas.microsoft.com/office/powerpoint/2010/main" val="294244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349E-5DA6-E532-16BF-EF170C01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3675C8-519E-6D5D-E8F8-151C99DF3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737360"/>
            <a:ext cx="10881290" cy="4557318"/>
          </a:xfrm>
        </p:spPr>
      </p:pic>
    </p:spTree>
    <p:extLst>
      <p:ext uri="{BB962C8B-B14F-4D97-AF65-F5344CB8AC3E}">
        <p14:creationId xmlns:p14="http://schemas.microsoft.com/office/powerpoint/2010/main" val="44415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349E-5DA6-E532-16BF-EF170C01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61D1D3-F689-C015-49ED-D3C7E42FC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" y="1737360"/>
            <a:ext cx="10894423" cy="4445726"/>
          </a:xfrm>
        </p:spPr>
      </p:pic>
    </p:spTree>
    <p:extLst>
      <p:ext uri="{BB962C8B-B14F-4D97-AF65-F5344CB8AC3E}">
        <p14:creationId xmlns:p14="http://schemas.microsoft.com/office/powerpoint/2010/main" val="3661151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349E-5DA6-E532-16BF-EF170C01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Flow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3D1E88-7A9B-BB90-92DB-462BD467C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4" y="1737360"/>
            <a:ext cx="10910732" cy="4093029"/>
          </a:xfrm>
        </p:spPr>
      </p:pic>
    </p:spTree>
    <p:extLst>
      <p:ext uri="{BB962C8B-B14F-4D97-AF65-F5344CB8AC3E}">
        <p14:creationId xmlns:p14="http://schemas.microsoft.com/office/powerpoint/2010/main" val="1490279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AEA5D-99CD-9E88-07A3-C7CBE1698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1509920"/>
            <a:ext cx="10058400" cy="169759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EB7107-DD79-C041-9A40-FD662A6F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645151"/>
            <a:ext cx="10055630" cy="1697591"/>
          </a:xfrm>
        </p:spPr>
        <p:txBody>
          <a:bodyPr>
            <a:normAutofit/>
          </a:bodyPr>
          <a:lstStyle/>
          <a:p>
            <a:r>
              <a:rPr lang="en-US" sz="1800" dirty="0"/>
              <a:t>by: Firas, Numair, Rafhaan, Sheeba, mazeen, Nishaahu, ahlam, Thaufeeq</a:t>
            </a:r>
          </a:p>
          <a:p>
            <a:endParaRPr lang="en-US" sz="1800" dirty="0"/>
          </a:p>
          <a:p>
            <a:r>
              <a:rPr lang="en-US" sz="1800" dirty="0"/>
              <a:t>Students of Advanced certificate in IT (Polytechnic)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655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 famous person once said: “always take a sip of water after you gobble down your food”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-sun tzu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77C7D1-B917-2083-A285-50743BE31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Charter Document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369094-DCEA-BA3D-0BBE-254BE4258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kitchen initial charter document</a:t>
            </a:r>
          </a:p>
        </p:txBody>
      </p:sp>
    </p:spTree>
    <p:extLst>
      <p:ext uri="{BB962C8B-B14F-4D97-AF65-F5344CB8AC3E}">
        <p14:creationId xmlns:p14="http://schemas.microsoft.com/office/powerpoint/2010/main" val="182481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918D-D395-43DC-36C6-CDC0EBE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kitchen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965C5C-D2FB-DCEE-87B4-A210289D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635" y="1073020"/>
            <a:ext cx="7542366" cy="47306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92509-57A0-D18A-2BEB-BE50F04A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charter document of the cloud kitchen finalized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the start and end date of the project and the key schedule 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document highlights the steps on approaching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56893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995C-18BD-B618-2997-8FE1DACB2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C&amp;D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A736F-2C2F-C92C-E186-D46CE366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………………………………………………………………………………………………………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6846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348F-854E-F16B-9523-99897984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199"/>
            <a:ext cx="10058400" cy="935708"/>
          </a:xfrm>
        </p:spPr>
        <p:txBody>
          <a:bodyPr/>
          <a:lstStyle/>
          <a:p>
            <a:pPr algn="ctr"/>
            <a:r>
              <a:rPr lang="en-US" dirty="0"/>
              <a:t>C &amp; 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BDE3-7E1C-C3AA-D384-68A1E61E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06287"/>
            <a:ext cx="10058400" cy="45628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8FDCC-28DF-86A6-3460-83EA495B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907"/>
            <a:ext cx="12192000" cy="54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2114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187B-D0E9-11F2-77E0-F489D8FC3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D9561-E8E5-7834-9A42-B90471692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These are the goals we set to achieve and the rubric we have made to criticize the progress.</a:t>
            </a:r>
          </a:p>
        </p:txBody>
      </p:sp>
    </p:spTree>
    <p:extLst>
      <p:ext uri="{BB962C8B-B14F-4D97-AF65-F5344CB8AC3E}">
        <p14:creationId xmlns:p14="http://schemas.microsoft.com/office/powerpoint/2010/main" val="357322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4510-5852-EC28-1DE9-8B1EA54F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557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Success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C129-6F83-28B5-6492-B37240F1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74237"/>
            <a:ext cx="10058400" cy="43948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A85BB-F895-04E7-D9D1-2449D500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135"/>
            <a:ext cx="12192000" cy="57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4792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AAC0-FB98-9234-6E13-21832F40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7A9BBA-C18A-DD33-7EA0-481F14FEA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45" y="786383"/>
            <a:ext cx="7563063" cy="5209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43349-81D8-4604-03B0-3426A8BB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describes the structure of the whole operation by showing the related classes, their attributes, operations (or methods), and the relationships among objects.</a:t>
            </a:r>
          </a:p>
        </p:txBody>
      </p:sp>
    </p:spTree>
    <p:extLst>
      <p:ext uri="{BB962C8B-B14F-4D97-AF65-F5344CB8AC3E}">
        <p14:creationId xmlns:p14="http://schemas.microsoft.com/office/powerpoint/2010/main" val="92927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{E092F609-4F90-47E7-B7CF-B508392F2C48}tf56160789_win32</Template>
  <TotalTime>1424</TotalTime>
  <Words>176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Custom</vt:lpstr>
      <vt:lpstr>Cloud Kitchen</vt:lpstr>
      <vt:lpstr>A famous person once said: “always take a sip of water after you gobble down your food”</vt:lpstr>
      <vt:lpstr>Charter Document</vt:lpstr>
      <vt:lpstr>Cloud kitchen</vt:lpstr>
      <vt:lpstr>C&amp;D Requirements</vt:lpstr>
      <vt:lpstr>C &amp; D Requirements</vt:lpstr>
      <vt:lpstr>Success criteria</vt:lpstr>
      <vt:lpstr>Success criteria </vt:lpstr>
      <vt:lpstr>Class diagram</vt:lpstr>
      <vt:lpstr>State Diagram</vt:lpstr>
      <vt:lpstr>Flow Chart</vt:lpstr>
      <vt:lpstr>Flow Chart</vt:lpstr>
      <vt:lpstr>Flow 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Students</dc:creator>
  <cp:lastModifiedBy>Students</cp:lastModifiedBy>
  <cp:revision>2</cp:revision>
  <dcterms:created xsi:type="dcterms:W3CDTF">2024-06-05T11:55:12Z</dcterms:created>
  <dcterms:modified xsi:type="dcterms:W3CDTF">2024-06-06T11:40:38Z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