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BA94-EF87-4563-B9AE-06A20F134060}" v="155" dt="2022-05-18T15:00:34.485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Puri" userId="54a1055f42d77d4f" providerId="LiveId" clId="{EBFA2FBA-866F-4367-A40E-D2EC848EBDF6}"/>
    <pc:docChg chg="undo custSel modSld">
      <pc:chgData name="Nick Puri" userId="54a1055f42d77d4f" providerId="LiveId" clId="{EBFA2FBA-866F-4367-A40E-D2EC848EBDF6}" dt="2022-05-17T06:56:42.250" v="465" actId="1076"/>
      <pc:docMkLst>
        <pc:docMk/>
      </pc:docMkLst>
      <pc:sldChg chg="addSp delSp modSp mod">
        <pc:chgData name="Nick Puri" userId="54a1055f42d77d4f" providerId="LiveId" clId="{EBFA2FBA-866F-4367-A40E-D2EC848EBDF6}" dt="2022-05-17T06:56:42.250" v="465" actId="1076"/>
        <pc:sldMkLst>
          <pc:docMk/>
          <pc:sldMk cId="3963099607" sldId="257"/>
        </pc:sldMkLst>
        <pc:spChg chg="add del mod">
          <ac:chgData name="Nick Puri" userId="54a1055f42d77d4f" providerId="LiveId" clId="{EBFA2FBA-866F-4367-A40E-D2EC848EBDF6}" dt="2022-05-17T06:32:16.266" v="230" actId="478"/>
          <ac:spMkLst>
            <pc:docMk/>
            <pc:sldMk cId="3963099607" sldId="257"/>
            <ac:spMk id="2" creationId="{523BF7AB-3917-7410-059E-AAD74C00FC18}"/>
          </ac:spMkLst>
        </pc:spChg>
        <pc:spChg chg="mod">
          <ac:chgData name="Nick Puri" userId="54a1055f42d77d4f" providerId="LiveId" clId="{EBFA2FBA-866F-4367-A40E-D2EC848EBDF6}" dt="2022-05-17T06:56:26.828" v="464" actId="20577"/>
          <ac:spMkLst>
            <pc:docMk/>
            <pc:sldMk cId="3963099607" sldId="257"/>
            <ac:spMk id="6" creationId="{77C3C544-B761-1AAD-9E4F-38486834D229}"/>
          </ac:spMkLst>
        </pc:spChg>
        <pc:spChg chg="add del mod">
          <ac:chgData name="Nick Puri" userId="54a1055f42d77d4f" providerId="LiveId" clId="{EBFA2FBA-866F-4367-A40E-D2EC848EBDF6}" dt="2022-05-17T06:32:43.124" v="285" actId="478"/>
          <ac:spMkLst>
            <pc:docMk/>
            <pc:sldMk cId="3963099607" sldId="257"/>
            <ac:spMk id="7" creationId="{97CE1EDC-60A6-EA9D-56D7-534A38DA2DC0}"/>
          </ac:spMkLst>
        </pc:spChg>
        <pc:graphicFrameChg chg="mod modGraphic">
          <ac:chgData name="Nick Puri" userId="54a1055f42d77d4f" providerId="LiveId" clId="{EBFA2FBA-866F-4367-A40E-D2EC848EBDF6}" dt="2022-05-17T06:56:42.250" v="46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Dhaval Patel" userId="7b04afb9e78d0319" providerId="LiveId" clId="{889883DA-17E6-4D96-9EE6-FF40ABCB837E}"/>
    <pc:docChg chg="undo custSel modSld">
      <pc:chgData name="Dhaval Patel" userId="7b04afb9e78d0319" providerId="LiveId" clId="{889883DA-17E6-4D96-9EE6-FF40ABCB837E}" dt="2022-05-17T11:45:25.662" v="120" actId="404"/>
      <pc:docMkLst>
        <pc:docMk/>
      </pc:docMkLst>
      <pc:sldChg chg="addSp delSp modSp mod">
        <pc:chgData name="Dhaval Patel" userId="7b04afb9e78d0319" providerId="LiveId" clId="{889883DA-17E6-4D96-9EE6-FF40ABCB837E}" dt="2022-05-17T11:45:25.662" v="120" actId="404"/>
        <pc:sldMkLst>
          <pc:docMk/>
          <pc:sldMk cId="3963099607" sldId="257"/>
        </pc:sldMkLst>
        <pc:spChg chg="add mod">
          <ac:chgData name="Dhaval Patel" userId="7b04afb9e78d0319" providerId="LiveId" clId="{889883DA-17E6-4D96-9EE6-FF40ABCB837E}" dt="2022-05-17T11:45:25.662" v="120" actId="404"/>
          <ac:spMkLst>
            <pc:docMk/>
            <pc:sldMk cId="3963099607" sldId="257"/>
            <ac:spMk id="2" creationId="{9EBE6619-03CB-D016-C2FC-D4B0228367AD}"/>
          </ac:spMkLst>
        </pc:spChg>
        <pc:spChg chg="del mod">
          <ac:chgData name="Dhaval Patel" userId="7b04afb9e78d0319" providerId="LiveId" clId="{889883DA-17E6-4D96-9EE6-FF40ABCB837E}" dt="2022-05-17T11:41:41.106" v="26" actId="478"/>
          <ac:spMkLst>
            <pc:docMk/>
            <pc:sldMk cId="3963099607" sldId="257"/>
            <ac:spMk id="5" creationId="{14294963-E843-9A50-2629-C623435B5260}"/>
          </ac:spMkLst>
        </pc:spChg>
        <pc:spChg chg="mod">
          <ac:chgData name="Dhaval Patel" userId="7b04afb9e78d0319" providerId="LiveId" clId="{889883DA-17E6-4D96-9EE6-FF40ABCB837E}" dt="2022-05-17T11:39:01.602" v="6" actId="1076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Dhaval Patel" userId="7b04afb9e78d0319" providerId="LiveId" clId="{889883DA-17E6-4D96-9EE6-FF40ABCB837E}" dt="2022-05-17T11:44:47.538" v="118" actId="20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LiveId" clId="{CAF018C6-CA41-4722-9B4A-17D6CA8D0288}"/>
    <pc:docChg chg="undo custSel addSld modSld">
      <pc:chgData name="Nick Puri" userId="54a1055f42d77d4f" providerId="LiveId" clId="{CAF018C6-CA41-4722-9B4A-17D6CA8D0288}" dt="2022-05-19T05:59:17.299" v="755" actId="14100"/>
      <pc:docMkLst>
        <pc:docMk/>
      </pc:docMkLst>
      <pc:sldChg chg="modSp mod">
        <pc:chgData name="Nick Puri" userId="54a1055f42d77d4f" providerId="LiveId" clId="{CAF018C6-CA41-4722-9B4A-17D6CA8D0288}" dt="2022-05-19T05:58:56.201" v="752" actId="108"/>
        <pc:sldMkLst>
          <pc:docMk/>
          <pc:sldMk cId="3963099607" sldId="257"/>
        </pc:sldMkLst>
        <pc:spChg chg="mod">
          <ac:chgData name="Nick Puri" userId="54a1055f42d77d4f" providerId="LiveId" clId="{CAF018C6-CA41-4722-9B4A-17D6CA8D0288}" dt="2022-05-19T05:58:56.201" v="752" actId="108"/>
          <ac:spMkLst>
            <pc:docMk/>
            <pc:sldMk cId="3963099607" sldId="257"/>
            <ac:spMk id="2" creationId="{9EBE6619-03CB-D016-C2FC-D4B0228367AD}"/>
          </ac:spMkLst>
        </pc:spChg>
        <pc:spChg chg="mod">
          <ac:chgData name="Nick Puri" userId="54a1055f42d77d4f" providerId="LiveId" clId="{CAF018C6-CA41-4722-9B4A-17D6CA8D0288}" dt="2022-05-19T05:30:43.814" v="666" actId="1076"/>
          <ac:spMkLst>
            <pc:docMk/>
            <pc:sldMk cId="3963099607" sldId="257"/>
            <ac:spMk id="3" creationId="{5CB8840E-01D4-DD63-A7D3-8583E531EEDC}"/>
          </ac:spMkLst>
        </pc:spChg>
        <pc:graphicFrameChg chg="mod modGraphic">
          <ac:chgData name="Nick Puri" userId="54a1055f42d77d4f" providerId="LiveId" clId="{CAF018C6-CA41-4722-9B4A-17D6CA8D0288}" dt="2022-05-19T05:31:30.549" v="725" actId="1076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Sp delSp modSp add mod">
        <pc:chgData name="Nick Puri" userId="54a1055f42d77d4f" providerId="LiveId" clId="{CAF018C6-CA41-4722-9B4A-17D6CA8D0288}" dt="2022-05-19T05:59:17.299" v="755" actId="14100"/>
        <pc:sldMkLst>
          <pc:docMk/>
          <pc:sldMk cId="1258044881" sldId="258"/>
        </pc:sldMkLst>
        <pc:spChg chg="mod">
          <ac:chgData name="Nick Puri" userId="54a1055f42d77d4f" providerId="LiveId" clId="{CAF018C6-CA41-4722-9B4A-17D6CA8D0288}" dt="2022-05-19T05:58:47.717" v="751" actId="108"/>
          <ac:spMkLst>
            <pc:docMk/>
            <pc:sldMk cId="1258044881" sldId="258"/>
            <ac:spMk id="2" creationId="{9EBE6619-03CB-D016-C2FC-D4B0228367AD}"/>
          </ac:spMkLst>
        </pc:spChg>
        <pc:spChg chg="mod">
          <ac:chgData name="Nick Puri" userId="54a1055f42d77d4f" providerId="LiveId" clId="{CAF018C6-CA41-4722-9B4A-17D6CA8D0288}" dt="2022-05-19T05:31:37.192" v="727" actId="1076"/>
          <ac:spMkLst>
            <pc:docMk/>
            <pc:sldMk cId="1258044881" sldId="258"/>
            <ac:spMk id="6" creationId="{77C3C544-B761-1AAD-9E4F-38486834D229}"/>
          </ac:spMkLst>
        </pc:spChg>
        <pc:graphicFrameChg chg="del">
          <ac:chgData name="Nick Puri" userId="54a1055f42d77d4f" providerId="LiveId" clId="{CAF018C6-CA41-4722-9B4A-17D6CA8D0288}" dt="2022-05-19T05:31:21.976" v="723" actId="478"/>
          <ac:graphicFrameMkLst>
            <pc:docMk/>
            <pc:sldMk cId="1258044881" sldId="258"/>
            <ac:graphicFrameMk id="4" creationId="{A9BF9258-784C-B1CD-5F13-BFD42096C664}"/>
          </ac:graphicFrameMkLst>
        </pc:graphicFrameChg>
        <pc:picChg chg="add del mod">
          <ac:chgData name="Nick Puri" userId="54a1055f42d77d4f" providerId="LiveId" clId="{CAF018C6-CA41-4722-9B4A-17D6CA8D0288}" dt="2022-05-19T05:54:18.481" v="734" actId="478"/>
          <ac:picMkLst>
            <pc:docMk/>
            <pc:sldMk cId="1258044881" sldId="258"/>
            <ac:picMk id="7" creationId="{AFCBF796-8573-52D9-7893-3819C0832C3C}"/>
          </ac:picMkLst>
        </pc:picChg>
        <pc:picChg chg="add del mod">
          <ac:chgData name="Nick Puri" userId="54a1055f42d77d4f" providerId="LiveId" clId="{CAF018C6-CA41-4722-9B4A-17D6CA8D0288}" dt="2022-05-19T05:56:42.800" v="738" actId="478"/>
          <ac:picMkLst>
            <pc:docMk/>
            <pc:sldMk cId="1258044881" sldId="258"/>
            <ac:picMk id="9" creationId="{70E8D5A9-EA74-AA94-A18D-39DDF1A4E5FD}"/>
          </ac:picMkLst>
        </pc:picChg>
        <pc:picChg chg="add mod">
          <ac:chgData name="Nick Puri" userId="54a1055f42d77d4f" providerId="LiveId" clId="{CAF018C6-CA41-4722-9B4A-17D6CA8D0288}" dt="2022-05-19T05:59:17.299" v="755" actId="14100"/>
          <ac:picMkLst>
            <pc:docMk/>
            <pc:sldMk cId="1258044881" sldId="258"/>
            <ac:picMk id="11" creationId="{88AD5C1D-C1CB-BF4E-C0F1-8B1B61A6F374}"/>
          </ac:picMkLst>
        </pc:picChg>
      </pc:sldChg>
    </pc:docChg>
  </pc:docChgLst>
  <pc:docChgLst>
    <pc:chgData name="Nick Puri" userId="54a1055f42d77d4f" providerId="Windows Live" clId="Web-{19E7393E-2172-4BAB-A05B-FC8C3F437881}"/>
    <pc:docChg chg="modSld">
      <pc:chgData name="Nick Puri" userId="54a1055f42d77d4f" providerId="Windows Live" clId="Web-{19E7393E-2172-4BAB-A05B-FC8C3F437881}" dt="2022-05-18T05:42:54.149" v="52"/>
      <pc:docMkLst>
        <pc:docMk/>
      </pc:docMkLst>
      <pc:sldChg chg="modSp">
        <pc:chgData name="Nick Puri" userId="54a1055f42d77d4f" providerId="Windows Live" clId="Web-{19E7393E-2172-4BAB-A05B-FC8C3F437881}" dt="2022-05-18T05:42:54.149" v="52"/>
        <pc:sldMkLst>
          <pc:docMk/>
          <pc:sldMk cId="3963099607" sldId="257"/>
        </pc:sldMkLst>
        <pc:spChg chg="mod">
          <ac:chgData name="Nick Puri" userId="54a1055f42d77d4f" providerId="Windows Live" clId="Web-{19E7393E-2172-4BAB-A05B-FC8C3F437881}" dt="2022-05-18T05:42:38.977" v="46" actId="1076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Windows Live" clId="Web-{19E7393E-2172-4BAB-A05B-FC8C3F437881}" dt="2022-05-18T05:42:54.149" v="52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LiveId" clId="{1E549B64-D997-470D-8C14-80354B8B243A}"/>
    <pc:docChg chg="custSel modSld">
      <pc:chgData name="Nick Puri" userId="54a1055f42d77d4f" providerId="LiveId" clId="{1E549B64-D997-470D-8C14-80354B8B243A}" dt="2022-05-19T04:05:20.659" v="291" actId="20577"/>
      <pc:docMkLst>
        <pc:docMk/>
      </pc:docMkLst>
      <pc:sldChg chg="modSp mod">
        <pc:chgData name="Nick Puri" userId="54a1055f42d77d4f" providerId="LiveId" clId="{1E549B64-D997-470D-8C14-80354B8B243A}" dt="2022-05-19T04:05:20.659" v="291" actId="20577"/>
        <pc:sldMkLst>
          <pc:docMk/>
          <pc:sldMk cId="3963099607" sldId="257"/>
        </pc:sldMkLst>
        <pc:spChg chg="mod">
          <ac:chgData name="Nick Puri" userId="54a1055f42d77d4f" providerId="LiveId" clId="{1E549B64-D997-470D-8C14-80354B8B243A}" dt="2022-05-19T03:58:15.014" v="4" actId="20577"/>
          <ac:spMkLst>
            <pc:docMk/>
            <pc:sldMk cId="3963099607" sldId="257"/>
            <ac:spMk id="2" creationId="{9EBE6619-03CB-D016-C2FC-D4B0228367AD}"/>
          </ac:spMkLst>
        </pc:spChg>
        <pc:graphicFrameChg chg="mod modGraphic">
          <ac:chgData name="Nick Puri" userId="54a1055f42d77d4f" providerId="LiveId" clId="{1E549B64-D997-470D-8C14-80354B8B243A}" dt="2022-05-19T04:05:20.659" v="291" actId="20577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</pc:docChg>
  </pc:docChgLst>
  <pc:docChgLst>
    <pc:chgData name="Nick Puri" userId="54a1055f42d77d4f" providerId="Windows Live" clId="Web-{163BBA94-EF87-4563-B9AE-06A20F134060}"/>
    <pc:docChg chg="addSld delSld modSld">
      <pc:chgData name="Nick Puri" userId="54a1055f42d77d4f" providerId="Windows Live" clId="Web-{163BBA94-EF87-4563-B9AE-06A20F134060}" dt="2022-05-18T15:00:34.485" v="145"/>
      <pc:docMkLst>
        <pc:docMk/>
      </pc:docMkLst>
      <pc:sldChg chg="addSp modSp">
        <pc:chgData name="Nick Puri" userId="54a1055f42d77d4f" providerId="Windows Live" clId="Web-{163BBA94-EF87-4563-B9AE-06A20F134060}" dt="2022-05-18T15:00:34.485" v="145"/>
        <pc:sldMkLst>
          <pc:docMk/>
          <pc:sldMk cId="3963099607" sldId="257"/>
        </pc:sldMkLst>
        <pc:spChg chg="mod">
          <ac:chgData name="Nick Puri" userId="54a1055f42d77d4f" providerId="Windows Live" clId="Web-{163BBA94-EF87-4563-B9AE-06A20F134060}" dt="2022-05-18T14:59:49.828" v="143"/>
          <ac:spMkLst>
            <pc:docMk/>
            <pc:sldMk cId="3963099607" sldId="257"/>
            <ac:spMk id="2" creationId="{9EBE6619-03CB-D016-C2FC-D4B0228367AD}"/>
          </ac:spMkLst>
        </pc:spChg>
        <pc:spChg chg="add mod">
          <ac:chgData name="Nick Puri" userId="54a1055f42d77d4f" providerId="Windows Live" clId="Web-{163BBA94-EF87-4563-B9AE-06A20F134060}" dt="2022-05-18T15:00:34.485" v="145"/>
          <ac:spMkLst>
            <pc:docMk/>
            <pc:sldMk cId="3963099607" sldId="257"/>
            <ac:spMk id="3" creationId="{5CB8840E-01D4-DD63-A7D3-8583E531EEDC}"/>
          </ac:spMkLst>
        </pc:spChg>
        <pc:spChg chg="mod">
          <ac:chgData name="Nick Puri" userId="54a1055f42d77d4f" providerId="Windows Live" clId="Web-{163BBA94-EF87-4563-B9AE-06A20F134060}" dt="2022-05-18T14:59:03.655" v="129"/>
          <ac:spMkLst>
            <pc:docMk/>
            <pc:sldMk cId="3963099607" sldId="257"/>
            <ac:spMk id="6" creationId="{77C3C544-B761-1AAD-9E4F-38486834D229}"/>
          </ac:spMkLst>
        </pc:spChg>
        <pc:graphicFrameChg chg="mod modGraphic">
          <ac:chgData name="Nick Puri" userId="54a1055f42d77d4f" providerId="Windows Live" clId="Web-{163BBA94-EF87-4563-B9AE-06A20F134060}" dt="2022-05-18T14:58:14.450" v="125"/>
          <ac:graphicFrameMkLst>
            <pc:docMk/>
            <pc:sldMk cId="3963099607" sldId="257"/>
            <ac:graphicFrameMk id="4" creationId="{A9BF9258-784C-B1CD-5F13-BFD42096C664}"/>
          </ac:graphicFrameMkLst>
        </pc:graphicFrameChg>
      </pc:sldChg>
      <pc:sldChg chg="add del">
        <pc:chgData name="Nick Puri" userId="54a1055f42d77d4f" providerId="Windows Live" clId="Web-{163BBA94-EF87-4563-B9AE-06A20F134060}" dt="2022-05-18T14:58:51.139" v="128"/>
        <pc:sldMkLst>
          <pc:docMk/>
          <pc:sldMk cId="86204382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09D-883F-034C-1808-4F2E3656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517F-55E8-5826-12B1-56C19098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739-DD22-4643-24E8-1CFE853D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F2C2-AC62-0D74-CBC5-9677959B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3F27-A612-1091-6395-6DAFCDEE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5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7FEC-A0EA-BC92-58EB-CD7DB5BC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7240-5E78-B638-F647-3B6C79BD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7F2E-6A5C-F4F9-B2B0-62C685A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C43F-5BD0-82EA-E343-A78C852C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C8CD-7D26-426C-5406-143B0414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D371E-531C-F541-FF2B-7937F574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F2321-5541-BBB8-6270-87B58CAA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8A3D-0117-0302-70F8-0F0BA140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2996-CB3E-E340-01F1-EE1B838D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514D-02CA-4497-6DBD-FCEDC7E9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5EC0-5054-BAB3-7E04-1475690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B08B-AE92-B895-317A-952617A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BDC9-0A16-CE29-9C1C-4325FB0C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823B-B998-18D4-9215-FAB3D1B0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CB73-B102-1990-7B39-6C68C24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FE09-8234-494D-FA5C-46A3C03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36C-C78B-5C64-2164-BFF0BFD6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ED3D-6915-3A0D-67B8-F5815CE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0A1D-DEBB-2CC0-4F20-6EC1FDE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BFD5-46B8-1583-9CB5-3BD167B8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85C-F5E2-157E-E50E-191852DA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FD8-4C85-7254-49DD-D5E861BAD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ABC2-DB4D-5360-0447-DB7AFF75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02E1-9DFF-B8A7-7C3E-10081658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F63F7-572A-85B6-37B4-02B0A5E8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0E6E-DB59-DFF8-B53B-6B1A269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A33-47E4-B496-AAA0-F7320E2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677C-515E-8369-9C60-255F7CF3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96BB-ED34-46F2-1401-6C7350FF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346CA-5FE7-CA29-AFA2-8DC1E8B2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8E5B-5B1A-1525-EDA5-EA5CF830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8AFD1-7321-F19C-58AB-FEB0E687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9D9F-759C-82BD-3787-08B1CB81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77DB-E214-71AC-3908-A98F0474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B49F-13C9-2F3C-F1CF-64086DF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31E3-1034-5116-A1F8-9269904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1877-6192-6A06-28F2-4414A769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B189-B5E4-0483-3ADD-4B532C1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1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38428-9623-71AC-F30F-7AE46EC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3A3DE-8ECE-4103-DF93-27D910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3021-7A77-FB7F-A417-0F07AF7F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1EE-9F11-C2F7-D9B5-522E286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833-58F8-C323-E511-6A2B3FDF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A8E97-A76E-6B74-9D6B-15D851E8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3507-B860-29A9-0F54-A7170CA0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C4A88-8880-09A7-2E11-E6862C88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7281-D8F2-A3FA-2D85-335EB8D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84F-9FEC-BC49-5474-5A12C6F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42900-7FCA-91BC-7311-ACA96A18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C861-527B-45ED-18AC-A1F4306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BB384-8404-79AB-AAB7-088CC432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BC8B-44CD-4C4C-4E1B-8A70107D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A041F-370E-8B5D-5728-B43BE93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82157-3BC0-1B98-03E6-A58234C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F14D-0EAB-2AC0-A0A5-87F5C873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FDB6-D295-8CA2-60D1-FBA8E5BA6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EE1F-D15B-4437-B2EA-356BB91E412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FE9-B077-4D2B-D414-959F43C2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3AFD-DF21-0D76-024F-B2EAA87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8D3C-3A0E-4D75-9B1C-E32B2B916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F9258-784C-B1CD-5F13-BFD42096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97344"/>
              </p:ext>
            </p:extLst>
          </p:nvPr>
        </p:nvGraphicFramePr>
        <p:xfrm>
          <a:off x="397302" y="1374120"/>
          <a:ext cx="11555795" cy="442218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313820">
                  <a:extLst>
                    <a:ext uri="{9D8B030D-6E8A-4147-A177-3AD203B41FA5}">
                      <a16:colId xmlns:a16="http://schemas.microsoft.com/office/drawing/2014/main" val="1897086121"/>
                    </a:ext>
                  </a:extLst>
                </a:gridCol>
                <a:gridCol w="2024382">
                  <a:extLst>
                    <a:ext uri="{9D8B030D-6E8A-4147-A177-3AD203B41FA5}">
                      <a16:colId xmlns:a16="http://schemas.microsoft.com/office/drawing/2014/main" val="792447822"/>
                    </a:ext>
                  </a:extLst>
                </a:gridCol>
                <a:gridCol w="1877536">
                  <a:extLst>
                    <a:ext uri="{9D8B030D-6E8A-4147-A177-3AD203B41FA5}">
                      <a16:colId xmlns:a16="http://schemas.microsoft.com/office/drawing/2014/main" val="3948789647"/>
                    </a:ext>
                  </a:extLst>
                </a:gridCol>
                <a:gridCol w="2340057">
                  <a:extLst>
                    <a:ext uri="{9D8B030D-6E8A-4147-A177-3AD203B41FA5}">
                      <a16:colId xmlns:a16="http://schemas.microsoft.com/office/drawing/2014/main" val="1137781697"/>
                    </a:ext>
                  </a:extLst>
                </a:gridCol>
              </a:tblGrid>
              <a:tr h="9703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Feedback from Stakeholder meeting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Requester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Action Owner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Abadi"/>
                        </a:rPr>
                        <a:t>Additional Hint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69655"/>
                  </a:ext>
                </a:extLst>
              </a:tr>
              <a:tr h="27291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Create executive view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Nick Puri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You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Review mock up and reuse visuals from other pages as much as possible</a:t>
                      </a: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Add conditional formatting to show when there is a decline compared to Benchmark</a:t>
                      </a:r>
                    </a:p>
                    <a:p>
                      <a:pPr marL="342900" indent="-342900" algn="l" rtl="0" fontAlgn="b">
                        <a:buAutoNum type="arabicPeriod"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Abadi"/>
                        </a:rPr>
                        <a:t>Do aesthetic enhancements and link the executive view to icons from all pages</a:t>
                      </a:r>
                    </a:p>
                  </a:txBody>
                  <a:tcPr marL="28575" marR="28575" marT="19050" marB="190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421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C3C544-B761-1AAD-9E4F-38486834D229}"/>
              </a:ext>
            </a:extLst>
          </p:cNvPr>
          <p:cNvSpPr/>
          <p:nvPr/>
        </p:nvSpPr>
        <p:spPr>
          <a:xfrm>
            <a:off x="0" y="5891270"/>
            <a:ext cx="12191999" cy="653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20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BE6619-03CB-D016-C2FC-D4B0228367AD}"/>
              </a:ext>
            </a:extLst>
          </p:cNvPr>
          <p:cNvSpPr/>
          <p:nvPr/>
        </p:nvSpPr>
        <p:spPr>
          <a:xfrm>
            <a:off x="309301" y="193020"/>
            <a:ext cx="11643796" cy="896296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>
            <a:outerShdw blurRad="50800" dist="25400" dir="3060000" algn="ctr" rotWithShape="0">
              <a:schemeClr val="accent4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Practice exercise: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badi"/>
              </a:rPr>
              <a:t>Creating Executive View</a:t>
            </a:r>
            <a:endParaRPr lang="en-IN" sz="2800" dirty="0">
              <a:solidFill>
                <a:schemeClr val="accent4">
                  <a:lumMod val="40000"/>
                  <a:lumOff val="60000"/>
                </a:schemeClr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9630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Sharma</dc:creator>
  <cp:lastModifiedBy>firas mohamed</cp:lastModifiedBy>
  <cp:revision>47</cp:revision>
  <dcterms:created xsi:type="dcterms:W3CDTF">2022-05-17T06:10:19Z</dcterms:created>
  <dcterms:modified xsi:type="dcterms:W3CDTF">2022-11-23T03:34:15Z</dcterms:modified>
</cp:coreProperties>
</file>