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59" r:id="rId7"/>
    <p:sldId id="260" r:id="rId8"/>
    <p:sldId id="263" r:id="rId9"/>
    <p:sldId id="264" r:id="rId10"/>
    <p:sldId id="265" r:id="rId11"/>
    <p:sldId id="266" r:id="rId12"/>
    <p:sldId id="267" r:id="rId13"/>
    <p:sldId id="269" r:id="rId14"/>
    <p:sldId id="270" r:id="rId15"/>
    <p:sldId id="276" r:id="rId16"/>
    <p:sldId id="268" r:id="rId17"/>
    <p:sldId id="271" r:id="rId18"/>
    <p:sldId id="272"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A5E9D1-2EE7-383B-B2EF-E80233B33B13}" v="15" dt="2021-07-15T18:36:08.026"/>
    <p1510:client id="{279B5354-387E-4C0A-91E3-81FE5C6C8145}" v="219" dt="2021-07-12T17:33:12.576"/>
    <p1510:client id="{50923241-4354-1D27-20E0-672BBE2AECB1}" v="8" dt="2021-07-15T19:02:17.862"/>
    <p1510:client id="{655D0897-713E-A94F-07F1-60FC38543EA4}" v="1" dt="2021-07-13T10:24:25.305"/>
    <p1510:client id="{8DC53B42-A866-9C8D-C512-90873BB01E2F}" v="104" dt="2021-07-14T21:15:35.163"/>
    <p1510:client id="{FA534DEE-1100-2942-13E5-F71B7C0071A6}" v="872" dt="2021-07-15T13:48:56.6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ras.sboui" userId="S::firas.sboui@enicar.u-carthage.tn::e03aaf66-eca1-4dab-8286-6b4c22223d5e" providerId="AD" clId="Web-{10A5E9D1-2EE7-383B-B2EF-E80233B33B13}"/>
    <pc:docChg chg="modSld">
      <pc:chgData name="firas.sboui" userId="S::firas.sboui@enicar.u-carthage.tn::e03aaf66-eca1-4dab-8286-6b4c22223d5e" providerId="AD" clId="Web-{10A5E9D1-2EE7-383B-B2EF-E80233B33B13}" dt="2021-07-15T18:36:08.026" v="8"/>
      <pc:docMkLst>
        <pc:docMk/>
      </pc:docMkLst>
      <pc:sldChg chg="delSp modSp">
        <pc:chgData name="firas.sboui" userId="S::firas.sboui@enicar.u-carthage.tn::e03aaf66-eca1-4dab-8286-6b4c22223d5e" providerId="AD" clId="Web-{10A5E9D1-2EE7-383B-B2EF-E80233B33B13}" dt="2021-07-15T18:36:08.026" v="8"/>
        <pc:sldMkLst>
          <pc:docMk/>
          <pc:sldMk cId="734711144" sldId="272"/>
        </pc:sldMkLst>
        <pc:spChg chg="mod">
          <ac:chgData name="firas.sboui" userId="S::firas.sboui@enicar.u-carthage.tn::e03aaf66-eca1-4dab-8286-6b4c22223d5e" providerId="AD" clId="Web-{10A5E9D1-2EE7-383B-B2EF-E80233B33B13}" dt="2021-07-15T18:36:05.948" v="7" actId="1076"/>
          <ac:spMkLst>
            <pc:docMk/>
            <pc:sldMk cId="734711144" sldId="272"/>
            <ac:spMk id="2" creationId="{75B39C26-539C-4884-8C40-09BFB187650C}"/>
          </ac:spMkLst>
        </pc:spChg>
        <pc:spChg chg="del">
          <ac:chgData name="firas.sboui" userId="S::firas.sboui@enicar.u-carthage.tn::e03aaf66-eca1-4dab-8286-6b4c22223d5e" providerId="AD" clId="Web-{10A5E9D1-2EE7-383B-B2EF-E80233B33B13}" dt="2021-07-15T18:36:08.026" v="8"/>
          <ac:spMkLst>
            <pc:docMk/>
            <pc:sldMk cId="734711144" sldId="272"/>
            <ac:spMk id="6" creationId="{3F70DD60-537B-460F-A616-F884C02979CF}"/>
          </ac:spMkLst>
        </pc:spChg>
      </pc:sldChg>
      <pc:sldChg chg="modSp">
        <pc:chgData name="firas.sboui" userId="S::firas.sboui@enicar.u-carthage.tn::e03aaf66-eca1-4dab-8286-6b4c22223d5e" providerId="AD" clId="Web-{10A5E9D1-2EE7-383B-B2EF-E80233B33B13}" dt="2021-07-15T18:32:03.076" v="4" actId="20577"/>
        <pc:sldMkLst>
          <pc:docMk/>
          <pc:sldMk cId="135209440" sldId="273"/>
        </pc:sldMkLst>
        <pc:spChg chg="mod">
          <ac:chgData name="firas.sboui" userId="S::firas.sboui@enicar.u-carthage.tn::e03aaf66-eca1-4dab-8286-6b4c22223d5e" providerId="AD" clId="Web-{10A5E9D1-2EE7-383B-B2EF-E80233B33B13}" dt="2021-07-15T18:31:07.964" v="1" actId="20577"/>
          <ac:spMkLst>
            <pc:docMk/>
            <pc:sldMk cId="135209440" sldId="273"/>
            <ac:spMk id="2" creationId="{02F097E5-E16C-4B72-957E-F0EE83473495}"/>
          </ac:spMkLst>
        </pc:spChg>
        <pc:spChg chg="mod">
          <ac:chgData name="firas.sboui" userId="S::firas.sboui@enicar.u-carthage.tn::e03aaf66-eca1-4dab-8286-6b4c22223d5e" providerId="AD" clId="Web-{10A5E9D1-2EE7-383B-B2EF-E80233B33B13}" dt="2021-07-15T18:32:03.076" v="4" actId="20577"/>
          <ac:spMkLst>
            <pc:docMk/>
            <pc:sldMk cId="135209440" sldId="273"/>
            <ac:spMk id="3" creationId="{5B958BFC-0F8D-4AAA-B3F8-405177715AE6}"/>
          </ac:spMkLst>
        </pc:spChg>
      </pc:sldChg>
      <pc:sldChg chg="modSp">
        <pc:chgData name="firas.sboui" userId="S::firas.sboui@enicar.u-carthage.tn::e03aaf66-eca1-4dab-8286-6b4c22223d5e" providerId="AD" clId="Web-{10A5E9D1-2EE7-383B-B2EF-E80233B33B13}" dt="2021-07-15T18:32:08.811" v="6" actId="20577"/>
        <pc:sldMkLst>
          <pc:docMk/>
          <pc:sldMk cId="71166343" sldId="275"/>
        </pc:sldMkLst>
        <pc:spChg chg="mod">
          <ac:chgData name="firas.sboui" userId="S::firas.sboui@enicar.u-carthage.tn::e03aaf66-eca1-4dab-8286-6b4c22223d5e" providerId="AD" clId="Web-{10A5E9D1-2EE7-383B-B2EF-E80233B33B13}" dt="2021-07-15T18:32:08.811" v="6" actId="20577"/>
          <ac:spMkLst>
            <pc:docMk/>
            <pc:sldMk cId="71166343" sldId="275"/>
            <ac:spMk id="3" creationId="{40D58C28-D996-4E98-994C-BE4358FA5424}"/>
          </ac:spMkLst>
        </pc:spChg>
      </pc:sldChg>
    </pc:docChg>
  </pc:docChgLst>
  <pc:docChgLst>
    <pc:chgData name="firas.sboui" userId="S::firas.sboui@enicar.u-carthage.tn::e03aaf66-eca1-4dab-8286-6b4c22223d5e" providerId="AD" clId="Web-{50923241-4354-1D27-20E0-672BBE2AECB1}"/>
    <pc:docChg chg="modSld">
      <pc:chgData name="firas.sboui" userId="S::firas.sboui@enicar.u-carthage.tn::e03aaf66-eca1-4dab-8286-6b4c22223d5e" providerId="AD" clId="Web-{50923241-4354-1D27-20E0-672BBE2AECB1}" dt="2021-07-15T19:02:14.768" v="4" actId="20577"/>
      <pc:docMkLst>
        <pc:docMk/>
      </pc:docMkLst>
      <pc:sldChg chg="modSp">
        <pc:chgData name="firas.sboui" userId="S::firas.sboui@enicar.u-carthage.tn::e03aaf66-eca1-4dab-8286-6b4c22223d5e" providerId="AD" clId="Web-{50923241-4354-1D27-20E0-672BBE2AECB1}" dt="2021-07-15T19:00:32.047" v="1" actId="1076"/>
        <pc:sldMkLst>
          <pc:docMk/>
          <pc:sldMk cId="1679139592" sldId="260"/>
        </pc:sldMkLst>
        <pc:picChg chg="mod">
          <ac:chgData name="firas.sboui" userId="S::firas.sboui@enicar.u-carthage.tn::e03aaf66-eca1-4dab-8286-6b4c22223d5e" providerId="AD" clId="Web-{50923241-4354-1D27-20E0-672BBE2AECB1}" dt="2021-07-15T19:00:32.047" v="1" actId="1076"/>
          <ac:picMkLst>
            <pc:docMk/>
            <pc:sldMk cId="1679139592" sldId="260"/>
            <ac:picMk id="5" creationId="{89751749-D284-44DD-8E60-D6275452C007}"/>
          </ac:picMkLst>
        </pc:picChg>
      </pc:sldChg>
      <pc:sldChg chg="modSp">
        <pc:chgData name="firas.sboui" userId="S::firas.sboui@enicar.u-carthage.tn::e03aaf66-eca1-4dab-8286-6b4c22223d5e" providerId="AD" clId="Web-{50923241-4354-1D27-20E0-672BBE2AECB1}" dt="2021-07-15T19:02:14.768" v="4" actId="20577"/>
        <pc:sldMkLst>
          <pc:docMk/>
          <pc:sldMk cId="3987662196" sldId="265"/>
        </pc:sldMkLst>
        <pc:spChg chg="mod">
          <ac:chgData name="firas.sboui" userId="S::firas.sboui@enicar.u-carthage.tn::e03aaf66-eca1-4dab-8286-6b4c22223d5e" providerId="AD" clId="Web-{50923241-4354-1D27-20E0-672BBE2AECB1}" dt="2021-07-15T19:02:14.768" v="4" actId="20577"/>
          <ac:spMkLst>
            <pc:docMk/>
            <pc:sldMk cId="3987662196" sldId="265"/>
            <ac:spMk id="2" creationId="{F6422E6E-1274-4837-90FB-B86B2C520768}"/>
          </ac:spMkLst>
        </pc:spChg>
      </pc:sldChg>
    </pc:docChg>
  </pc:docChgLst>
  <pc:docChgLst>
    <pc:chgData name="firas.sboui" userId="S::firas.sboui@enicar.u-carthage.tn::e03aaf66-eca1-4dab-8286-6b4c22223d5e" providerId="AD" clId="Web-{8DC53B42-A866-9C8D-C512-90873BB01E2F}"/>
    <pc:docChg chg="addSld modSld">
      <pc:chgData name="firas.sboui" userId="S::firas.sboui@enicar.u-carthage.tn::e03aaf66-eca1-4dab-8286-6b4c22223d5e" providerId="AD" clId="Web-{8DC53B42-A866-9C8D-C512-90873BB01E2F}" dt="2021-07-14T21:15:35.163" v="75" actId="20577"/>
      <pc:docMkLst>
        <pc:docMk/>
      </pc:docMkLst>
      <pc:sldChg chg="modSp">
        <pc:chgData name="firas.sboui" userId="S::firas.sboui@enicar.u-carthage.tn::e03aaf66-eca1-4dab-8286-6b4c22223d5e" providerId="AD" clId="Web-{8DC53B42-A866-9C8D-C512-90873BB01E2F}" dt="2021-07-14T20:56:26.974" v="14" actId="1076"/>
        <pc:sldMkLst>
          <pc:docMk/>
          <pc:sldMk cId="4075570118" sldId="258"/>
        </pc:sldMkLst>
        <pc:spChg chg="mod">
          <ac:chgData name="firas.sboui" userId="S::firas.sboui@enicar.u-carthage.tn::e03aaf66-eca1-4dab-8286-6b4c22223d5e" providerId="AD" clId="Web-{8DC53B42-A866-9C8D-C512-90873BB01E2F}" dt="2021-07-14T20:56:05.052" v="4" actId="14100"/>
          <ac:spMkLst>
            <pc:docMk/>
            <pc:sldMk cId="4075570118" sldId="258"/>
            <ac:spMk id="2" creationId="{ECDA92A5-594A-471D-BF82-300724F45C84}"/>
          </ac:spMkLst>
        </pc:spChg>
        <pc:spChg chg="mod">
          <ac:chgData name="firas.sboui" userId="S::firas.sboui@enicar.u-carthage.tn::e03aaf66-eca1-4dab-8286-6b4c22223d5e" providerId="AD" clId="Web-{8DC53B42-A866-9C8D-C512-90873BB01E2F}" dt="2021-07-14T20:56:26.803" v="13" actId="20577"/>
          <ac:spMkLst>
            <pc:docMk/>
            <pc:sldMk cId="4075570118" sldId="258"/>
            <ac:spMk id="3" creationId="{F3A72BBA-DDB4-4B92-B03A-2898732E77BF}"/>
          </ac:spMkLst>
        </pc:spChg>
        <pc:picChg chg="mod">
          <ac:chgData name="firas.sboui" userId="S::firas.sboui@enicar.u-carthage.tn::e03aaf66-eca1-4dab-8286-6b4c22223d5e" providerId="AD" clId="Web-{8DC53B42-A866-9C8D-C512-90873BB01E2F}" dt="2021-07-14T20:56:26.974" v="14" actId="1076"/>
          <ac:picMkLst>
            <pc:docMk/>
            <pc:sldMk cId="4075570118" sldId="258"/>
            <ac:picMk id="7" creationId="{8BBBDDA8-F4B0-40CA-88BD-40A3DA168AE1}"/>
          </ac:picMkLst>
        </pc:picChg>
      </pc:sldChg>
      <pc:sldChg chg="addSp delSp modSp mod setBg">
        <pc:chgData name="firas.sboui" userId="S::firas.sboui@enicar.u-carthage.tn::e03aaf66-eca1-4dab-8286-6b4c22223d5e" providerId="AD" clId="Web-{8DC53B42-A866-9C8D-C512-90873BB01E2F}" dt="2021-07-14T20:59:14.039" v="49" actId="14100"/>
        <pc:sldMkLst>
          <pc:docMk/>
          <pc:sldMk cId="1787340132" sldId="259"/>
        </pc:sldMkLst>
        <pc:spChg chg="mod">
          <ac:chgData name="firas.sboui" userId="S::firas.sboui@enicar.u-carthage.tn::e03aaf66-eca1-4dab-8286-6b4c22223d5e" providerId="AD" clId="Web-{8DC53B42-A866-9C8D-C512-90873BB01E2F}" dt="2021-07-14T20:59:04.524" v="45"/>
          <ac:spMkLst>
            <pc:docMk/>
            <pc:sldMk cId="1787340132" sldId="259"/>
            <ac:spMk id="2" creationId="{9A7F2AD4-73C4-4170-AE51-76FA3DE11715}"/>
          </ac:spMkLst>
        </pc:spChg>
        <pc:spChg chg="mod ord">
          <ac:chgData name="firas.sboui" userId="S::firas.sboui@enicar.u-carthage.tn::e03aaf66-eca1-4dab-8286-6b4c22223d5e" providerId="AD" clId="Web-{8DC53B42-A866-9C8D-C512-90873BB01E2F}" dt="2021-07-14T20:59:14.039" v="49" actId="14100"/>
          <ac:spMkLst>
            <pc:docMk/>
            <pc:sldMk cId="1787340132" sldId="259"/>
            <ac:spMk id="3" creationId="{033FD152-B777-4C34-B74B-6B5D931F4BB6}"/>
          </ac:spMkLst>
        </pc:spChg>
        <pc:spChg chg="add del">
          <ac:chgData name="firas.sboui" userId="S::firas.sboui@enicar.u-carthage.tn::e03aaf66-eca1-4dab-8286-6b4c22223d5e" providerId="AD" clId="Web-{8DC53B42-A866-9C8D-C512-90873BB01E2F}" dt="2021-07-14T20:59:04.508" v="44"/>
          <ac:spMkLst>
            <pc:docMk/>
            <pc:sldMk cId="1787340132" sldId="259"/>
            <ac:spMk id="9" creationId="{1A44C337-3893-4B29-A265-B1329150B6AA}"/>
          </ac:spMkLst>
        </pc:spChg>
        <pc:spChg chg="add del">
          <ac:chgData name="firas.sboui" userId="S::firas.sboui@enicar.u-carthage.tn::e03aaf66-eca1-4dab-8286-6b4c22223d5e" providerId="AD" clId="Web-{8DC53B42-A866-9C8D-C512-90873BB01E2F}" dt="2021-07-14T20:59:04.508" v="44"/>
          <ac:spMkLst>
            <pc:docMk/>
            <pc:sldMk cId="1787340132" sldId="259"/>
            <ac:spMk id="39" creationId="{AA5CD610-ED7C-4CED-A9A1-174432C88AF8}"/>
          </ac:spMkLst>
        </pc:spChg>
        <pc:spChg chg="add del">
          <ac:chgData name="firas.sboui" userId="S::firas.sboui@enicar.u-carthage.tn::e03aaf66-eca1-4dab-8286-6b4c22223d5e" providerId="AD" clId="Web-{8DC53B42-A866-9C8D-C512-90873BB01E2F}" dt="2021-07-14T20:59:04.508" v="44"/>
          <ac:spMkLst>
            <pc:docMk/>
            <pc:sldMk cId="1787340132" sldId="259"/>
            <ac:spMk id="41" creationId="{0C4379BF-8C7A-480A-BC36-DA55D92A9356}"/>
          </ac:spMkLst>
        </pc:spChg>
        <pc:grpChg chg="add del">
          <ac:chgData name="firas.sboui" userId="S::firas.sboui@enicar.u-carthage.tn::e03aaf66-eca1-4dab-8286-6b4c22223d5e" providerId="AD" clId="Web-{8DC53B42-A866-9C8D-C512-90873BB01E2F}" dt="2021-07-14T20:59:04.508" v="44"/>
          <ac:grpSpMkLst>
            <pc:docMk/>
            <pc:sldMk cId="1787340132" sldId="259"/>
            <ac:grpSpMk id="11" creationId="{81E0B358-1267-4844-8B3D-B7A279B4175A}"/>
          </ac:grpSpMkLst>
        </pc:grpChg>
        <pc:grpChg chg="add del">
          <ac:chgData name="firas.sboui" userId="S::firas.sboui@enicar.u-carthage.tn::e03aaf66-eca1-4dab-8286-6b4c22223d5e" providerId="AD" clId="Web-{8DC53B42-A866-9C8D-C512-90873BB01E2F}" dt="2021-07-14T20:59:04.508" v="44"/>
          <ac:grpSpMkLst>
            <pc:docMk/>
            <pc:sldMk cId="1787340132" sldId="259"/>
            <ac:grpSpMk id="25" creationId="{AF44CA9C-80E8-44E1-A79C-D6EBFC73BCA0}"/>
          </ac:grpSpMkLst>
        </pc:grpChg>
        <pc:picChg chg="add mod">
          <ac:chgData name="firas.sboui" userId="S::firas.sboui@enicar.u-carthage.tn::e03aaf66-eca1-4dab-8286-6b4c22223d5e" providerId="AD" clId="Web-{8DC53B42-A866-9C8D-C512-90873BB01E2F}" dt="2021-07-14T20:59:04.524" v="45"/>
          <ac:picMkLst>
            <pc:docMk/>
            <pc:sldMk cId="1787340132" sldId="259"/>
            <ac:picMk id="4" creationId="{C980831D-902B-4FBC-B6F5-44B587937675}"/>
          </ac:picMkLst>
        </pc:picChg>
      </pc:sldChg>
      <pc:sldChg chg="addSp modSp new mod setBg">
        <pc:chgData name="firas.sboui" userId="S::firas.sboui@enicar.u-carthage.tn::e03aaf66-eca1-4dab-8286-6b4c22223d5e" providerId="AD" clId="Web-{8DC53B42-A866-9C8D-C512-90873BB01E2F}" dt="2021-07-14T21:05:23.639" v="55"/>
        <pc:sldMkLst>
          <pc:docMk/>
          <pc:sldMk cId="1679139592" sldId="260"/>
        </pc:sldMkLst>
        <pc:spChg chg="mod">
          <ac:chgData name="firas.sboui" userId="S::firas.sboui@enicar.u-carthage.tn::e03aaf66-eca1-4dab-8286-6b4c22223d5e" providerId="AD" clId="Web-{8DC53B42-A866-9C8D-C512-90873BB01E2F}" dt="2021-07-14T21:05:23.639" v="55"/>
          <ac:spMkLst>
            <pc:docMk/>
            <pc:sldMk cId="1679139592" sldId="260"/>
            <ac:spMk id="2" creationId="{0BC81B40-96C7-45EF-B553-4DC59B961FEE}"/>
          </ac:spMkLst>
        </pc:spChg>
        <pc:spChg chg="mod">
          <ac:chgData name="firas.sboui" userId="S::firas.sboui@enicar.u-carthage.tn::e03aaf66-eca1-4dab-8286-6b4c22223d5e" providerId="AD" clId="Web-{8DC53B42-A866-9C8D-C512-90873BB01E2F}" dt="2021-07-14T21:05:23.639" v="55"/>
          <ac:spMkLst>
            <pc:docMk/>
            <pc:sldMk cId="1679139592" sldId="260"/>
            <ac:spMk id="3" creationId="{0BE4D797-A9B3-4D5D-8689-04CB13F34CE1}"/>
          </ac:spMkLst>
        </pc:spChg>
        <pc:spChg chg="add">
          <ac:chgData name="firas.sboui" userId="S::firas.sboui@enicar.u-carthage.tn::e03aaf66-eca1-4dab-8286-6b4c22223d5e" providerId="AD" clId="Web-{8DC53B42-A866-9C8D-C512-90873BB01E2F}" dt="2021-07-14T21:05:23.639" v="55"/>
          <ac:spMkLst>
            <pc:docMk/>
            <pc:sldMk cId="1679139592" sldId="260"/>
            <ac:spMk id="9" creationId="{E491B121-12B5-4977-A064-636AB0B9B0BD}"/>
          </ac:spMkLst>
        </pc:spChg>
        <pc:spChg chg="add">
          <ac:chgData name="firas.sboui" userId="S::firas.sboui@enicar.u-carthage.tn::e03aaf66-eca1-4dab-8286-6b4c22223d5e" providerId="AD" clId="Web-{8DC53B42-A866-9C8D-C512-90873BB01E2F}" dt="2021-07-14T21:05:23.639" v="55"/>
          <ac:spMkLst>
            <pc:docMk/>
            <pc:sldMk cId="1679139592" sldId="260"/>
            <ac:spMk id="11" creationId="{2ED05F70-AB3E-4472-B26B-EFE6A5A59BC8}"/>
          </ac:spMkLst>
        </pc:spChg>
        <pc:spChg chg="add">
          <ac:chgData name="firas.sboui" userId="S::firas.sboui@enicar.u-carthage.tn::e03aaf66-eca1-4dab-8286-6b4c22223d5e" providerId="AD" clId="Web-{8DC53B42-A866-9C8D-C512-90873BB01E2F}" dt="2021-07-14T21:05:23.639" v="55"/>
          <ac:spMkLst>
            <pc:docMk/>
            <pc:sldMk cId="1679139592" sldId="260"/>
            <ac:spMk id="13" creationId="{21F6BE39-9E37-45F0-B10C-92305CFB7C77}"/>
          </ac:spMkLst>
        </pc:spChg>
        <pc:picChg chg="add mod">
          <ac:chgData name="firas.sboui" userId="S::firas.sboui@enicar.u-carthage.tn::e03aaf66-eca1-4dab-8286-6b4c22223d5e" providerId="AD" clId="Web-{8DC53B42-A866-9C8D-C512-90873BB01E2F}" dt="2021-07-14T21:05:23.639" v="55"/>
          <ac:picMkLst>
            <pc:docMk/>
            <pc:sldMk cId="1679139592" sldId="260"/>
            <ac:picMk id="4" creationId="{F382EAE1-5261-46DB-8277-5BA96152C3AD}"/>
          </ac:picMkLst>
        </pc:picChg>
      </pc:sldChg>
      <pc:sldChg chg="addSp delSp modSp new mod setBg">
        <pc:chgData name="firas.sboui" userId="S::firas.sboui@enicar.u-carthage.tn::e03aaf66-eca1-4dab-8286-6b4c22223d5e" providerId="AD" clId="Web-{8DC53B42-A866-9C8D-C512-90873BB01E2F}" dt="2021-07-14T20:58:12.648" v="33"/>
        <pc:sldMkLst>
          <pc:docMk/>
          <pc:sldMk cId="3612944581" sldId="261"/>
        </pc:sldMkLst>
        <pc:spChg chg="mod">
          <ac:chgData name="firas.sboui" userId="S::firas.sboui@enicar.u-carthage.tn::e03aaf66-eca1-4dab-8286-6b4c22223d5e" providerId="AD" clId="Web-{8DC53B42-A866-9C8D-C512-90873BB01E2F}" dt="2021-07-14T20:58:12.648" v="33"/>
          <ac:spMkLst>
            <pc:docMk/>
            <pc:sldMk cId="3612944581" sldId="261"/>
            <ac:spMk id="2" creationId="{5228A915-27BE-4796-8C14-4A6D94F605D3}"/>
          </ac:spMkLst>
        </pc:spChg>
        <pc:spChg chg="mod ord">
          <ac:chgData name="firas.sboui" userId="S::firas.sboui@enicar.u-carthage.tn::e03aaf66-eca1-4dab-8286-6b4c22223d5e" providerId="AD" clId="Web-{8DC53B42-A866-9C8D-C512-90873BB01E2F}" dt="2021-07-14T20:58:12.648" v="33"/>
          <ac:spMkLst>
            <pc:docMk/>
            <pc:sldMk cId="3612944581" sldId="261"/>
            <ac:spMk id="3" creationId="{14E84C3F-80DE-47ED-AFAD-B67589A370F0}"/>
          </ac:spMkLst>
        </pc:spChg>
        <pc:spChg chg="add del">
          <ac:chgData name="firas.sboui" userId="S::firas.sboui@enicar.u-carthage.tn::e03aaf66-eca1-4dab-8286-6b4c22223d5e" providerId="AD" clId="Web-{8DC53B42-A866-9C8D-C512-90873BB01E2F}" dt="2021-07-14T20:58:12.648" v="32"/>
          <ac:spMkLst>
            <pc:docMk/>
            <pc:sldMk cId="3612944581" sldId="261"/>
            <ac:spMk id="6" creationId="{1A44C337-3893-4B29-A265-B1329150B6AA}"/>
          </ac:spMkLst>
        </pc:spChg>
        <pc:spChg chg="add del">
          <ac:chgData name="firas.sboui" userId="S::firas.sboui@enicar.u-carthage.tn::e03aaf66-eca1-4dab-8286-6b4c22223d5e" providerId="AD" clId="Web-{8DC53B42-A866-9C8D-C512-90873BB01E2F}" dt="2021-07-14T20:58:09.038" v="30"/>
          <ac:spMkLst>
            <pc:docMk/>
            <pc:sldMk cId="3612944581" sldId="261"/>
            <ac:spMk id="9" creationId="{23C7736A-5A08-4021-9AB6-390DFF506AA8}"/>
          </ac:spMkLst>
        </pc:spChg>
        <pc:spChg chg="add del">
          <ac:chgData name="firas.sboui" userId="S::firas.sboui@enicar.u-carthage.tn::e03aaf66-eca1-4dab-8286-6b4c22223d5e" providerId="AD" clId="Web-{8DC53B42-A866-9C8D-C512-90873BB01E2F}" dt="2021-07-14T20:58:09.038" v="30"/>
          <ac:spMkLst>
            <pc:docMk/>
            <pc:sldMk cId="3612944581" sldId="261"/>
            <ac:spMk id="11" creationId="{433DF4D3-8A35-461A-ABE0-F56B78A1371F}"/>
          </ac:spMkLst>
        </pc:spChg>
        <pc:spChg chg="add del">
          <ac:chgData name="firas.sboui" userId="S::firas.sboui@enicar.u-carthage.tn::e03aaf66-eca1-4dab-8286-6b4c22223d5e" providerId="AD" clId="Web-{8DC53B42-A866-9C8D-C512-90873BB01E2F}" dt="2021-07-14T20:58:12.648" v="32"/>
          <ac:spMkLst>
            <pc:docMk/>
            <pc:sldMk cId="3612944581" sldId="261"/>
            <ac:spMk id="39" creationId="{AA5CD610-ED7C-4CED-A9A1-174432C88AF8}"/>
          </ac:spMkLst>
        </pc:spChg>
        <pc:spChg chg="add del">
          <ac:chgData name="firas.sboui" userId="S::firas.sboui@enicar.u-carthage.tn::e03aaf66-eca1-4dab-8286-6b4c22223d5e" providerId="AD" clId="Web-{8DC53B42-A866-9C8D-C512-90873BB01E2F}" dt="2021-07-14T20:58:12.648" v="32"/>
          <ac:spMkLst>
            <pc:docMk/>
            <pc:sldMk cId="3612944581" sldId="261"/>
            <ac:spMk id="41" creationId="{0C4379BF-8C7A-480A-BC36-DA55D92A9356}"/>
          </ac:spMkLst>
        </pc:spChg>
        <pc:grpChg chg="add del">
          <ac:chgData name="firas.sboui" userId="S::firas.sboui@enicar.u-carthage.tn::e03aaf66-eca1-4dab-8286-6b4c22223d5e" providerId="AD" clId="Web-{8DC53B42-A866-9C8D-C512-90873BB01E2F}" dt="2021-07-14T20:58:12.648" v="32"/>
          <ac:grpSpMkLst>
            <pc:docMk/>
            <pc:sldMk cId="3612944581" sldId="261"/>
            <ac:grpSpMk id="7" creationId="{81E0B358-1267-4844-8B3D-B7A279B4175A}"/>
          </ac:grpSpMkLst>
        </pc:grpChg>
        <pc:grpChg chg="add del">
          <ac:chgData name="firas.sboui" userId="S::firas.sboui@enicar.u-carthage.tn::e03aaf66-eca1-4dab-8286-6b4c22223d5e" providerId="AD" clId="Web-{8DC53B42-A866-9C8D-C512-90873BB01E2F}" dt="2021-07-14T20:58:12.648" v="32"/>
          <ac:grpSpMkLst>
            <pc:docMk/>
            <pc:sldMk cId="3612944581" sldId="261"/>
            <ac:grpSpMk id="25" creationId="{AF44CA9C-80E8-44E1-A79C-D6EBFC73BCA0}"/>
          </ac:grpSpMkLst>
        </pc:grpChg>
        <pc:picChg chg="add mod ord">
          <ac:chgData name="firas.sboui" userId="S::firas.sboui@enicar.u-carthage.tn::e03aaf66-eca1-4dab-8286-6b4c22223d5e" providerId="AD" clId="Web-{8DC53B42-A866-9C8D-C512-90873BB01E2F}" dt="2021-07-14T20:58:12.648" v="33"/>
          <ac:picMkLst>
            <pc:docMk/>
            <pc:sldMk cId="3612944581" sldId="261"/>
            <ac:picMk id="4" creationId="{1C0FAFBE-F944-441D-848B-EB8D4BAB00EF}"/>
          </ac:picMkLst>
        </pc:picChg>
      </pc:sldChg>
      <pc:sldChg chg="addSp modSp new mod setBg">
        <pc:chgData name="firas.sboui" userId="S::firas.sboui@enicar.u-carthage.tn::e03aaf66-eca1-4dab-8286-6b4c22223d5e" providerId="AD" clId="Web-{8DC53B42-A866-9C8D-C512-90873BB01E2F}" dt="2021-07-14T20:58:57.617" v="42" actId="14100"/>
        <pc:sldMkLst>
          <pc:docMk/>
          <pc:sldMk cId="2050638406" sldId="262"/>
        </pc:sldMkLst>
        <pc:spChg chg="mod">
          <ac:chgData name="firas.sboui" userId="S::firas.sboui@enicar.u-carthage.tn::e03aaf66-eca1-4dab-8286-6b4c22223d5e" providerId="AD" clId="Web-{8DC53B42-A866-9C8D-C512-90873BB01E2F}" dt="2021-07-14T20:58:51.852" v="40"/>
          <ac:spMkLst>
            <pc:docMk/>
            <pc:sldMk cId="2050638406" sldId="262"/>
            <ac:spMk id="2" creationId="{089AEBBA-99EC-4702-93E4-3C6DDE7CB0BF}"/>
          </ac:spMkLst>
        </pc:spChg>
        <pc:spChg chg="mod">
          <ac:chgData name="firas.sboui" userId="S::firas.sboui@enicar.u-carthage.tn::e03aaf66-eca1-4dab-8286-6b4c22223d5e" providerId="AD" clId="Web-{8DC53B42-A866-9C8D-C512-90873BB01E2F}" dt="2021-07-14T20:58:51.852" v="40"/>
          <ac:spMkLst>
            <pc:docMk/>
            <pc:sldMk cId="2050638406" sldId="262"/>
            <ac:spMk id="3" creationId="{26EE3E23-C0E7-48F9-9C28-70D302613A0D}"/>
          </ac:spMkLst>
        </pc:spChg>
        <pc:spChg chg="add">
          <ac:chgData name="firas.sboui" userId="S::firas.sboui@enicar.u-carthage.tn::e03aaf66-eca1-4dab-8286-6b4c22223d5e" providerId="AD" clId="Web-{8DC53B42-A866-9C8D-C512-90873BB01E2F}" dt="2021-07-14T20:58:51.852" v="40"/>
          <ac:spMkLst>
            <pc:docMk/>
            <pc:sldMk cId="2050638406" sldId="262"/>
            <ac:spMk id="9" creationId="{3F4C104D-5F30-4811-9376-566B26E4719A}"/>
          </ac:spMkLst>
        </pc:spChg>
        <pc:spChg chg="add">
          <ac:chgData name="firas.sboui" userId="S::firas.sboui@enicar.u-carthage.tn::e03aaf66-eca1-4dab-8286-6b4c22223d5e" providerId="AD" clId="Web-{8DC53B42-A866-9C8D-C512-90873BB01E2F}" dt="2021-07-14T20:58:51.852" v="40"/>
          <ac:spMkLst>
            <pc:docMk/>
            <pc:sldMk cId="2050638406" sldId="262"/>
            <ac:spMk id="11" creationId="{0815E34B-5D02-4E01-A936-E8E1C0AB6F12}"/>
          </ac:spMkLst>
        </pc:spChg>
        <pc:spChg chg="add">
          <ac:chgData name="firas.sboui" userId="S::firas.sboui@enicar.u-carthage.tn::e03aaf66-eca1-4dab-8286-6b4c22223d5e" providerId="AD" clId="Web-{8DC53B42-A866-9C8D-C512-90873BB01E2F}" dt="2021-07-14T20:58:51.852" v="40"/>
          <ac:spMkLst>
            <pc:docMk/>
            <pc:sldMk cId="2050638406" sldId="262"/>
            <ac:spMk id="13" creationId="{7DE3414B-B032-4710-A468-D3285E38C5FF}"/>
          </ac:spMkLst>
        </pc:spChg>
        <pc:picChg chg="add mod">
          <ac:chgData name="firas.sboui" userId="S::firas.sboui@enicar.u-carthage.tn::e03aaf66-eca1-4dab-8286-6b4c22223d5e" providerId="AD" clId="Web-{8DC53B42-A866-9C8D-C512-90873BB01E2F}" dt="2021-07-14T20:58:57.617" v="42" actId="14100"/>
          <ac:picMkLst>
            <pc:docMk/>
            <pc:sldMk cId="2050638406" sldId="262"/>
            <ac:picMk id="4" creationId="{6F8D060A-C3B8-4165-BE80-F019BBEB207B}"/>
          </ac:picMkLst>
        </pc:picChg>
      </pc:sldChg>
      <pc:sldChg chg="modSp new">
        <pc:chgData name="firas.sboui" userId="S::firas.sboui@enicar.u-carthage.tn::e03aaf66-eca1-4dab-8286-6b4c22223d5e" providerId="AD" clId="Web-{8DC53B42-A866-9C8D-C512-90873BB01E2F}" dt="2021-07-14T21:13:03.114" v="64" actId="20577"/>
        <pc:sldMkLst>
          <pc:docMk/>
          <pc:sldMk cId="824624700" sldId="263"/>
        </pc:sldMkLst>
        <pc:spChg chg="mod">
          <ac:chgData name="firas.sboui" userId="S::firas.sboui@enicar.u-carthage.tn::e03aaf66-eca1-4dab-8286-6b4c22223d5e" providerId="AD" clId="Web-{8DC53B42-A866-9C8D-C512-90873BB01E2F}" dt="2021-07-14T21:12:54.927" v="62" actId="20577"/>
          <ac:spMkLst>
            <pc:docMk/>
            <pc:sldMk cId="824624700" sldId="263"/>
            <ac:spMk id="2" creationId="{BB4C15A3-7996-4641-9D21-687F2EBF6710}"/>
          </ac:spMkLst>
        </pc:spChg>
        <pc:spChg chg="mod">
          <ac:chgData name="firas.sboui" userId="S::firas.sboui@enicar.u-carthage.tn::e03aaf66-eca1-4dab-8286-6b4c22223d5e" providerId="AD" clId="Web-{8DC53B42-A866-9C8D-C512-90873BB01E2F}" dt="2021-07-14T21:13:03.114" v="64" actId="20577"/>
          <ac:spMkLst>
            <pc:docMk/>
            <pc:sldMk cId="824624700" sldId="263"/>
            <ac:spMk id="3" creationId="{FFF30AC6-D80D-4E65-807B-995652ED7D51}"/>
          </ac:spMkLst>
        </pc:spChg>
      </pc:sldChg>
      <pc:sldChg chg="modSp new">
        <pc:chgData name="firas.sboui" userId="S::firas.sboui@enicar.u-carthage.tn::e03aaf66-eca1-4dab-8286-6b4c22223d5e" providerId="AD" clId="Web-{8DC53B42-A866-9C8D-C512-90873BB01E2F}" dt="2021-07-14T21:13:13.802" v="68" actId="20577"/>
        <pc:sldMkLst>
          <pc:docMk/>
          <pc:sldMk cId="2819482286" sldId="264"/>
        </pc:sldMkLst>
        <pc:spChg chg="mod">
          <ac:chgData name="firas.sboui" userId="S::firas.sboui@enicar.u-carthage.tn::e03aaf66-eca1-4dab-8286-6b4c22223d5e" providerId="AD" clId="Web-{8DC53B42-A866-9C8D-C512-90873BB01E2F}" dt="2021-07-14T21:13:05.130" v="66" actId="20577"/>
          <ac:spMkLst>
            <pc:docMk/>
            <pc:sldMk cId="2819482286" sldId="264"/>
            <ac:spMk id="2" creationId="{47F06DBA-CE19-4D50-A8E5-91A413BE0DC2}"/>
          </ac:spMkLst>
        </pc:spChg>
        <pc:spChg chg="mod">
          <ac:chgData name="firas.sboui" userId="S::firas.sboui@enicar.u-carthage.tn::e03aaf66-eca1-4dab-8286-6b4c22223d5e" providerId="AD" clId="Web-{8DC53B42-A866-9C8D-C512-90873BB01E2F}" dt="2021-07-14T21:13:13.802" v="68" actId="20577"/>
          <ac:spMkLst>
            <pc:docMk/>
            <pc:sldMk cId="2819482286" sldId="264"/>
            <ac:spMk id="3" creationId="{F3E06731-2BF5-4208-BC43-4121CD544FC5}"/>
          </ac:spMkLst>
        </pc:spChg>
      </pc:sldChg>
      <pc:sldChg chg="modSp new">
        <pc:chgData name="firas.sboui" userId="S::firas.sboui@enicar.u-carthage.tn::e03aaf66-eca1-4dab-8286-6b4c22223d5e" providerId="AD" clId="Web-{8DC53B42-A866-9C8D-C512-90873BB01E2F}" dt="2021-07-14T21:13:34.208" v="73" actId="20577"/>
        <pc:sldMkLst>
          <pc:docMk/>
          <pc:sldMk cId="3987662196" sldId="265"/>
        </pc:sldMkLst>
        <pc:spChg chg="mod">
          <ac:chgData name="firas.sboui" userId="S::firas.sboui@enicar.u-carthage.tn::e03aaf66-eca1-4dab-8286-6b4c22223d5e" providerId="AD" clId="Web-{8DC53B42-A866-9C8D-C512-90873BB01E2F}" dt="2021-07-14T21:13:29.740" v="71" actId="20577"/>
          <ac:spMkLst>
            <pc:docMk/>
            <pc:sldMk cId="3987662196" sldId="265"/>
            <ac:spMk id="2" creationId="{F6422E6E-1274-4837-90FB-B86B2C520768}"/>
          </ac:spMkLst>
        </pc:spChg>
        <pc:spChg chg="mod">
          <ac:chgData name="firas.sboui" userId="S::firas.sboui@enicar.u-carthage.tn::e03aaf66-eca1-4dab-8286-6b4c22223d5e" providerId="AD" clId="Web-{8DC53B42-A866-9C8D-C512-90873BB01E2F}" dt="2021-07-14T21:13:34.208" v="73" actId="20577"/>
          <ac:spMkLst>
            <pc:docMk/>
            <pc:sldMk cId="3987662196" sldId="265"/>
            <ac:spMk id="3" creationId="{A3F965BE-6756-498C-B53E-3EF33EAC5A85}"/>
          </ac:spMkLst>
        </pc:spChg>
      </pc:sldChg>
      <pc:sldChg chg="modSp new">
        <pc:chgData name="firas.sboui" userId="S::firas.sboui@enicar.u-carthage.tn::e03aaf66-eca1-4dab-8286-6b4c22223d5e" providerId="AD" clId="Web-{8DC53B42-A866-9C8D-C512-90873BB01E2F}" dt="2021-07-14T21:15:35.163" v="75" actId="20577"/>
        <pc:sldMkLst>
          <pc:docMk/>
          <pc:sldMk cId="2472812000" sldId="266"/>
        </pc:sldMkLst>
        <pc:spChg chg="mod">
          <ac:chgData name="firas.sboui" userId="S::firas.sboui@enicar.u-carthage.tn::e03aaf66-eca1-4dab-8286-6b4c22223d5e" providerId="AD" clId="Web-{8DC53B42-A866-9C8D-C512-90873BB01E2F}" dt="2021-07-14T21:15:35.163" v="75" actId="20577"/>
          <ac:spMkLst>
            <pc:docMk/>
            <pc:sldMk cId="2472812000" sldId="266"/>
            <ac:spMk id="2" creationId="{83E51CFF-93F5-4050-B2C9-9D2223873234}"/>
          </ac:spMkLst>
        </pc:spChg>
      </pc:sldChg>
      <pc:sldChg chg="new">
        <pc:chgData name="firas.sboui" userId="S::firas.sboui@enicar.u-carthage.tn::e03aaf66-eca1-4dab-8286-6b4c22223d5e" providerId="AD" clId="Web-{8DC53B42-A866-9C8D-C512-90873BB01E2F}" dt="2021-07-14T21:05:28.967" v="60"/>
        <pc:sldMkLst>
          <pc:docMk/>
          <pc:sldMk cId="378189614" sldId="267"/>
        </pc:sldMkLst>
      </pc:sldChg>
    </pc:docChg>
  </pc:docChgLst>
  <pc:docChgLst>
    <pc:chgData name="firas.sboui" userId="S::firas.sboui@enicar.u-carthage.tn::e03aaf66-eca1-4dab-8286-6b4c22223d5e" providerId="AD" clId="Web-{655D0897-713E-A94F-07F1-60FC38543EA4}"/>
    <pc:docChg chg="modSld">
      <pc:chgData name="firas.sboui" userId="S::firas.sboui@enicar.u-carthage.tn::e03aaf66-eca1-4dab-8286-6b4c22223d5e" providerId="AD" clId="Web-{655D0897-713E-A94F-07F1-60FC38543EA4}" dt="2021-07-13T10:24:25.305" v="0"/>
      <pc:docMkLst>
        <pc:docMk/>
      </pc:docMkLst>
      <pc:sldChg chg="delSp">
        <pc:chgData name="firas.sboui" userId="S::firas.sboui@enicar.u-carthage.tn::e03aaf66-eca1-4dab-8286-6b4c22223d5e" providerId="AD" clId="Web-{655D0897-713E-A94F-07F1-60FC38543EA4}" dt="2021-07-13T10:24:25.305" v="0"/>
        <pc:sldMkLst>
          <pc:docMk/>
          <pc:sldMk cId="3622625124" sldId="256"/>
        </pc:sldMkLst>
        <pc:spChg chg="del">
          <ac:chgData name="firas.sboui" userId="S::firas.sboui@enicar.u-carthage.tn::e03aaf66-eca1-4dab-8286-6b4c22223d5e" providerId="AD" clId="Web-{655D0897-713E-A94F-07F1-60FC38543EA4}" dt="2021-07-13T10:24:25.305" v="0"/>
          <ac:spMkLst>
            <pc:docMk/>
            <pc:sldMk cId="3622625124" sldId="256"/>
            <ac:spMk id="3" creationId="{00000000-0000-0000-0000-000000000000}"/>
          </ac:spMkLst>
        </pc:spChg>
      </pc:sldChg>
    </pc:docChg>
  </pc:docChgLst>
  <pc:docChgLst>
    <pc:chgData name="firas.sboui" userId="S::firas.sboui@enicar.u-carthage.tn::e03aaf66-eca1-4dab-8286-6b4c22223d5e" providerId="AD" clId="Web-{FA534DEE-1100-2942-13E5-F71B7C0071A6}"/>
    <pc:docChg chg="addSld modSld sldOrd">
      <pc:chgData name="firas.sboui" userId="S::firas.sboui@enicar.u-carthage.tn::e03aaf66-eca1-4dab-8286-6b4c22223d5e" providerId="AD" clId="Web-{FA534DEE-1100-2942-13E5-F71B7C0071A6}" dt="2021-07-15T13:48:56.236" v="447" actId="20577"/>
      <pc:docMkLst>
        <pc:docMk/>
      </pc:docMkLst>
      <pc:sldChg chg="addSp modSp">
        <pc:chgData name="firas.sboui" userId="S::firas.sboui@enicar.u-carthage.tn::e03aaf66-eca1-4dab-8286-6b4c22223d5e" providerId="AD" clId="Web-{FA534DEE-1100-2942-13E5-F71B7C0071A6}" dt="2021-07-15T12:10:09.393" v="88" actId="20577"/>
        <pc:sldMkLst>
          <pc:docMk/>
          <pc:sldMk cId="3622625124" sldId="256"/>
        </pc:sldMkLst>
        <pc:spChg chg="mod">
          <ac:chgData name="firas.sboui" userId="S::firas.sboui@enicar.u-carthage.tn::e03aaf66-eca1-4dab-8286-6b4c22223d5e" providerId="AD" clId="Web-{FA534DEE-1100-2942-13E5-F71B7C0071A6}" dt="2021-07-15T12:09:13.940" v="72" actId="1076"/>
          <ac:spMkLst>
            <pc:docMk/>
            <pc:sldMk cId="3622625124" sldId="256"/>
            <ac:spMk id="2" creationId="{00000000-0000-0000-0000-000000000000}"/>
          </ac:spMkLst>
        </pc:spChg>
        <pc:spChg chg="add mod">
          <ac:chgData name="firas.sboui" userId="S::firas.sboui@enicar.u-carthage.tn::e03aaf66-eca1-4dab-8286-6b4c22223d5e" providerId="AD" clId="Web-{FA534DEE-1100-2942-13E5-F71B7C0071A6}" dt="2021-07-15T12:10:09.393" v="88" actId="20577"/>
          <ac:spMkLst>
            <pc:docMk/>
            <pc:sldMk cId="3622625124" sldId="256"/>
            <ac:spMk id="3" creationId="{D8B627F5-7773-4514-AA31-486F7D546BFF}"/>
          </ac:spMkLst>
        </pc:spChg>
      </pc:sldChg>
      <pc:sldChg chg="modSp">
        <pc:chgData name="firas.sboui" userId="S::firas.sboui@enicar.u-carthage.tn::e03aaf66-eca1-4dab-8286-6b4c22223d5e" providerId="AD" clId="Web-{FA534DEE-1100-2942-13E5-F71B7C0071A6}" dt="2021-07-15T12:11:25.206" v="99" actId="14100"/>
        <pc:sldMkLst>
          <pc:docMk/>
          <pc:sldMk cId="4075570118" sldId="258"/>
        </pc:sldMkLst>
        <pc:spChg chg="mod">
          <ac:chgData name="firas.sboui" userId="S::firas.sboui@enicar.u-carthage.tn::e03aaf66-eca1-4dab-8286-6b4c22223d5e" providerId="AD" clId="Web-{FA534DEE-1100-2942-13E5-F71B7C0071A6}" dt="2021-07-15T12:10:52.174" v="95" actId="20577"/>
          <ac:spMkLst>
            <pc:docMk/>
            <pc:sldMk cId="4075570118" sldId="258"/>
            <ac:spMk id="2" creationId="{ECDA92A5-594A-471D-BF82-300724F45C84}"/>
          </ac:spMkLst>
        </pc:spChg>
        <pc:spChg chg="mod">
          <ac:chgData name="firas.sboui" userId="S::firas.sboui@enicar.u-carthage.tn::e03aaf66-eca1-4dab-8286-6b4c22223d5e" providerId="AD" clId="Web-{FA534DEE-1100-2942-13E5-F71B7C0071A6}" dt="2021-07-15T12:11:25.206" v="99" actId="14100"/>
          <ac:spMkLst>
            <pc:docMk/>
            <pc:sldMk cId="4075570118" sldId="258"/>
            <ac:spMk id="3" creationId="{F3A72BBA-DDB4-4B92-B03A-2898732E77BF}"/>
          </ac:spMkLst>
        </pc:spChg>
      </pc:sldChg>
      <pc:sldChg chg="modSp">
        <pc:chgData name="firas.sboui" userId="S::firas.sboui@enicar.u-carthage.tn::e03aaf66-eca1-4dab-8286-6b4c22223d5e" providerId="AD" clId="Web-{FA534DEE-1100-2942-13E5-F71B7C0071A6}" dt="2021-07-15T12:12:13.957" v="115" actId="20577"/>
        <pc:sldMkLst>
          <pc:docMk/>
          <pc:sldMk cId="1787340132" sldId="259"/>
        </pc:sldMkLst>
        <pc:spChg chg="mod">
          <ac:chgData name="firas.sboui" userId="S::firas.sboui@enicar.u-carthage.tn::e03aaf66-eca1-4dab-8286-6b4c22223d5e" providerId="AD" clId="Web-{FA534DEE-1100-2942-13E5-F71B7C0071A6}" dt="2021-07-15T12:12:02.629" v="113" actId="20577"/>
          <ac:spMkLst>
            <pc:docMk/>
            <pc:sldMk cId="1787340132" sldId="259"/>
            <ac:spMk id="2" creationId="{9A7F2AD4-73C4-4170-AE51-76FA3DE11715}"/>
          </ac:spMkLst>
        </pc:spChg>
        <pc:spChg chg="mod">
          <ac:chgData name="firas.sboui" userId="S::firas.sboui@enicar.u-carthage.tn::e03aaf66-eca1-4dab-8286-6b4c22223d5e" providerId="AD" clId="Web-{FA534DEE-1100-2942-13E5-F71B7C0071A6}" dt="2021-07-15T12:12:13.957" v="115" actId="20577"/>
          <ac:spMkLst>
            <pc:docMk/>
            <pc:sldMk cId="1787340132" sldId="259"/>
            <ac:spMk id="3" creationId="{033FD152-B777-4C34-B74B-6B5D931F4BB6}"/>
          </ac:spMkLst>
        </pc:spChg>
      </pc:sldChg>
      <pc:sldChg chg="addSp delSp modSp">
        <pc:chgData name="firas.sboui" userId="S::firas.sboui@enicar.u-carthage.tn::e03aaf66-eca1-4dab-8286-6b4c22223d5e" providerId="AD" clId="Web-{FA534DEE-1100-2942-13E5-F71B7C0071A6}" dt="2021-07-15T13:33:21.544" v="363" actId="20577"/>
        <pc:sldMkLst>
          <pc:docMk/>
          <pc:sldMk cId="1679139592" sldId="260"/>
        </pc:sldMkLst>
        <pc:spChg chg="mod">
          <ac:chgData name="firas.sboui" userId="S::firas.sboui@enicar.u-carthage.tn::e03aaf66-eca1-4dab-8286-6b4c22223d5e" providerId="AD" clId="Web-{FA534DEE-1100-2942-13E5-F71B7C0071A6}" dt="2021-07-15T13:33:02.059" v="356"/>
          <ac:spMkLst>
            <pc:docMk/>
            <pc:sldMk cId="1679139592" sldId="260"/>
            <ac:spMk id="2" creationId="{0BC81B40-96C7-45EF-B553-4DC59B961FEE}"/>
          </ac:spMkLst>
        </pc:spChg>
        <pc:spChg chg="mod">
          <ac:chgData name="firas.sboui" userId="S::firas.sboui@enicar.u-carthage.tn::e03aaf66-eca1-4dab-8286-6b4c22223d5e" providerId="AD" clId="Web-{FA534DEE-1100-2942-13E5-F71B7C0071A6}" dt="2021-07-15T13:33:21.544" v="363" actId="20577"/>
          <ac:spMkLst>
            <pc:docMk/>
            <pc:sldMk cId="1679139592" sldId="260"/>
            <ac:spMk id="3" creationId="{0BE4D797-A9B3-4D5D-8689-04CB13F34CE1}"/>
          </ac:spMkLst>
        </pc:spChg>
        <pc:spChg chg="del">
          <ac:chgData name="firas.sboui" userId="S::firas.sboui@enicar.u-carthage.tn::e03aaf66-eca1-4dab-8286-6b4c22223d5e" providerId="AD" clId="Web-{FA534DEE-1100-2942-13E5-F71B7C0071A6}" dt="2021-07-15T13:33:02.059" v="356"/>
          <ac:spMkLst>
            <pc:docMk/>
            <pc:sldMk cId="1679139592" sldId="260"/>
            <ac:spMk id="9" creationId="{E491B121-12B5-4977-A064-636AB0B9B0BD}"/>
          </ac:spMkLst>
        </pc:spChg>
        <pc:spChg chg="del">
          <ac:chgData name="firas.sboui" userId="S::firas.sboui@enicar.u-carthage.tn::e03aaf66-eca1-4dab-8286-6b4c22223d5e" providerId="AD" clId="Web-{FA534DEE-1100-2942-13E5-F71B7C0071A6}" dt="2021-07-15T13:33:02.059" v="356"/>
          <ac:spMkLst>
            <pc:docMk/>
            <pc:sldMk cId="1679139592" sldId="260"/>
            <ac:spMk id="11" creationId="{2ED05F70-AB3E-4472-B26B-EFE6A5A59BC8}"/>
          </ac:spMkLst>
        </pc:spChg>
        <pc:spChg chg="del">
          <ac:chgData name="firas.sboui" userId="S::firas.sboui@enicar.u-carthage.tn::e03aaf66-eca1-4dab-8286-6b4c22223d5e" providerId="AD" clId="Web-{FA534DEE-1100-2942-13E5-F71B7C0071A6}" dt="2021-07-15T13:33:02.059" v="356"/>
          <ac:spMkLst>
            <pc:docMk/>
            <pc:sldMk cId="1679139592" sldId="260"/>
            <ac:spMk id="13" creationId="{21F6BE39-9E37-45F0-B10C-92305CFB7C77}"/>
          </ac:spMkLst>
        </pc:spChg>
        <pc:spChg chg="add">
          <ac:chgData name="firas.sboui" userId="S::firas.sboui@enicar.u-carthage.tn::e03aaf66-eca1-4dab-8286-6b4c22223d5e" providerId="AD" clId="Web-{FA534DEE-1100-2942-13E5-F71B7C0071A6}" dt="2021-07-15T13:33:02.059" v="356"/>
          <ac:spMkLst>
            <pc:docMk/>
            <pc:sldMk cId="1679139592" sldId="260"/>
            <ac:spMk id="18" creationId="{3F4C104D-5F30-4811-9376-566B26E4719A}"/>
          </ac:spMkLst>
        </pc:spChg>
        <pc:spChg chg="add">
          <ac:chgData name="firas.sboui" userId="S::firas.sboui@enicar.u-carthage.tn::e03aaf66-eca1-4dab-8286-6b4c22223d5e" providerId="AD" clId="Web-{FA534DEE-1100-2942-13E5-F71B7C0071A6}" dt="2021-07-15T13:33:02.059" v="356"/>
          <ac:spMkLst>
            <pc:docMk/>
            <pc:sldMk cId="1679139592" sldId="260"/>
            <ac:spMk id="20" creationId="{0815E34B-5D02-4E01-A936-E8E1C0AB6F12}"/>
          </ac:spMkLst>
        </pc:spChg>
        <pc:spChg chg="add">
          <ac:chgData name="firas.sboui" userId="S::firas.sboui@enicar.u-carthage.tn::e03aaf66-eca1-4dab-8286-6b4c22223d5e" providerId="AD" clId="Web-{FA534DEE-1100-2942-13E5-F71B7C0071A6}" dt="2021-07-15T13:33:02.059" v="356"/>
          <ac:spMkLst>
            <pc:docMk/>
            <pc:sldMk cId="1679139592" sldId="260"/>
            <ac:spMk id="22" creationId="{7DE3414B-B032-4710-A468-D3285E38C5FF}"/>
          </ac:spMkLst>
        </pc:spChg>
        <pc:picChg chg="del">
          <ac:chgData name="firas.sboui" userId="S::firas.sboui@enicar.u-carthage.tn::e03aaf66-eca1-4dab-8286-6b4c22223d5e" providerId="AD" clId="Web-{FA534DEE-1100-2942-13E5-F71B7C0071A6}" dt="2021-07-15T13:32:59.934" v="355"/>
          <ac:picMkLst>
            <pc:docMk/>
            <pc:sldMk cId="1679139592" sldId="260"/>
            <ac:picMk id="4" creationId="{F382EAE1-5261-46DB-8277-5BA96152C3AD}"/>
          </ac:picMkLst>
        </pc:picChg>
        <pc:picChg chg="add mod">
          <ac:chgData name="firas.sboui" userId="S::firas.sboui@enicar.u-carthage.tn::e03aaf66-eca1-4dab-8286-6b4c22223d5e" providerId="AD" clId="Web-{FA534DEE-1100-2942-13E5-F71B7C0071A6}" dt="2021-07-15T13:33:02.059" v="356"/>
          <ac:picMkLst>
            <pc:docMk/>
            <pc:sldMk cId="1679139592" sldId="260"/>
            <ac:picMk id="5" creationId="{89751749-D284-44DD-8E60-D6275452C007}"/>
          </ac:picMkLst>
        </pc:picChg>
      </pc:sldChg>
      <pc:sldChg chg="modSp">
        <pc:chgData name="firas.sboui" userId="S::firas.sboui@enicar.u-carthage.tn::e03aaf66-eca1-4dab-8286-6b4c22223d5e" providerId="AD" clId="Web-{FA534DEE-1100-2942-13E5-F71B7C0071A6}" dt="2021-07-15T12:11:47.707" v="106" actId="20577"/>
        <pc:sldMkLst>
          <pc:docMk/>
          <pc:sldMk cId="3612944581" sldId="261"/>
        </pc:sldMkLst>
        <pc:spChg chg="mod">
          <ac:chgData name="firas.sboui" userId="S::firas.sboui@enicar.u-carthage.tn::e03aaf66-eca1-4dab-8286-6b4c22223d5e" providerId="AD" clId="Web-{FA534DEE-1100-2942-13E5-F71B7C0071A6}" dt="2021-07-15T12:11:35.597" v="101" actId="20577"/>
          <ac:spMkLst>
            <pc:docMk/>
            <pc:sldMk cId="3612944581" sldId="261"/>
            <ac:spMk id="2" creationId="{5228A915-27BE-4796-8C14-4A6D94F605D3}"/>
          </ac:spMkLst>
        </pc:spChg>
        <pc:spChg chg="mod">
          <ac:chgData name="firas.sboui" userId="S::firas.sboui@enicar.u-carthage.tn::e03aaf66-eca1-4dab-8286-6b4c22223d5e" providerId="AD" clId="Web-{FA534DEE-1100-2942-13E5-F71B7C0071A6}" dt="2021-07-15T12:11:47.707" v="106" actId="20577"/>
          <ac:spMkLst>
            <pc:docMk/>
            <pc:sldMk cId="3612944581" sldId="261"/>
            <ac:spMk id="3" creationId="{14E84C3F-80DE-47ED-AFAD-B67589A370F0}"/>
          </ac:spMkLst>
        </pc:spChg>
      </pc:sldChg>
      <pc:sldChg chg="modSp">
        <pc:chgData name="firas.sboui" userId="S::firas.sboui@enicar.u-carthage.tn::e03aaf66-eca1-4dab-8286-6b4c22223d5e" providerId="AD" clId="Web-{FA534DEE-1100-2942-13E5-F71B7C0071A6}" dt="2021-07-15T12:11:59.676" v="111" actId="20577"/>
        <pc:sldMkLst>
          <pc:docMk/>
          <pc:sldMk cId="2050638406" sldId="262"/>
        </pc:sldMkLst>
        <pc:spChg chg="mod">
          <ac:chgData name="firas.sboui" userId="S::firas.sboui@enicar.u-carthage.tn::e03aaf66-eca1-4dab-8286-6b4c22223d5e" providerId="AD" clId="Web-{FA534DEE-1100-2942-13E5-F71B7C0071A6}" dt="2021-07-15T12:11:55.613" v="108" actId="20577"/>
          <ac:spMkLst>
            <pc:docMk/>
            <pc:sldMk cId="2050638406" sldId="262"/>
            <ac:spMk id="2" creationId="{089AEBBA-99EC-4702-93E4-3C6DDE7CB0BF}"/>
          </ac:spMkLst>
        </pc:spChg>
        <pc:spChg chg="mod">
          <ac:chgData name="firas.sboui" userId="S::firas.sboui@enicar.u-carthage.tn::e03aaf66-eca1-4dab-8286-6b4c22223d5e" providerId="AD" clId="Web-{FA534DEE-1100-2942-13E5-F71B7C0071A6}" dt="2021-07-15T12:11:59.676" v="111" actId="20577"/>
          <ac:spMkLst>
            <pc:docMk/>
            <pc:sldMk cId="2050638406" sldId="262"/>
            <ac:spMk id="3" creationId="{26EE3E23-C0E7-48F9-9C28-70D302613A0D}"/>
          </ac:spMkLst>
        </pc:spChg>
      </pc:sldChg>
      <pc:sldChg chg="modSp">
        <pc:chgData name="firas.sboui" userId="S::firas.sboui@enicar.u-carthage.tn::e03aaf66-eca1-4dab-8286-6b4c22223d5e" providerId="AD" clId="Web-{FA534DEE-1100-2942-13E5-F71B7C0071A6}" dt="2021-07-15T12:12:45.895" v="122" actId="14100"/>
        <pc:sldMkLst>
          <pc:docMk/>
          <pc:sldMk cId="824624700" sldId="263"/>
        </pc:sldMkLst>
        <pc:spChg chg="mod">
          <ac:chgData name="firas.sboui" userId="S::firas.sboui@enicar.u-carthage.tn::e03aaf66-eca1-4dab-8286-6b4c22223d5e" providerId="AD" clId="Web-{FA534DEE-1100-2942-13E5-F71B7C0071A6}" dt="2021-07-15T12:12:38.723" v="121" actId="20577"/>
          <ac:spMkLst>
            <pc:docMk/>
            <pc:sldMk cId="824624700" sldId="263"/>
            <ac:spMk id="2" creationId="{BB4C15A3-7996-4641-9D21-687F2EBF6710}"/>
          </ac:spMkLst>
        </pc:spChg>
        <pc:spChg chg="mod">
          <ac:chgData name="firas.sboui" userId="S::firas.sboui@enicar.u-carthage.tn::e03aaf66-eca1-4dab-8286-6b4c22223d5e" providerId="AD" clId="Web-{FA534DEE-1100-2942-13E5-F71B7C0071A6}" dt="2021-07-15T12:12:45.895" v="122" actId="14100"/>
          <ac:spMkLst>
            <pc:docMk/>
            <pc:sldMk cId="824624700" sldId="263"/>
            <ac:spMk id="3" creationId="{FFF30AC6-D80D-4E65-807B-995652ED7D51}"/>
          </ac:spMkLst>
        </pc:spChg>
      </pc:sldChg>
      <pc:sldChg chg="modSp">
        <pc:chgData name="firas.sboui" userId="S::firas.sboui@enicar.u-carthage.tn::e03aaf66-eca1-4dab-8286-6b4c22223d5e" providerId="AD" clId="Web-{FA534DEE-1100-2942-13E5-F71B7C0071A6}" dt="2021-07-15T12:15:38.992" v="125" actId="20577"/>
        <pc:sldMkLst>
          <pc:docMk/>
          <pc:sldMk cId="2819482286" sldId="264"/>
        </pc:sldMkLst>
        <pc:spChg chg="mod">
          <ac:chgData name="firas.sboui" userId="S::firas.sboui@enicar.u-carthage.tn::e03aaf66-eca1-4dab-8286-6b4c22223d5e" providerId="AD" clId="Web-{FA534DEE-1100-2942-13E5-F71B7C0071A6}" dt="2021-07-15T12:15:38.992" v="125" actId="20577"/>
          <ac:spMkLst>
            <pc:docMk/>
            <pc:sldMk cId="2819482286" sldId="264"/>
            <ac:spMk id="2" creationId="{47F06DBA-CE19-4D50-A8E5-91A413BE0DC2}"/>
          </ac:spMkLst>
        </pc:spChg>
      </pc:sldChg>
      <pc:sldChg chg="modSp">
        <pc:chgData name="firas.sboui" userId="S::firas.sboui@enicar.u-carthage.tn::e03aaf66-eca1-4dab-8286-6b4c22223d5e" providerId="AD" clId="Web-{FA534DEE-1100-2942-13E5-F71B7C0071A6}" dt="2021-07-15T12:15:51.336" v="127" actId="20577"/>
        <pc:sldMkLst>
          <pc:docMk/>
          <pc:sldMk cId="3987662196" sldId="265"/>
        </pc:sldMkLst>
        <pc:spChg chg="mod">
          <ac:chgData name="firas.sboui" userId="S::firas.sboui@enicar.u-carthage.tn::e03aaf66-eca1-4dab-8286-6b4c22223d5e" providerId="AD" clId="Web-{FA534DEE-1100-2942-13E5-F71B7C0071A6}" dt="2021-07-15T12:15:51.336" v="127" actId="20577"/>
          <ac:spMkLst>
            <pc:docMk/>
            <pc:sldMk cId="3987662196" sldId="265"/>
            <ac:spMk id="2" creationId="{F6422E6E-1274-4837-90FB-B86B2C520768}"/>
          </ac:spMkLst>
        </pc:spChg>
      </pc:sldChg>
      <pc:sldChg chg="delSp modSp">
        <pc:chgData name="firas.sboui" userId="S::firas.sboui@enicar.u-carthage.tn::e03aaf66-eca1-4dab-8286-6b4c22223d5e" providerId="AD" clId="Web-{FA534DEE-1100-2942-13E5-F71B7C0071A6}" dt="2021-07-15T12:15:59.883" v="130" actId="20577"/>
        <pc:sldMkLst>
          <pc:docMk/>
          <pc:sldMk cId="2472812000" sldId="266"/>
        </pc:sldMkLst>
        <pc:spChg chg="mod">
          <ac:chgData name="firas.sboui" userId="S::firas.sboui@enicar.u-carthage.tn::e03aaf66-eca1-4dab-8286-6b4c22223d5e" providerId="AD" clId="Web-{FA534DEE-1100-2942-13E5-F71B7C0071A6}" dt="2021-07-15T12:15:59.883" v="130" actId="20577"/>
          <ac:spMkLst>
            <pc:docMk/>
            <pc:sldMk cId="2472812000" sldId="266"/>
            <ac:spMk id="2" creationId="{83E51CFF-93F5-4050-B2C9-9D2223873234}"/>
          </ac:spMkLst>
        </pc:spChg>
        <pc:spChg chg="del mod">
          <ac:chgData name="firas.sboui" userId="S::firas.sboui@enicar.u-carthage.tn::e03aaf66-eca1-4dab-8286-6b4c22223d5e" providerId="AD" clId="Web-{FA534DEE-1100-2942-13E5-F71B7C0071A6}" dt="2021-07-15T12:03:12.056" v="23"/>
          <ac:spMkLst>
            <pc:docMk/>
            <pc:sldMk cId="2472812000" sldId="266"/>
            <ac:spMk id="3" creationId="{0CF38A54-EF98-4971-AAD5-80B466C9AEEE}"/>
          </ac:spMkLst>
        </pc:spChg>
      </pc:sldChg>
      <pc:sldChg chg="modSp">
        <pc:chgData name="firas.sboui" userId="S::firas.sboui@enicar.u-carthage.tn::e03aaf66-eca1-4dab-8286-6b4c22223d5e" providerId="AD" clId="Web-{FA534DEE-1100-2942-13E5-F71B7C0071A6}" dt="2021-07-15T12:20:31.779" v="161" actId="20577"/>
        <pc:sldMkLst>
          <pc:docMk/>
          <pc:sldMk cId="378189614" sldId="267"/>
        </pc:sldMkLst>
        <pc:spChg chg="mod">
          <ac:chgData name="firas.sboui" userId="S::firas.sboui@enicar.u-carthage.tn::e03aaf66-eca1-4dab-8286-6b4c22223d5e" providerId="AD" clId="Web-{FA534DEE-1100-2942-13E5-F71B7C0071A6}" dt="2021-07-15T12:16:04.837" v="133" actId="20577"/>
          <ac:spMkLst>
            <pc:docMk/>
            <pc:sldMk cId="378189614" sldId="267"/>
            <ac:spMk id="2" creationId="{B14ABF00-3628-4507-8DA5-903EA26350D8}"/>
          </ac:spMkLst>
        </pc:spChg>
        <pc:spChg chg="mod">
          <ac:chgData name="firas.sboui" userId="S::firas.sboui@enicar.u-carthage.tn::e03aaf66-eca1-4dab-8286-6b4c22223d5e" providerId="AD" clId="Web-{FA534DEE-1100-2942-13E5-F71B7C0071A6}" dt="2021-07-15T12:20:31.779" v="161" actId="20577"/>
          <ac:spMkLst>
            <pc:docMk/>
            <pc:sldMk cId="378189614" sldId="267"/>
            <ac:spMk id="3" creationId="{14961BC9-A534-4E4A-96BB-0EEDAFE11FC8}"/>
          </ac:spMkLst>
        </pc:spChg>
      </pc:sldChg>
      <pc:sldChg chg="modSp new">
        <pc:chgData name="firas.sboui" userId="S::firas.sboui@enicar.u-carthage.tn::e03aaf66-eca1-4dab-8286-6b4c22223d5e" providerId="AD" clId="Web-{FA534DEE-1100-2942-13E5-F71B7C0071A6}" dt="2021-07-15T12:16:42.650" v="143" actId="20577"/>
        <pc:sldMkLst>
          <pc:docMk/>
          <pc:sldMk cId="2416356487" sldId="268"/>
        </pc:sldMkLst>
        <pc:spChg chg="mod">
          <ac:chgData name="firas.sboui" userId="S::firas.sboui@enicar.u-carthage.tn::e03aaf66-eca1-4dab-8286-6b4c22223d5e" providerId="AD" clId="Web-{FA534DEE-1100-2942-13E5-F71B7C0071A6}" dt="2021-07-15T12:16:42.650" v="143" actId="20577"/>
          <ac:spMkLst>
            <pc:docMk/>
            <pc:sldMk cId="2416356487" sldId="268"/>
            <ac:spMk id="2" creationId="{3B9B1136-5397-40B8-9753-4533264692D1}"/>
          </ac:spMkLst>
        </pc:spChg>
      </pc:sldChg>
      <pc:sldChg chg="delSp modSp new">
        <pc:chgData name="firas.sboui" userId="S::firas.sboui@enicar.u-carthage.tn::e03aaf66-eca1-4dab-8286-6b4c22223d5e" providerId="AD" clId="Web-{FA534DEE-1100-2942-13E5-F71B7C0071A6}" dt="2021-07-15T12:30:54.150" v="306" actId="20577"/>
        <pc:sldMkLst>
          <pc:docMk/>
          <pc:sldMk cId="512756276" sldId="269"/>
        </pc:sldMkLst>
        <pc:spChg chg="del mod">
          <ac:chgData name="firas.sboui" userId="S::firas.sboui@enicar.u-carthage.tn::e03aaf66-eca1-4dab-8286-6b4c22223d5e" providerId="AD" clId="Web-{FA534DEE-1100-2942-13E5-F71B7C0071A6}" dt="2021-07-15T12:20:34.670" v="162"/>
          <ac:spMkLst>
            <pc:docMk/>
            <pc:sldMk cId="512756276" sldId="269"/>
            <ac:spMk id="2" creationId="{374B35E8-B463-429F-8748-CC1D8FF0F9A2}"/>
          </ac:spMkLst>
        </pc:spChg>
        <pc:spChg chg="mod">
          <ac:chgData name="firas.sboui" userId="S::firas.sboui@enicar.u-carthage.tn::e03aaf66-eca1-4dab-8286-6b4c22223d5e" providerId="AD" clId="Web-{FA534DEE-1100-2942-13E5-F71B7C0071A6}" dt="2021-07-15T12:30:54.150" v="306" actId="20577"/>
          <ac:spMkLst>
            <pc:docMk/>
            <pc:sldMk cId="512756276" sldId="269"/>
            <ac:spMk id="3" creationId="{16C9234C-AA5B-4BD5-B114-C14556EE065D}"/>
          </ac:spMkLst>
        </pc:spChg>
      </pc:sldChg>
      <pc:sldChg chg="modSp new">
        <pc:chgData name="firas.sboui" userId="S::firas.sboui@enicar.u-carthage.tn::e03aaf66-eca1-4dab-8286-6b4c22223d5e" providerId="AD" clId="Web-{FA534DEE-1100-2942-13E5-F71B7C0071A6}" dt="2021-07-15T12:36:12.750" v="340" actId="20577"/>
        <pc:sldMkLst>
          <pc:docMk/>
          <pc:sldMk cId="163368832" sldId="270"/>
        </pc:sldMkLst>
        <pc:spChg chg="mod">
          <ac:chgData name="firas.sboui" userId="S::firas.sboui@enicar.u-carthage.tn::e03aaf66-eca1-4dab-8286-6b4c22223d5e" providerId="AD" clId="Web-{FA534DEE-1100-2942-13E5-F71B7C0071A6}" dt="2021-07-15T12:16:28.759" v="140" actId="20577"/>
          <ac:spMkLst>
            <pc:docMk/>
            <pc:sldMk cId="163368832" sldId="270"/>
            <ac:spMk id="2" creationId="{1B84C9C3-A4B1-466A-B849-B89C84DFDB0D}"/>
          </ac:spMkLst>
        </pc:spChg>
        <pc:spChg chg="mod">
          <ac:chgData name="firas.sboui" userId="S::firas.sboui@enicar.u-carthage.tn::e03aaf66-eca1-4dab-8286-6b4c22223d5e" providerId="AD" clId="Web-{FA534DEE-1100-2942-13E5-F71B7C0071A6}" dt="2021-07-15T12:36:12.750" v="340" actId="20577"/>
          <ac:spMkLst>
            <pc:docMk/>
            <pc:sldMk cId="163368832" sldId="270"/>
            <ac:spMk id="3" creationId="{EC96CA06-F2D6-4814-8BF3-20E6B77D3D8E}"/>
          </ac:spMkLst>
        </pc:spChg>
      </pc:sldChg>
      <pc:sldChg chg="modSp new">
        <pc:chgData name="firas.sboui" userId="S::firas.sboui@enicar.u-carthage.tn::e03aaf66-eca1-4dab-8286-6b4c22223d5e" providerId="AD" clId="Web-{FA534DEE-1100-2942-13E5-F71B7C0071A6}" dt="2021-07-15T13:43:48.073" v="405" actId="14100"/>
        <pc:sldMkLst>
          <pc:docMk/>
          <pc:sldMk cId="3094809398" sldId="271"/>
        </pc:sldMkLst>
        <pc:spChg chg="mod">
          <ac:chgData name="firas.sboui" userId="S::firas.sboui@enicar.u-carthage.tn::e03aaf66-eca1-4dab-8286-6b4c22223d5e" providerId="AD" clId="Web-{FA534DEE-1100-2942-13E5-F71B7C0071A6}" dt="2021-07-15T13:43:40.104" v="402" actId="1076"/>
          <ac:spMkLst>
            <pc:docMk/>
            <pc:sldMk cId="3094809398" sldId="271"/>
            <ac:spMk id="2" creationId="{B2370BD7-3087-4AB9-9EC2-0D3C8BE25D66}"/>
          </ac:spMkLst>
        </pc:spChg>
        <pc:spChg chg="mod">
          <ac:chgData name="firas.sboui" userId="S::firas.sboui@enicar.u-carthage.tn::e03aaf66-eca1-4dab-8286-6b4c22223d5e" providerId="AD" clId="Web-{FA534DEE-1100-2942-13E5-F71B7C0071A6}" dt="2021-07-15T13:43:48.073" v="405" actId="14100"/>
          <ac:spMkLst>
            <pc:docMk/>
            <pc:sldMk cId="3094809398" sldId="271"/>
            <ac:spMk id="3" creationId="{69CFEFE0-E38F-49F2-B6E4-24791A522697}"/>
          </ac:spMkLst>
        </pc:spChg>
      </pc:sldChg>
      <pc:sldChg chg="addSp delSp modSp new">
        <pc:chgData name="firas.sboui" userId="S::firas.sboui@enicar.u-carthage.tn::e03aaf66-eca1-4dab-8286-6b4c22223d5e" providerId="AD" clId="Web-{FA534DEE-1100-2942-13E5-F71B7C0071A6}" dt="2021-07-15T13:45:47.310" v="409"/>
        <pc:sldMkLst>
          <pc:docMk/>
          <pc:sldMk cId="734711144" sldId="272"/>
        </pc:sldMkLst>
        <pc:spChg chg="mod">
          <ac:chgData name="firas.sboui" userId="S::firas.sboui@enicar.u-carthage.tn::e03aaf66-eca1-4dab-8286-6b4c22223d5e" providerId="AD" clId="Web-{FA534DEE-1100-2942-13E5-F71B7C0071A6}" dt="2021-07-15T12:16:57.213" v="148" actId="20577"/>
          <ac:spMkLst>
            <pc:docMk/>
            <pc:sldMk cId="734711144" sldId="272"/>
            <ac:spMk id="2" creationId="{75B39C26-539C-4884-8C40-09BFB187650C}"/>
          </ac:spMkLst>
        </pc:spChg>
        <pc:spChg chg="del">
          <ac:chgData name="firas.sboui" userId="S::firas.sboui@enicar.u-carthage.tn::e03aaf66-eca1-4dab-8286-6b4c22223d5e" providerId="AD" clId="Web-{FA534DEE-1100-2942-13E5-F71B7C0071A6}" dt="2021-07-15T13:44:58.731" v="406"/>
          <ac:spMkLst>
            <pc:docMk/>
            <pc:sldMk cId="734711144" sldId="272"/>
            <ac:spMk id="3" creationId="{CC57EC31-1613-453F-9140-B619AF253B4B}"/>
          </ac:spMkLst>
        </pc:spChg>
        <pc:spChg chg="add mod">
          <ac:chgData name="firas.sboui" userId="S::firas.sboui@enicar.u-carthage.tn::e03aaf66-eca1-4dab-8286-6b4c22223d5e" providerId="AD" clId="Web-{FA534DEE-1100-2942-13E5-F71B7C0071A6}" dt="2021-07-15T13:45:47.310" v="409"/>
          <ac:spMkLst>
            <pc:docMk/>
            <pc:sldMk cId="734711144" sldId="272"/>
            <ac:spMk id="6" creationId="{3F70DD60-537B-460F-A616-F884C02979CF}"/>
          </ac:spMkLst>
        </pc:spChg>
        <pc:picChg chg="add del mod ord">
          <ac:chgData name="firas.sboui" userId="S::firas.sboui@enicar.u-carthage.tn::e03aaf66-eca1-4dab-8286-6b4c22223d5e" providerId="AD" clId="Web-{FA534DEE-1100-2942-13E5-F71B7C0071A6}" dt="2021-07-15T13:45:47.310" v="409"/>
          <ac:picMkLst>
            <pc:docMk/>
            <pc:sldMk cId="734711144" sldId="272"/>
            <ac:picMk id="4" creationId="{1F3EA137-5131-42DE-90BA-CA9436D14AD9}"/>
          </ac:picMkLst>
        </pc:picChg>
      </pc:sldChg>
      <pc:sldChg chg="addSp delSp modSp new mod setBg">
        <pc:chgData name="firas.sboui" userId="S::firas.sboui@enicar.u-carthage.tn::e03aaf66-eca1-4dab-8286-6b4c22223d5e" providerId="AD" clId="Web-{FA534DEE-1100-2942-13E5-F71B7C0071A6}" dt="2021-07-15T13:48:56.236" v="447" actId="20577"/>
        <pc:sldMkLst>
          <pc:docMk/>
          <pc:sldMk cId="135209440" sldId="273"/>
        </pc:sldMkLst>
        <pc:spChg chg="mod">
          <ac:chgData name="firas.sboui" userId="S::firas.sboui@enicar.u-carthage.tn::e03aaf66-eca1-4dab-8286-6b4c22223d5e" providerId="AD" clId="Web-{FA534DEE-1100-2942-13E5-F71B7C0071A6}" dt="2021-07-15T13:48:41.814" v="438" actId="1076"/>
          <ac:spMkLst>
            <pc:docMk/>
            <pc:sldMk cId="135209440" sldId="273"/>
            <ac:spMk id="2" creationId="{02F097E5-E16C-4B72-957E-F0EE83473495}"/>
          </ac:spMkLst>
        </pc:spChg>
        <pc:spChg chg="mod">
          <ac:chgData name="firas.sboui" userId="S::firas.sboui@enicar.u-carthage.tn::e03aaf66-eca1-4dab-8286-6b4c22223d5e" providerId="AD" clId="Web-{FA534DEE-1100-2942-13E5-F71B7C0071A6}" dt="2021-07-15T13:48:56.236" v="447" actId="20577"/>
          <ac:spMkLst>
            <pc:docMk/>
            <pc:sldMk cId="135209440" sldId="273"/>
            <ac:spMk id="3" creationId="{5B958BFC-0F8D-4AAA-B3F8-405177715AE6}"/>
          </ac:spMkLst>
        </pc:spChg>
        <pc:spChg chg="add del">
          <ac:chgData name="firas.sboui" userId="S::firas.sboui@enicar.u-carthage.tn::e03aaf66-eca1-4dab-8286-6b4c22223d5e" providerId="AD" clId="Web-{FA534DEE-1100-2942-13E5-F71B7C0071A6}" dt="2021-07-15T13:48:23.751" v="433"/>
          <ac:spMkLst>
            <pc:docMk/>
            <pc:sldMk cId="135209440" sldId="273"/>
            <ac:spMk id="10" creationId="{1EDD21E1-BAF0-4314-AB31-82ECB8AC9EA9}"/>
          </ac:spMkLst>
        </pc:spChg>
        <pc:spChg chg="add del">
          <ac:chgData name="firas.sboui" userId="S::firas.sboui@enicar.u-carthage.tn::e03aaf66-eca1-4dab-8286-6b4c22223d5e" providerId="AD" clId="Web-{FA534DEE-1100-2942-13E5-F71B7C0071A6}" dt="2021-07-15T13:48:23.751" v="433"/>
          <ac:spMkLst>
            <pc:docMk/>
            <pc:sldMk cId="135209440" sldId="273"/>
            <ac:spMk id="12" creationId="{FDC8619C-F25D-468E-95FA-2A2151D7DDD2}"/>
          </ac:spMkLst>
        </pc:spChg>
        <pc:spChg chg="add del">
          <ac:chgData name="firas.sboui" userId="S::firas.sboui@enicar.u-carthage.tn::e03aaf66-eca1-4dab-8286-6b4c22223d5e" providerId="AD" clId="Web-{FA534DEE-1100-2942-13E5-F71B7C0071A6}" dt="2021-07-15T13:48:23.751" v="433"/>
          <ac:spMkLst>
            <pc:docMk/>
            <pc:sldMk cId="135209440" sldId="273"/>
            <ac:spMk id="14" creationId="{7D9439D6-DEAD-4CEB-A61B-BE3D64D1B598}"/>
          </ac:spMkLst>
        </pc:spChg>
        <pc:spChg chg="add">
          <ac:chgData name="firas.sboui" userId="S::firas.sboui@enicar.u-carthage.tn::e03aaf66-eca1-4dab-8286-6b4c22223d5e" providerId="AD" clId="Web-{FA534DEE-1100-2942-13E5-F71B7C0071A6}" dt="2021-07-15T13:48:23.751" v="433"/>
          <ac:spMkLst>
            <pc:docMk/>
            <pc:sldMk cId="135209440" sldId="273"/>
            <ac:spMk id="19" creationId="{E491B121-12B5-4977-A064-636AB0B9B0BD}"/>
          </ac:spMkLst>
        </pc:spChg>
        <pc:spChg chg="add">
          <ac:chgData name="firas.sboui" userId="S::firas.sboui@enicar.u-carthage.tn::e03aaf66-eca1-4dab-8286-6b4c22223d5e" providerId="AD" clId="Web-{FA534DEE-1100-2942-13E5-F71B7C0071A6}" dt="2021-07-15T13:48:23.751" v="433"/>
          <ac:spMkLst>
            <pc:docMk/>
            <pc:sldMk cId="135209440" sldId="273"/>
            <ac:spMk id="21" creationId="{2ED05F70-AB3E-4472-B26B-EFE6A5A59BC8}"/>
          </ac:spMkLst>
        </pc:spChg>
        <pc:spChg chg="add">
          <ac:chgData name="firas.sboui" userId="S::firas.sboui@enicar.u-carthage.tn::e03aaf66-eca1-4dab-8286-6b4c22223d5e" providerId="AD" clId="Web-{FA534DEE-1100-2942-13E5-F71B7C0071A6}" dt="2021-07-15T13:48:23.751" v="433"/>
          <ac:spMkLst>
            <pc:docMk/>
            <pc:sldMk cId="135209440" sldId="273"/>
            <ac:spMk id="23" creationId="{21F6BE39-9E37-45F0-B10C-92305CFB7C77}"/>
          </ac:spMkLst>
        </pc:spChg>
        <pc:picChg chg="add del mod">
          <ac:chgData name="firas.sboui" userId="S::firas.sboui@enicar.u-carthage.tn::e03aaf66-eca1-4dab-8286-6b4c22223d5e" providerId="AD" clId="Web-{FA534DEE-1100-2942-13E5-F71B7C0071A6}" dt="2021-07-15T13:47:19.546" v="416"/>
          <ac:picMkLst>
            <pc:docMk/>
            <pc:sldMk cId="135209440" sldId="273"/>
            <ac:picMk id="4" creationId="{911F5996-050B-421A-BC6D-7D8CC8F1D3DD}"/>
          </ac:picMkLst>
        </pc:picChg>
        <pc:picChg chg="add mod">
          <ac:chgData name="firas.sboui" userId="S::firas.sboui@enicar.u-carthage.tn::e03aaf66-eca1-4dab-8286-6b4c22223d5e" providerId="AD" clId="Web-{FA534DEE-1100-2942-13E5-F71B7C0071A6}" dt="2021-07-15T13:48:23.751" v="433"/>
          <ac:picMkLst>
            <pc:docMk/>
            <pc:sldMk cId="135209440" sldId="273"/>
            <ac:picMk id="5" creationId="{D0715A2E-2847-4EBD-9DAF-3F5FA3491564}"/>
          </ac:picMkLst>
        </pc:picChg>
      </pc:sldChg>
      <pc:sldChg chg="modSp new">
        <pc:chgData name="firas.sboui" userId="S::firas.sboui@enicar.u-carthage.tn::e03aaf66-eca1-4dab-8286-6b4c22223d5e" providerId="AD" clId="Web-{FA534DEE-1100-2942-13E5-F71B7C0071A6}" dt="2021-07-15T13:46:15.045" v="412" actId="20577"/>
        <pc:sldMkLst>
          <pc:docMk/>
          <pc:sldMk cId="4152933941" sldId="274"/>
        </pc:sldMkLst>
        <pc:spChg chg="mod">
          <ac:chgData name="firas.sboui" userId="S::firas.sboui@enicar.u-carthage.tn::e03aaf66-eca1-4dab-8286-6b4c22223d5e" providerId="AD" clId="Web-{FA534DEE-1100-2942-13E5-F71B7C0071A6}" dt="2021-07-15T12:17:08.073" v="153" actId="20577"/>
          <ac:spMkLst>
            <pc:docMk/>
            <pc:sldMk cId="4152933941" sldId="274"/>
            <ac:spMk id="2" creationId="{14144337-1146-4255-8F75-056A314C9D33}"/>
          </ac:spMkLst>
        </pc:spChg>
        <pc:spChg chg="mod">
          <ac:chgData name="firas.sboui" userId="S::firas.sboui@enicar.u-carthage.tn::e03aaf66-eca1-4dab-8286-6b4c22223d5e" providerId="AD" clId="Web-{FA534DEE-1100-2942-13E5-F71B7C0071A6}" dt="2021-07-15T13:46:15.045" v="412" actId="20577"/>
          <ac:spMkLst>
            <pc:docMk/>
            <pc:sldMk cId="4152933941" sldId="274"/>
            <ac:spMk id="3" creationId="{F950C294-47DF-45B8-95E4-DE9C1077D48F}"/>
          </ac:spMkLst>
        </pc:spChg>
      </pc:sldChg>
      <pc:sldChg chg="modSp new">
        <pc:chgData name="firas.sboui" userId="S::firas.sboui@enicar.u-carthage.tn::e03aaf66-eca1-4dab-8286-6b4c22223d5e" providerId="AD" clId="Web-{FA534DEE-1100-2942-13E5-F71B7C0071A6}" dt="2021-07-15T12:17:17.400" v="156" actId="20577"/>
        <pc:sldMkLst>
          <pc:docMk/>
          <pc:sldMk cId="71166343" sldId="275"/>
        </pc:sldMkLst>
        <pc:spChg chg="mod">
          <ac:chgData name="firas.sboui" userId="S::firas.sboui@enicar.u-carthage.tn::e03aaf66-eca1-4dab-8286-6b4c22223d5e" providerId="AD" clId="Web-{FA534DEE-1100-2942-13E5-F71B7C0071A6}" dt="2021-07-15T12:17:17.400" v="156" actId="20577"/>
          <ac:spMkLst>
            <pc:docMk/>
            <pc:sldMk cId="71166343" sldId="275"/>
            <ac:spMk id="2" creationId="{F580C0B2-A98F-4A94-B784-2C262DF93EC0}"/>
          </ac:spMkLst>
        </pc:spChg>
      </pc:sldChg>
      <pc:sldChg chg="delSp modSp new ord">
        <pc:chgData name="firas.sboui" userId="S::firas.sboui@enicar.u-carthage.tn::e03aaf66-eca1-4dab-8286-6b4c22223d5e" providerId="AD" clId="Web-{FA534DEE-1100-2942-13E5-F71B7C0071A6}" dt="2021-07-15T13:38:12.753" v="393" actId="20577"/>
        <pc:sldMkLst>
          <pc:docMk/>
          <pc:sldMk cId="673173127" sldId="276"/>
        </pc:sldMkLst>
        <pc:spChg chg="del">
          <ac:chgData name="firas.sboui" userId="S::firas.sboui@enicar.u-carthage.tn::e03aaf66-eca1-4dab-8286-6b4c22223d5e" providerId="AD" clId="Web-{FA534DEE-1100-2942-13E5-F71B7C0071A6}" dt="2021-07-15T13:28:30.210" v="350"/>
          <ac:spMkLst>
            <pc:docMk/>
            <pc:sldMk cId="673173127" sldId="276"/>
            <ac:spMk id="2" creationId="{859D75EF-B620-48F9-BEA5-B23CFEA76BEE}"/>
          </ac:spMkLst>
        </pc:spChg>
        <pc:spChg chg="mod">
          <ac:chgData name="firas.sboui" userId="S::firas.sboui@enicar.u-carthage.tn::e03aaf66-eca1-4dab-8286-6b4c22223d5e" providerId="AD" clId="Web-{FA534DEE-1100-2942-13E5-F71B7C0071A6}" dt="2021-07-15T13:38:12.753" v="393" actId="20577"/>
          <ac:spMkLst>
            <pc:docMk/>
            <pc:sldMk cId="673173127" sldId="276"/>
            <ac:spMk id="3" creationId="{FB345B8F-88AF-47C6-A0BE-1AA51836FD63}"/>
          </ac:spMkLst>
        </pc:spChg>
      </pc:sldChg>
    </pc:docChg>
  </pc:docChgLst>
  <pc:docChgLst>
    <pc:chgData name="firas.sboui" userId="S::firas.sboui@enicar.u-carthage.tn::e03aaf66-eca1-4dab-8286-6b4c22223d5e" providerId="AD" clId="Web-{279B5354-387E-4C0A-91E3-81FE5C6C8145}"/>
    <pc:docChg chg="addSld modSld">
      <pc:chgData name="firas.sboui" userId="S::firas.sboui@enicar.u-carthage.tn::e03aaf66-eca1-4dab-8286-6b4c22223d5e" providerId="AD" clId="Web-{279B5354-387E-4C0A-91E3-81FE5C6C8145}" dt="2021-07-12T17:33:12.576" v="127"/>
      <pc:docMkLst>
        <pc:docMk/>
      </pc:docMkLst>
      <pc:sldChg chg="addSp modSp new mod setBg">
        <pc:chgData name="firas.sboui" userId="S::firas.sboui@enicar.u-carthage.tn::e03aaf66-eca1-4dab-8286-6b4c22223d5e" providerId="AD" clId="Web-{279B5354-387E-4C0A-91E3-81FE5C6C8145}" dt="2021-07-12T17:31:19.433" v="95" actId="20577"/>
        <pc:sldMkLst>
          <pc:docMk/>
          <pc:sldMk cId="663014976" sldId="257"/>
        </pc:sldMkLst>
        <pc:spChg chg="mod">
          <ac:chgData name="firas.sboui" userId="S::firas.sboui@enicar.u-carthage.tn::e03aaf66-eca1-4dab-8286-6b4c22223d5e" providerId="AD" clId="Web-{279B5354-387E-4C0A-91E3-81FE5C6C8145}" dt="2021-07-12T17:30:03.510" v="53"/>
          <ac:spMkLst>
            <pc:docMk/>
            <pc:sldMk cId="663014976" sldId="257"/>
            <ac:spMk id="2" creationId="{E7B3237F-45FF-4AF3-89F2-E9CC1EA1D217}"/>
          </ac:spMkLst>
        </pc:spChg>
        <pc:spChg chg="mod">
          <ac:chgData name="firas.sboui" userId="S::firas.sboui@enicar.u-carthage.tn::e03aaf66-eca1-4dab-8286-6b4c22223d5e" providerId="AD" clId="Web-{279B5354-387E-4C0A-91E3-81FE5C6C8145}" dt="2021-07-12T17:31:19.433" v="95" actId="20577"/>
          <ac:spMkLst>
            <pc:docMk/>
            <pc:sldMk cId="663014976" sldId="257"/>
            <ac:spMk id="3" creationId="{71451D6A-D304-4962-B04F-4B4222C10C43}"/>
          </ac:spMkLst>
        </pc:spChg>
        <pc:spChg chg="add">
          <ac:chgData name="firas.sboui" userId="S::firas.sboui@enicar.u-carthage.tn::e03aaf66-eca1-4dab-8286-6b4c22223d5e" providerId="AD" clId="Web-{279B5354-387E-4C0A-91E3-81FE5C6C8145}" dt="2021-07-12T17:30:03.510" v="53"/>
          <ac:spMkLst>
            <pc:docMk/>
            <pc:sldMk cId="663014976" sldId="257"/>
            <ac:spMk id="8" creationId="{0A46F010-D160-4609-8979-FFD8C1EA6C43}"/>
          </ac:spMkLst>
        </pc:spChg>
        <pc:spChg chg="add">
          <ac:chgData name="firas.sboui" userId="S::firas.sboui@enicar.u-carthage.tn::e03aaf66-eca1-4dab-8286-6b4c22223d5e" providerId="AD" clId="Web-{279B5354-387E-4C0A-91E3-81FE5C6C8145}" dt="2021-07-12T17:30:03.510" v="53"/>
          <ac:spMkLst>
            <pc:docMk/>
            <pc:sldMk cId="663014976" sldId="257"/>
            <ac:spMk id="10" creationId="{81B8C4F6-C3AC-4C94-8EC7-E4F7B7E9CDB6}"/>
          </ac:spMkLst>
        </pc:spChg>
        <pc:spChg chg="add">
          <ac:chgData name="firas.sboui" userId="S::firas.sboui@enicar.u-carthage.tn::e03aaf66-eca1-4dab-8286-6b4c22223d5e" providerId="AD" clId="Web-{279B5354-387E-4C0A-91E3-81FE5C6C8145}" dt="2021-07-12T17:30:03.510" v="53"/>
          <ac:spMkLst>
            <pc:docMk/>
            <pc:sldMk cId="663014976" sldId="257"/>
            <ac:spMk id="40" creationId="{91328346-8BAD-4616-B50B-5CFDA5648D6A}"/>
          </ac:spMkLst>
        </pc:spChg>
        <pc:grpChg chg="add">
          <ac:chgData name="firas.sboui" userId="S::firas.sboui@enicar.u-carthage.tn::e03aaf66-eca1-4dab-8286-6b4c22223d5e" providerId="AD" clId="Web-{279B5354-387E-4C0A-91E3-81FE5C6C8145}" dt="2021-07-12T17:30:03.510" v="53"/>
          <ac:grpSpMkLst>
            <pc:docMk/>
            <pc:sldMk cId="663014976" sldId="257"/>
            <ac:grpSpMk id="12" creationId="{0B789310-9859-4942-98C8-3D2F12AAAE73}"/>
          </ac:grpSpMkLst>
        </pc:grpChg>
        <pc:grpChg chg="add">
          <ac:chgData name="firas.sboui" userId="S::firas.sboui@enicar.u-carthage.tn::e03aaf66-eca1-4dab-8286-6b4c22223d5e" providerId="AD" clId="Web-{279B5354-387E-4C0A-91E3-81FE5C6C8145}" dt="2021-07-12T17:30:03.510" v="53"/>
          <ac:grpSpMkLst>
            <pc:docMk/>
            <pc:sldMk cId="663014976" sldId="257"/>
            <ac:grpSpMk id="26" creationId="{6F1CEC7A-E419-4950-AA57-B00546C29CAF}"/>
          </ac:grpSpMkLst>
        </pc:grpChg>
      </pc:sldChg>
      <pc:sldChg chg="addSp delSp modSp new mod setBg">
        <pc:chgData name="firas.sboui" userId="S::firas.sboui@enicar.u-carthage.tn::e03aaf66-eca1-4dab-8286-6b4c22223d5e" providerId="AD" clId="Web-{279B5354-387E-4C0A-91E3-81FE5C6C8145}" dt="2021-07-12T17:33:11.138" v="126" actId="20577"/>
        <pc:sldMkLst>
          <pc:docMk/>
          <pc:sldMk cId="4075570118" sldId="258"/>
        </pc:sldMkLst>
        <pc:spChg chg="mod">
          <ac:chgData name="firas.sboui" userId="S::firas.sboui@enicar.u-carthage.tn::e03aaf66-eca1-4dab-8286-6b4c22223d5e" providerId="AD" clId="Web-{279B5354-387E-4C0A-91E3-81FE5C6C8145}" dt="2021-07-12T17:32:45.419" v="123"/>
          <ac:spMkLst>
            <pc:docMk/>
            <pc:sldMk cId="4075570118" sldId="258"/>
            <ac:spMk id="2" creationId="{ECDA92A5-594A-471D-BF82-300724F45C84}"/>
          </ac:spMkLst>
        </pc:spChg>
        <pc:spChg chg="add del mod">
          <ac:chgData name="firas.sboui" userId="S::firas.sboui@enicar.u-carthage.tn::e03aaf66-eca1-4dab-8286-6b4c22223d5e" providerId="AD" clId="Web-{279B5354-387E-4C0A-91E3-81FE5C6C8145}" dt="2021-07-12T17:33:11.138" v="126" actId="20577"/>
          <ac:spMkLst>
            <pc:docMk/>
            <pc:sldMk cId="4075570118" sldId="258"/>
            <ac:spMk id="3" creationId="{F3A72BBA-DDB4-4B92-B03A-2898732E77BF}"/>
          </ac:spMkLst>
        </pc:spChg>
        <pc:spChg chg="add del">
          <ac:chgData name="firas.sboui" userId="S::firas.sboui@enicar.u-carthage.tn::e03aaf66-eca1-4dab-8286-6b4c22223d5e" providerId="AD" clId="Web-{279B5354-387E-4C0A-91E3-81FE5C6C8145}" dt="2021-07-12T17:32:06.949" v="110"/>
          <ac:spMkLst>
            <pc:docMk/>
            <pc:sldMk cId="4075570118" sldId="258"/>
            <ac:spMk id="5" creationId="{AFA35906-6953-4DFF-888B-B6E7AA46EF1E}"/>
          </ac:spMkLst>
        </pc:spChg>
        <pc:spChg chg="add del">
          <ac:chgData name="firas.sboui" userId="S::firas.sboui@enicar.u-carthage.tn::e03aaf66-eca1-4dab-8286-6b4c22223d5e" providerId="AD" clId="Web-{279B5354-387E-4C0A-91E3-81FE5C6C8145}" dt="2021-07-12T17:32:04.590" v="107"/>
          <ac:spMkLst>
            <pc:docMk/>
            <pc:sldMk cId="4075570118" sldId="258"/>
            <ac:spMk id="6" creationId="{928456E3-3AC4-44B3-98A3-E224B7933046}"/>
          </ac:spMkLst>
        </pc:spChg>
        <pc:spChg chg="add">
          <ac:chgData name="firas.sboui" userId="S::firas.sboui@enicar.u-carthage.tn::e03aaf66-eca1-4dab-8286-6b4c22223d5e" providerId="AD" clId="Web-{279B5354-387E-4C0A-91E3-81FE5C6C8145}" dt="2021-07-12T17:32:45.419" v="123"/>
          <ac:spMkLst>
            <pc:docMk/>
            <pc:sldMk cId="4075570118" sldId="258"/>
            <ac:spMk id="9" creationId="{3F4C104D-5F30-4811-9376-566B26E4719A}"/>
          </ac:spMkLst>
        </pc:spChg>
        <pc:spChg chg="add">
          <ac:chgData name="firas.sboui" userId="S::firas.sboui@enicar.u-carthage.tn::e03aaf66-eca1-4dab-8286-6b4c22223d5e" providerId="AD" clId="Web-{279B5354-387E-4C0A-91E3-81FE5C6C8145}" dt="2021-07-12T17:32:45.419" v="123"/>
          <ac:spMkLst>
            <pc:docMk/>
            <pc:sldMk cId="4075570118" sldId="258"/>
            <ac:spMk id="10" creationId="{0815E34B-5D02-4E01-A936-E8E1C0AB6F12}"/>
          </ac:spMkLst>
        </pc:spChg>
        <pc:spChg chg="add del">
          <ac:chgData name="firas.sboui" userId="S::firas.sboui@enicar.u-carthage.tn::e03aaf66-eca1-4dab-8286-6b4c22223d5e" providerId="AD" clId="Web-{279B5354-387E-4C0A-91E3-81FE5C6C8145}" dt="2021-07-12T17:32:45.403" v="122"/>
          <ac:spMkLst>
            <pc:docMk/>
            <pc:sldMk cId="4075570118" sldId="258"/>
            <ac:spMk id="12" creationId="{23C7736A-5A08-4021-9AB6-390DFF506AA8}"/>
          </ac:spMkLst>
        </pc:spChg>
        <pc:spChg chg="add del">
          <ac:chgData name="firas.sboui" userId="S::firas.sboui@enicar.u-carthage.tn::e03aaf66-eca1-4dab-8286-6b4c22223d5e" providerId="AD" clId="Web-{279B5354-387E-4C0A-91E3-81FE5C6C8145}" dt="2021-07-12T17:32:45.403" v="122"/>
          <ac:spMkLst>
            <pc:docMk/>
            <pc:sldMk cId="4075570118" sldId="258"/>
            <ac:spMk id="14" creationId="{433DF4D3-8A35-461A-ABE0-F56B78A1371F}"/>
          </ac:spMkLst>
        </pc:spChg>
        <pc:spChg chg="add">
          <ac:chgData name="firas.sboui" userId="S::firas.sboui@enicar.u-carthage.tn::e03aaf66-eca1-4dab-8286-6b4c22223d5e" providerId="AD" clId="Web-{279B5354-387E-4C0A-91E3-81FE5C6C8145}" dt="2021-07-12T17:32:45.419" v="123"/>
          <ac:spMkLst>
            <pc:docMk/>
            <pc:sldMk cId="4075570118" sldId="258"/>
            <ac:spMk id="16" creationId="{7DE3414B-B032-4710-A468-D3285E38C5FF}"/>
          </ac:spMkLst>
        </pc:spChg>
        <pc:picChg chg="add del mod ord">
          <ac:chgData name="firas.sboui" userId="S::firas.sboui@enicar.u-carthage.tn::e03aaf66-eca1-4dab-8286-6b4c22223d5e" providerId="AD" clId="Web-{279B5354-387E-4C0A-91E3-81FE5C6C8145}" dt="2021-07-12T17:32:09.215" v="113"/>
          <ac:picMkLst>
            <pc:docMk/>
            <pc:sldMk cId="4075570118" sldId="258"/>
            <ac:picMk id="4" creationId="{8BDCEB83-712E-49CC-98AA-A9898ED8A234}"/>
          </ac:picMkLst>
        </pc:picChg>
        <pc:picChg chg="add mod ord">
          <ac:chgData name="firas.sboui" userId="S::firas.sboui@enicar.u-carthage.tn::e03aaf66-eca1-4dab-8286-6b4c22223d5e" providerId="AD" clId="Web-{279B5354-387E-4C0A-91E3-81FE5C6C8145}" dt="2021-07-12T17:32:45.419" v="123"/>
          <ac:picMkLst>
            <pc:docMk/>
            <pc:sldMk cId="4075570118" sldId="258"/>
            <ac:picMk id="7" creationId="{8BBBDDA8-F4B0-40CA-88BD-40A3DA168AE1}"/>
          </ac:picMkLst>
        </pc:picChg>
      </pc:sldChg>
      <pc:sldChg chg="new">
        <pc:chgData name="firas.sboui" userId="S::firas.sboui@enicar.u-carthage.tn::e03aaf66-eca1-4dab-8286-6b4c22223d5e" providerId="AD" clId="Web-{279B5354-387E-4C0A-91E3-81FE5C6C8145}" dt="2021-07-12T17:33:12.576" v="127"/>
        <pc:sldMkLst>
          <pc:docMk/>
          <pc:sldMk cId="1787340132" sldId="25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7/15/2021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Tesla_(unit)" TargetMode="External"/><Relationship Id="rId2" Type="http://schemas.openxmlformats.org/officeDocument/2006/relationships/hyperlink" Target="https://en.wikipedia.org/wiki/Femto"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ki/Dendrite" TargetMode="External"/><Relationship Id="rId3" Type="http://schemas.openxmlformats.org/officeDocument/2006/relationships/hyperlink" Target="https://en.wikipedia.org/wiki/Neurons" TargetMode="External"/><Relationship Id="rId7" Type="http://schemas.openxmlformats.org/officeDocument/2006/relationships/hyperlink" Target="https://en.wikipedia.org/wiki/Electroencephalography#cite_note-69" TargetMode="External"/><Relationship Id="rId2" Type="http://schemas.openxmlformats.org/officeDocument/2006/relationships/hyperlink" Target="https://en.wikipedia.org/wiki/Post-synaptic_potentials" TargetMode="External"/><Relationship Id="rId1" Type="http://schemas.openxmlformats.org/officeDocument/2006/relationships/slideLayout" Target="../slideLayouts/slideLayout2.xml"/><Relationship Id="rId6" Type="http://schemas.openxmlformats.org/officeDocument/2006/relationships/hyperlink" Target="https://en.wikipedia.org/wiki/Electroencephalography#cite_note-Nunez_PL,_Srinivasan_R_1981-49" TargetMode="External"/><Relationship Id="rId5" Type="http://schemas.openxmlformats.org/officeDocument/2006/relationships/hyperlink" Target="https://en.wikipedia.org/wiki/Local_field_potential" TargetMode="External"/><Relationship Id="rId10" Type="http://schemas.openxmlformats.org/officeDocument/2006/relationships/hyperlink" Target="https://en.wikipedia.org/wiki/Electroencephalography#cite_note-H%C3%A4m%C3%A4l%C3%A4inen_et_al_1993-23" TargetMode="External"/><Relationship Id="rId4" Type="http://schemas.openxmlformats.org/officeDocument/2006/relationships/hyperlink" Target="https://en.wikipedia.org/wiki/Action_potentials" TargetMode="External"/><Relationship Id="rId9" Type="http://schemas.openxmlformats.org/officeDocument/2006/relationships/hyperlink" Target="https://en.wikipedia.org/wiki/Magnetoencephalograph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2438" y="1400175"/>
            <a:ext cx="9582149" cy="3129556"/>
          </a:xfrm>
        </p:spPr>
        <p:txBody>
          <a:bodyPr>
            <a:normAutofit fontScale="90000"/>
          </a:bodyPr>
          <a:lstStyle/>
          <a:p>
            <a:r>
              <a:rPr lang="en-US" dirty="0" err="1">
                <a:ea typeface="+mj-lt"/>
                <a:cs typeface="+mj-lt"/>
              </a:rPr>
              <a:t>Système</a:t>
            </a:r>
            <a:r>
              <a:rPr lang="en-US" dirty="0">
                <a:ea typeface="+mj-lt"/>
                <a:cs typeface="+mj-lt"/>
              </a:rPr>
              <a:t> de reconnaissance des </a:t>
            </a:r>
            <a:r>
              <a:rPr lang="en-US" dirty="0" err="1">
                <a:ea typeface="+mj-lt"/>
                <a:cs typeface="+mj-lt"/>
              </a:rPr>
              <a:t>émotions</a:t>
            </a:r>
            <a:r>
              <a:rPr lang="en-US" dirty="0">
                <a:ea typeface="+mj-lt"/>
                <a:cs typeface="+mj-lt"/>
              </a:rPr>
              <a:t> pour les </a:t>
            </a:r>
            <a:r>
              <a:rPr lang="en-US" dirty="0" err="1">
                <a:ea typeface="+mj-lt"/>
                <a:cs typeface="+mj-lt"/>
              </a:rPr>
              <a:t>personnes</a:t>
            </a:r>
            <a:r>
              <a:rPr lang="en-US" dirty="0">
                <a:ea typeface="+mj-lt"/>
                <a:cs typeface="+mj-lt"/>
              </a:rPr>
              <a:t> </a:t>
            </a:r>
            <a:r>
              <a:rPr lang="en-US" dirty="0" err="1">
                <a:ea typeface="+mj-lt"/>
                <a:cs typeface="+mj-lt"/>
              </a:rPr>
              <a:t>atteintes</a:t>
            </a:r>
            <a:r>
              <a:rPr lang="en-US" dirty="0">
                <a:ea typeface="+mj-lt"/>
                <a:cs typeface="+mj-lt"/>
              </a:rPr>
              <a:t> de troubles de </a:t>
            </a:r>
            <a:r>
              <a:rPr lang="en-US" dirty="0" err="1">
                <a:ea typeface="+mj-lt"/>
                <a:cs typeface="+mj-lt"/>
              </a:rPr>
              <a:t>l'autisme</a:t>
            </a:r>
            <a:endParaRPr lang="en-US" dirty="0" err="1"/>
          </a:p>
        </p:txBody>
      </p:sp>
      <p:sp>
        <p:nvSpPr>
          <p:cNvPr id="3" name="TextBox 2">
            <a:extLst>
              <a:ext uri="{FF2B5EF4-FFF2-40B4-BE49-F238E27FC236}">
                <a16:creationId xmlns:a16="http://schemas.microsoft.com/office/drawing/2014/main" id="{D8B627F5-7773-4514-AA31-486F7D546BFF}"/>
              </a:ext>
            </a:extLst>
          </p:cNvPr>
          <p:cNvSpPr txBox="1"/>
          <p:nvPr/>
        </p:nvSpPr>
        <p:spPr>
          <a:xfrm>
            <a:off x="2333625" y="5476875"/>
            <a:ext cx="34480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solidFill>
                  <a:srgbClr val="FF0000"/>
                </a:solidFill>
              </a:rPr>
              <a:t>Reaslieé</a:t>
            </a:r>
            <a:r>
              <a:rPr lang="en-US" dirty="0">
                <a:solidFill>
                  <a:srgbClr val="FF0000"/>
                </a:solidFill>
              </a:rPr>
              <a:t> </a:t>
            </a:r>
            <a:r>
              <a:rPr lang="en-US" dirty="0" err="1">
                <a:solidFill>
                  <a:srgbClr val="FF0000"/>
                </a:solidFill>
              </a:rPr>
              <a:t>par:Firas</a:t>
            </a:r>
            <a:r>
              <a:rPr lang="en-US" dirty="0">
                <a:solidFill>
                  <a:srgbClr val="FF0000"/>
                </a:solidFill>
              </a:rPr>
              <a:t> SBOUI</a:t>
            </a:r>
          </a:p>
        </p:txBody>
      </p:sp>
    </p:spTree>
    <p:extLst>
      <p:ext uri="{BB962C8B-B14F-4D97-AF65-F5344CB8AC3E}">
        <p14:creationId xmlns:p14="http://schemas.microsoft.com/office/powerpoint/2010/main" val="3622625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22E6E-1274-4837-90FB-B86B2C520768}"/>
              </a:ext>
            </a:extLst>
          </p:cNvPr>
          <p:cNvSpPr>
            <a:spLocks noGrp="1"/>
          </p:cNvSpPr>
          <p:nvPr>
            <p:ph type="title"/>
          </p:nvPr>
        </p:nvSpPr>
        <p:spPr>
          <a:xfrm>
            <a:off x="1954750" y="624110"/>
            <a:ext cx="10235662" cy="1566640"/>
          </a:xfrm>
        </p:spPr>
        <p:txBody>
          <a:bodyPr>
            <a:normAutofit/>
          </a:bodyPr>
          <a:lstStyle/>
          <a:p>
            <a:r>
              <a:rPr lang="en-US" i="1" cap="all" dirty="0">
                <a:ea typeface="+mj-lt"/>
                <a:cs typeface="+mj-lt"/>
              </a:rPr>
              <a:t>      </a:t>
            </a:r>
            <a:r>
              <a:rPr lang="en-US" b="1" i="1" cap="all" dirty="0">
                <a:solidFill>
                  <a:srgbClr val="FF0000"/>
                </a:solidFill>
                <a:ea typeface="+mj-lt"/>
                <a:cs typeface="+mj-lt"/>
              </a:rPr>
              <a:t>LES ZONES </a:t>
            </a:r>
            <a:r>
              <a:rPr lang="en-US" b="1" cap="all" dirty="0">
                <a:solidFill>
                  <a:srgbClr val="FF0000"/>
                </a:solidFill>
                <a:ea typeface="+mj-lt"/>
                <a:cs typeface="+mj-lt"/>
              </a:rPr>
              <a:t> CÉRÉBRALES PRENANT PART DANS LE MÉCANISME ÉMOTIONNEL</a:t>
            </a:r>
            <a:endParaRPr lang="en-US" b="1">
              <a:solidFill>
                <a:srgbClr val="FF0000"/>
              </a:solidFill>
              <a:ea typeface="+mj-lt"/>
              <a:cs typeface="+mj-lt"/>
            </a:endParaRPr>
          </a:p>
          <a:p>
            <a:endParaRPr lang="en-US" dirty="0"/>
          </a:p>
        </p:txBody>
      </p:sp>
      <p:sp>
        <p:nvSpPr>
          <p:cNvPr id="3" name="Content Placeholder 2">
            <a:extLst>
              <a:ext uri="{FF2B5EF4-FFF2-40B4-BE49-F238E27FC236}">
                <a16:creationId xmlns:a16="http://schemas.microsoft.com/office/drawing/2014/main" id="{A3F965BE-6756-498C-B53E-3EF33EAC5A85}"/>
              </a:ext>
            </a:extLst>
          </p:cNvPr>
          <p:cNvSpPr>
            <a:spLocks noGrp="1"/>
          </p:cNvSpPr>
          <p:nvPr>
            <p:ph idx="1"/>
          </p:nvPr>
        </p:nvSpPr>
        <p:spPr/>
        <p:txBody>
          <a:bodyPr vert="horz" lIns="91440" tIns="45720" rIns="91440" bIns="45720" rtlCol="0" anchor="t">
            <a:normAutofit/>
          </a:bodyPr>
          <a:lstStyle/>
          <a:p>
            <a:endParaRPr lang="en-US"/>
          </a:p>
          <a:p>
            <a:r>
              <a:rPr lang="en-US" dirty="0" err="1">
                <a:ea typeface="+mn-lt"/>
                <a:cs typeface="+mn-lt"/>
              </a:rPr>
              <a:t>Toutes</a:t>
            </a:r>
            <a:r>
              <a:rPr lang="en-US" dirty="0">
                <a:ea typeface="+mn-lt"/>
                <a:cs typeface="+mn-lt"/>
              </a:rPr>
              <a:t> les zones qui le constituent </a:t>
            </a:r>
            <a:r>
              <a:rPr lang="en-US" dirty="0" err="1">
                <a:ea typeface="+mn-lt"/>
                <a:cs typeface="+mn-lt"/>
              </a:rPr>
              <a:t>sont</a:t>
            </a:r>
            <a:r>
              <a:rPr lang="en-US" dirty="0">
                <a:ea typeface="+mn-lt"/>
                <a:cs typeface="+mn-lt"/>
              </a:rPr>
              <a:t> </a:t>
            </a:r>
            <a:r>
              <a:rPr lang="en-US" dirty="0" err="1">
                <a:ea typeface="+mn-lt"/>
                <a:cs typeface="+mn-lt"/>
              </a:rPr>
              <a:t>situées</a:t>
            </a:r>
            <a:r>
              <a:rPr lang="en-US" dirty="0">
                <a:ea typeface="+mn-lt"/>
                <a:cs typeface="+mn-lt"/>
              </a:rPr>
              <a:t> </a:t>
            </a:r>
            <a:r>
              <a:rPr lang="en-US" dirty="0" err="1">
                <a:ea typeface="+mn-lt"/>
                <a:cs typeface="+mn-lt"/>
              </a:rPr>
              <a:t>vers</a:t>
            </a:r>
            <a:r>
              <a:rPr lang="en-US" dirty="0">
                <a:ea typeface="+mn-lt"/>
                <a:cs typeface="+mn-lt"/>
              </a:rPr>
              <a:t> la base du </a:t>
            </a:r>
            <a:r>
              <a:rPr lang="en-US" dirty="0" err="1">
                <a:ea typeface="+mn-lt"/>
                <a:cs typeface="+mn-lt"/>
              </a:rPr>
              <a:t>cerveau</a:t>
            </a:r>
            <a:r>
              <a:rPr lang="en-US" dirty="0">
                <a:ea typeface="+mn-lt"/>
                <a:cs typeface="+mn-lt"/>
              </a:rPr>
              <a:t>, </a:t>
            </a:r>
            <a:r>
              <a:rPr lang="en-US" dirty="0" err="1">
                <a:ea typeface="+mn-lt"/>
                <a:cs typeface="+mn-lt"/>
              </a:rPr>
              <a:t>autour</a:t>
            </a:r>
            <a:r>
              <a:rPr lang="en-US" dirty="0">
                <a:ea typeface="+mn-lt"/>
                <a:cs typeface="+mn-lt"/>
              </a:rPr>
              <a:t> du </a:t>
            </a:r>
            <a:r>
              <a:rPr lang="en-US" u="sng" dirty="0">
                <a:ea typeface="+mn-lt"/>
                <a:cs typeface="+mn-lt"/>
              </a:rPr>
              <a:t>thalamus</a:t>
            </a:r>
            <a:r>
              <a:rPr lang="en-US" dirty="0">
                <a:ea typeface="+mn-lt"/>
                <a:cs typeface="+mn-lt"/>
              </a:rPr>
              <a:t> : septum, fornix, </a:t>
            </a:r>
            <a:r>
              <a:rPr lang="en-US" u="sng" dirty="0" err="1">
                <a:ea typeface="+mn-lt"/>
                <a:cs typeface="+mn-lt"/>
              </a:rPr>
              <a:t>hippocampe</a:t>
            </a:r>
            <a:r>
              <a:rPr lang="en-US" dirty="0">
                <a:ea typeface="+mn-lt"/>
                <a:cs typeface="+mn-lt"/>
              </a:rPr>
              <a:t>, amygdale, </a:t>
            </a:r>
            <a:r>
              <a:rPr lang="en-US" u="sng" dirty="0">
                <a:ea typeface="+mn-lt"/>
                <a:cs typeface="+mn-lt"/>
              </a:rPr>
              <a:t>cortex </a:t>
            </a:r>
            <a:r>
              <a:rPr lang="en-US" u="sng" dirty="0" err="1">
                <a:ea typeface="+mn-lt"/>
                <a:cs typeface="+mn-lt"/>
              </a:rPr>
              <a:t>insulaire</a:t>
            </a:r>
            <a:r>
              <a:rPr lang="en-US" dirty="0">
                <a:ea typeface="+mn-lt"/>
                <a:cs typeface="+mn-lt"/>
              </a:rPr>
              <a:t> et </a:t>
            </a:r>
            <a:r>
              <a:rPr lang="en-US" dirty="0" err="1">
                <a:ea typeface="+mn-lt"/>
                <a:cs typeface="+mn-lt"/>
              </a:rPr>
              <a:t>fronto-orbitaire</a:t>
            </a:r>
            <a:r>
              <a:rPr lang="en-US" dirty="0">
                <a:ea typeface="+mn-lt"/>
                <a:cs typeface="+mn-lt"/>
              </a:rPr>
              <a:t> </a:t>
            </a:r>
            <a:r>
              <a:rPr lang="en-US" dirty="0" err="1">
                <a:ea typeface="+mn-lt"/>
                <a:cs typeface="+mn-lt"/>
              </a:rPr>
              <a:t>postérieur</a:t>
            </a:r>
            <a:r>
              <a:rPr lang="en-US" dirty="0">
                <a:ea typeface="+mn-lt"/>
                <a:cs typeface="+mn-lt"/>
              </a:rPr>
              <a:t> le </a:t>
            </a:r>
            <a:r>
              <a:rPr lang="en-US" dirty="0" err="1">
                <a:ea typeface="+mn-lt"/>
                <a:cs typeface="+mn-lt"/>
              </a:rPr>
              <a:t>systéme</a:t>
            </a:r>
            <a:r>
              <a:rPr lang="en-US" dirty="0">
                <a:ea typeface="+mn-lt"/>
                <a:cs typeface="+mn-lt"/>
              </a:rPr>
              <a:t> </a:t>
            </a:r>
            <a:r>
              <a:rPr lang="en-US" dirty="0" err="1">
                <a:ea typeface="+mn-lt"/>
                <a:cs typeface="+mn-lt"/>
              </a:rPr>
              <a:t>limbique</a:t>
            </a:r>
            <a:r>
              <a:rPr lang="en-US" dirty="0">
                <a:ea typeface="+mn-lt"/>
                <a:cs typeface="+mn-lt"/>
              </a:rPr>
              <a:t> </a:t>
            </a:r>
            <a:r>
              <a:rPr lang="en-US" dirty="0" err="1">
                <a:ea typeface="+mn-lt"/>
                <a:cs typeface="+mn-lt"/>
              </a:rPr>
              <a:t>en</a:t>
            </a:r>
            <a:r>
              <a:rPr lang="en-US" dirty="0">
                <a:ea typeface="+mn-lt"/>
                <a:cs typeface="+mn-lt"/>
              </a:rPr>
              <a:t> </a:t>
            </a:r>
            <a:r>
              <a:rPr lang="en-US" dirty="0" err="1">
                <a:ea typeface="+mn-lt"/>
                <a:cs typeface="+mn-lt"/>
              </a:rPr>
              <a:t>d'autres</a:t>
            </a:r>
            <a:r>
              <a:rPr lang="en-US" dirty="0">
                <a:ea typeface="+mn-lt"/>
                <a:cs typeface="+mn-lt"/>
              </a:rPr>
              <a:t> mots.. (Certains y </a:t>
            </a:r>
            <a:r>
              <a:rPr lang="en-US" dirty="0" err="1">
                <a:ea typeface="+mn-lt"/>
                <a:cs typeface="+mn-lt"/>
              </a:rPr>
              <a:t>ajoutent</a:t>
            </a:r>
            <a:r>
              <a:rPr lang="en-US" dirty="0">
                <a:ea typeface="+mn-lt"/>
                <a:cs typeface="+mn-lt"/>
              </a:rPr>
              <a:t> </a:t>
            </a:r>
            <a:r>
              <a:rPr lang="en-US" dirty="0" err="1">
                <a:ea typeface="+mn-lt"/>
                <a:cs typeface="+mn-lt"/>
              </a:rPr>
              <a:t>l'</a:t>
            </a:r>
            <a:r>
              <a:rPr lang="en-US" u="sng" dirty="0" err="1">
                <a:ea typeface="+mn-lt"/>
                <a:cs typeface="+mn-lt"/>
              </a:rPr>
              <a:t>hypothalamus</a:t>
            </a:r>
            <a:r>
              <a:rPr lang="en-US" u="sng" dirty="0">
                <a:ea typeface="+mn-lt"/>
                <a:cs typeface="+mn-lt"/>
              </a:rPr>
              <a:t>)</a:t>
            </a:r>
            <a:endParaRPr lang="en-US" dirty="0">
              <a:ea typeface="+mn-lt"/>
              <a:cs typeface="+mn-lt"/>
            </a:endParaRPr>
          </a:p>
          <a:p>
            <a:r>
              <a:rPr lang="en-US" dirty="0">
                <a:ea typeface="+mn-lt"/>
                <a:cs typeface="+mn-lt"/>
              </a:rPr>
              <a:t>Ensemble de zones du </a:t>
            </a:r>
            <a:r>
              <a:rPr lang="en-US" u="sng" dirty="0" err="1">
                <a:ea typeface="+mn-lt"/>
                <a:cs typeface="+mn-lt"/>
              </a:rPr>
              <a:t>cerveau</a:t>
            </a:r>
            <a:r>
              <a:rPr lang="en-US" dirty="0">
                <a:ea typeface="+mn-lt"/>
                <a:cs typeface="+mn-lt"/>
              </a:rPr>
              <a:t> </a:t>
            </a:r>
            <a:r>
              <a:rPr lang="en-US" dirty="0" err="1">
                <a:ea typeface="+mn-lt"/>
                <a:cs typeface="+mn-lt"/>
              </a:rPr>
              <a:t>connues</a:t>
            </a:r>
            <a:r>
              <a:rPr lang="en-US" dirty="0">
                <a:ea typeface="+mn-lt"/>
                <a:cs typeface="+mn-lt"/>
              </a:rPr>
              <a:t> pour </a:t>
            </a:r>
            <a:r>
              <a:rPr lang="en-US" dirty="0" err="1">
                <a:ea typeface="+mn-lt"/>
                <a:cs typeface="+mn-lt"/>
              </a:rPr>
              <a:t>jouer</a:t>
            </a:r>
            <a:r>
              <a:rPr lang="en-US" dirty="0">
                <a:ea typeface="+mn-lt"/>
                <a:cs typeface="+mn-lt"/>
              </a:rPr>
              <a:t> un </a:t>
            </a:r>
            <a:r>
              <a:rPr lang="en-US" dirty="0" err="1">
                <a:ea typeface="+mn-lt"/>
                <a:cs typeface="+mn-lt"/>
              </a:rPr>
              <a:t>rôle</a:t>
            </a:r>
            <a:r>
              <a:rPr lang="en-US" dirty="0">
                <a:ea typeface="+mn-lt"/>
                <a:cs typeface="+mn-lt"/>
              </a:rPr>
              <a:t> dans </a:t>
            </a:r>
            <a:r>
              <a:rPr lang="en-US" dirty="0" err="1">
                <a:ea typeface="+mn-lt"/>
                <a:cs typeface="+mn-lt"/>
              </a:rPr>
              <a:t>l'</a:t>
            </a:r>
            <a:r>
              <a:rPr lang="en-US" u="sng" dirty="0" err="1">
                <a:ea typeface="+mn-lt"/>
                <a:cs typeface="+mn-lt"/>
              </a:rPr>
              <a:t>olfaction</a:t>
            </a:r>
            <a:r>
              <a:rPr lang="en-US" dirty="0">
                <a:ea typeface="+mn-lt"/>
                <a:cs typeface="+mn-lt"/>
              </a:rPr>
              <a:t>, la </a:t>
            </a:r>
            <a:r>
              <a:rPr lang="en-US" dirty="0" err="1">
                <a:ea typeface="+mn-lt"/>
                <a:cs typeface="+mn-lt"/>
              </a:rPr>
              <a:t>mémoire</a:t>
            </a:r>
            <a:r>
              <a:rPr lang="en-US" dirty="0">
                <a:ea typeface="+mn-lt"/>
                <a:cs typeface="+mn-lt"/>
              </a:rPr>
              <a:t> et la</a:t>
            </a:r>
            <a:r>
              <a:rPr lang="en-US" u="sng" dirty="0">
                <a:ea typeface="+mn-lt"/>
                <a:cs typeface="+mn-lt"/>
              </a:rPr>
              <a:t> </a:t>
            </a:r>
            <a:r>
              <a:rPr lang="en-US" u="sng" dirty="0" err="1">
                <a:ea typeface="+mn-lt"/>
                <a:cs typeface="+mn-lt"/>
              </a:rPr>
              <a:t>régulation</a:t>
            </a:r>
            <a:r>
              <a:rPr lang="en-US" u="sng" dirty="0">
                <a:ea typeface="+mn-lt"/>
                <a:cs typeface="+mn-lt"/>
              </a:rPr>
              <a:t> des </a:t>
            </a:r>
            <a:r>
              <a:rPr lang="en-US" u="sng" dirty="0" err="1">
                <a:ea typeface="+mn-lt"/>
                <a:cs typeface="+mn-lt"/>
              </a:rPr>
              <a:t>émotions</a:t>
            </a:r>
            <a:r>
              <a:rPr lang="en-US" dirty="0">
                <a:ea typeface="+mn-lt"/>
                <a:cs typeface="+mn-lt"/>
              </a:rPr>
              <a:t>. On </a:t>
            </a:r>
            <a:r>
              <a:rPr lang="en-US" dirty="0" err="1">
                <a:ea typeface="+mn-lt"/>
                <a:cs typeface="+mn-lt"/>
              </a:rPr>
              <a:t>sait</a:t>
            </a:r>
            <a:r>
              <a:rPr lang="en-US" dirty="0">
                <a:ea typeface="+mn-lt"/>
                <a:cs typeface="+mn-lt"/>
              </a:rPr>
              <a:t> que le </a:t>
            </a:r>
            <a:r>
              <a:rPr lang="en-US" dirty="0" err="1">
                <a:ea typeface="+mn-lt"/>
                <a:cs typeface="+mn-lt"/>
              </a:rPr>
              <a:t>système</a:t>
            </a:r>
            <a:r>
              <a:rPr lang="en-US" dirty="0">
                <a:ea typeface="+mn-lt"/>
                <a:cs typeface="+mn-lt"/>
              </a:rPr>
              <a:t> </a:t>
            </a:r>
            <a:r>
              <a:rPr lang="en-US" dirty="0" err="1">
                <a:ea typeface="+mn-lt"/>
                <a:cs typeface="+mn-lt"/>
              </a:rPr>
              <a:t>limbique</a:t>
            </a:r>
            <a:r>
              <a:rPr lang="en-US" dirty="0">
                <a:ea typeface="+mn-lt"/>
                <a:cs typeface="+mn-lt"/>
              </a:rPr>
              <a:t> </a:t>
            </a:r>
            <a:r>
              <a:rPr lang="en-US" dirty="0" err="1">
                <a:ea typeface="+mn-lt"/>
                <a:cs typeface="+mn-lt"/>
              </a:rPr>
              <a:t>exerce</a:t>
            </a:r>
            <a:r>
              <a:rPr lang="en-US" dirty="0">
                <a:ea typeface="+mn-lt"/>
                <a:cs typeface="+mn-lt"/>
              </a:rPr>
              <a:t> </a:t>
            </a:r>
            <a:r>
              <a:rPr lang="en-US" dirty="0" err="1">
                <a:ea typeface="+mn-lt"/>
                <a:cs typeface="+mn-lt"/>
              </a:rPr>
              <a:t>une</a:t>
            </a:r>
            <a:r>
              <a:rPr lang="en-US" dirty="0">
                <a:ea typeface="+mn-lt"/>
                <a:cs typeface="+mn-lt"/>
              </a:rPr>
              <a:t> influence sur le </a:t>
            </a:r>
            <a:r>
              <a:rPr lang="en-US" u="sng" dirty="0" err="1">
                <a:ea typeface="+mn-lt"/>
                <a:cs typeface="+mn-lt"/>
              </a:rPr>
              <a:t>système</a:t>
            </a:r>
            <a:r>
              <a:rPr lang="en-US" u="sng" dirty="0">
                <a:ea typeface="+mn-lt"/>
                <a:cs typeface="+mn-lt"/>
              </a:rPr>
              <a:t> </a:t>
            </a:r>
            <a:r>
              <a:rPr lang="en-US" u="sng" dirty="0" err="1">
                <a:ea typeface="+mn-lt"/>
                <a:cs typeface="+mn-lt"/>
              </a:rPr>
              <a:t>endocrinien</a:t>
            </a:r>
            <a:r>
              <a:rPr lang="en-US" u="sng" dirty="0">
                <a:ea typeface="+mn-lt"/>
                <a:cs typeface="+mn-lt"/>
              </a:rPr>
              <a:t> </a:t>
            </a:r>
            <a:r>
              <a:rPr lang="en-US" dirty="0">
                <a:ea typeface="+mn-lt"/>
                <a:cs typeface="+mn-lt"/>
              </a:rPr>
              <a:t>(</a:t>
            </a:r>
            <a:r>
              <a:rPr lang="en-US" dirty="0" err="1">
                <a:ea typeface="+mn-lt"/>
                <a:cs typeface="+mn-lt"/>
              </a:rPr>
              <a:t>organes</a:t>
            </a:r>
            <a:r>
              <a:rPr lang="en-US" dirty="0">
                <a:ea typeface="+mn-lt"/>
                <a:cs typeface="+mn-lt"/>
              </a:rPr>
              <a:t> </a:t>
            </a:r>
            <a:r>
              <a:rPr lang="en-US" dirty="0" err="1">
                <a:ea typeface="+mn-lt"/>
                <a:cs typeface="+mn-lt"/>
              </a:rPr>
              <a:t>sécréteurs</a:t>
            </a:r>
            <a:r>
              <a:rPr lang="en-US" dirty="0">
                <a:ea typeface="+mn-lt"/>
                <a:cs typeface="+mn-lt"/>
              </a:rPr>
              <a:t> </a:t>
            </a:r>
            <a:r>
              <a:rPr lang="en-US" dirty="0" err="1">
                <a:ea typeface="+mn-lt"/>
                <a:cs typeface="+mn-lt"/>
              </a:rPr>
              <a:t>d'</a:t>
            </a:r>
            <a:r>
              <a:rPr lang="en-US" u="sng" dirty="0" err="1">
                <a:ea typeface="+mn-lt"/>
                <a:cs typeface="+mn-lt"/>
              </a:rPr>
              <a:t>hormones</a:t>
            </a:r>
            <a:r>
              <a:rPr lang="en-US" dirty="0">
                <a:ea typeface="+mn-lt"/>
                <a:cs typeface="+mn-lt"/>
              </a:rPr>
              <a:t>).</a:t>
            </a:r>
          </a:p>
          <a:p>
            <a:endParaRPr lang="en-US" dirty="0">
              <a:ea typeface="+mn-lt"/>
              <a:cs typeface="+mn-lt"/>
            </a:endParaRPr>
          </a:p>
          <a:p>
            <a:endParaRPr lang="en-US" dirty="0"/>
          </a:p>
        </p:txBody>
      </p:sp>
    </p:spTree>
    <p:extLst>
      <p:ext uri="{BB962C8B-B14F-4D97-AF65-F5344CB8AC3E}">
        <p14:creationId xmlns:p14="http://schemas.microsoft.com/office/powerpoint/2010/main" val="3987662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1CFF-93F5-4050-B2C9-9D2223873234}"/>
              </a:ext>
            </a:extLst>
          </p:cNvPr>
          <p:cNvSpPr>
            <a:spLocks noGrp="1"/>
          </p:cNvSpPr>
          <p:nvPr>
            <p:ph type="title"/>
          </p:nvPr>
        </p:nvSpPr>
        <p:spPr>
          <a:xfrm>
            <a:off x="2030950" y="2348135"/>
            <a:ext cx="8911687" cy="1280890"/>
          </a:xfrm>
        </p:spPr>
        <p:txBody>
          <a:bodyPr/>
          <a:lstStyle/>
          <a:p>
            <a:r>
              <a:rPr lang="en-US" b="1" cap="all" dirty="0">
                <a:solidFill>
                  <a:srgbClr val="FF0000"/>
                </a:solidFill>
                <a:ea typeface="+mj-lt"/>
                <a:cs typeface="+mj-lt"/>
              </a:rPr>
              <a:t>LES TECHNIQUES D’ACQUISITION DES ACTIVITÉS CÉRÉBRALES</a:t>
            </a:r>
            <a:endParaRPr lang="en-US" dirty="0">
              <a:solidFill>
                <a:srgbClr val="FF0000"/>
              </a:solidFill>
              <a:ea typeface="+mj-lt"/>
              <a:cs typeface="+mj-lt"/>
            </a:endParaRPr>
          </a:p>
          <a:p>
            <a:endParaRPr lang="en-US" dirty="0"/>
          </a:p>
        </p:txBody>
      </p:sp>
    </p:spTree>
    <p:extLst>
      <p:ext uri="{BB962C8B-B14F-4D97-AF65-F5344CB8AC3E}">
        <p14:creationId xmlns:p14="http://schemas.microsoft.com/office/powerpoint/2010/main" val="2472812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ABF00-3628-4507-8DA5-903EA26350D8}"/>
              </a:ext>
            </a:extLst>
          </p:cNvPr>
          <p:cNvSpPr>
            <a:spLocks noGrp="1"/>
          </p:cNvSpPr>
          <p:nvPr>
            <p:ph type="title"/>
          </p:nvPr>
        </p:nvSpPr>
        <p:spPr/>
        <p:txBody>
          <a:bodyPr/>
          <a:lstStyle/>
          <a:p>
            <a:pPr marL="285750" indent="-285750">
              <a:spcBef>
                <a:spcPts val="0"/>
              </a:spcBef>
              <a:buFont typeface="Arial,Sans-Serif"/>
              <a:buChar char="•"/>
            </a:pPr>
            <a:r>
              <a:rPr lang="en-US" b="1" i="1" u="sng" cap="all" dirty="0">
                <a:solidFill>
                  <a:srgbClr val="FF0000"/>
                </a:solidFill>
              </a:rPr>
              <a:t>1)</a:t>
            </a:r>
            <a:r>
              <a:rPr lang="en-US" b="1" u="sng" cap="all" dirty="0">
                <a:solidFill>
                  <a:srgbClr val="FF0000"/>
                </a:solidFill>
              </a:rPr>
              <a:t>- TECHNIQUES NON-INVASIVES</a:t>
            </a:r>
            <a:endParaRPr lang="en-US" b="1" u="sng">
              <a:solidFill>
                <a:srgbClr val="FF0000"/>
              </a:solidFill>
              <a:ea typeface="+mj-lt"/>
              <a:cs typeface="+mj-lt"/>
            </a:endParaRPr>
          </a:p>
          <a:p>
            <a:endParaRPr lang="en-US" dirty="0"/>
          </a:p>
        </p:txBody>
      </p:sp>
      <p:sp>
        <p:nvSpPr>
          <p:cNvPr id="3" name="Content Placeholder 2">
            <a:extLst>
              <a:ext uri="{FF2B5EF4-FFF2-40B4-BE49-F238E27FC236}">
                <a16:creationId xmlns:a16="http://schemas.microsoft.com/office/drawing/2014/main" id="{14961BC9-A534-4E4A-96BB-0EEDAFE11FC8}"/>
              </a:ext>
            </a:extLst>
          </p:cNvPr>
          <p:cNvSpPr>
            <a:spLocks noGrp="1"/>
          </p:cNvSpPr>
          <p:nvPr>
            <p:ph idx="1"/>
          </p:nvPr>
        </p:nvSpPr>
        <p:spPr>
          <a:xfrm>
            <a:off x="2217737" y="1905000"/>
            <a:ext cx="9286875" cy="4006222"/>
          </a:xfrm>
        </p:spPr>
        <p:txBody>
          <a:bodyPr vert="horz" lIns="91440" tIns="45720" rIns="91440" bIns="45720" rtlCol="0" anchor="t">
            <a:normAutofit/>
          </a:bodyPr>
          <a:lstStyle/>
          <a:p>
            <a:r>
              <a:rPr lang="en-US" sz="2000" b="1" u="sng" dirty="0">
                <a:solidFill>
                  <a:srgbClr val="0070C0"/>
                </a:solidFill>
                <a:ea typeface="+mn-lt"/>
                <a:cs typeface="+mn-lt"/>
              </a:rPr>
              <a:t>-</a:t>
            </a:r>
            <a:r>
              <a:rPr lang="en-US" sz="2000" b="1" u="sng" dirty="0" err="1">
                <a:solidFill>
                  <a:srgbClr val="0070C0"/>
                </a:solidFill>
                <a:ea typeface="+mn-lt"/>
                <a:cs typeface="+mn-lt"/>
              </a:rPr>
              <a:t>L’électroencéphalographie</a:t>
            </a:r>
            <a:r>
              <a:rPr lang="en-US" sz="2000" b="1" u="sng" dirty="0">
                <a:solidFill>
                  <a:srgbClr val="0070C0"/>
                </a:solidFill>
                <a:ea typeface="+mn-lt"/>
                <a:cs typeface="+mn-lt"/>
              </a:rPr>
              <a:t> EEG</a:t>
            </a:r>
          </a:p>
          <a:p>
            <a:endParaRPr lang="en-US" dirty="0">
              <a:ea typeface="+mn-lt"/>
              <a:cs typeface="+mn-lt"/>
            </a:endParaRPr>
          </a:p>
          <a:p>
            <a:r>
              <a:rPr lang="en-US" dirty="0" err="1">
                <a:ea typeface="+mn-lt"/>
                <a:cs typeface="+mn-lt"/>
              </a:rPr>
              <a:t>L'électroencéphalographie</a:t>
            </a:r>
            <a:r>
              <a:rPr lang="en-US" dirty="0">
                <a:ea typeface="+mn-lt"/>
                <a:cs typeface="+mn-lt"/>
              </a:rPr>
              <a:t> (EEG) </a:t>
            </a:r>
            <a:r>
              <a:rPr lang="en-US" dirty="0" err="1">
                <a:ea typeface="+mn-lt"/>
                <a:cs typeface="+mn-lt"/>
              </a:rPr>
              <a:t>est</a:t>
            </a:r>
            <a:r>
              <a:rPr lang="en-US" dirty="0">
                <a:ea typeface="+mn-lt"/>
                <a:cs typeface="+mn-lt"/>
              </a:rPr>
              <a:t> </a:t>
            </a:r>
            <a:r>
              <a:rPr lang="en-US" dirty="0" err="1">
                <a:ea typeface="+mn-lt"/>
                <a:cs typeface="+mn-lt"/>
              </a:rPr>
              <a:t>l'examen</a:t>
            </a:r>
            <a:r>
              <a:rPr lang="en-US" dirty="0">
                <a:ea typeface="+mn-lt"/>
                <a:cs typeface="+mn-lt"/>
              </a:rPr>
              <a:t> qui </a:t>
            </a:r>
            <a:r>
              <a:rPr lang="en-US" dirty="0" err="1">
                <a:ea typeface="+mn-lt"/>
                <a:cs typeface="+mn-lt"/>
              </a:rPr>
              <a:t>permet</a:t>
            </a:r>
            <a:r>
              <a:rPr lang="en-US" dirty="0">
                <a:ea typeface="+mn-lt"/>
                <a:cs typeface="+mn-lt"/>
              </a:rPr>
              <a:t> </a:t>
            </a:r>
            <a:r>
              <a:rPr lang="en-US" dirty="0" err="1">
                <a:ea typeface="+mn-lt"/>
                <a:cs typeface="+mn-lt"/>
              </a:rPr>
              <a:t>l'enregistrement</a:t>
            </a:r>
            <a:r>
              <a:rPr lang="en-US" dirty="0">
                <a:ea typeface="+mn-lt"/>
                <a:cs typeface="+mn-lt"/>
              </a:rPr>
              <a:t> de </a:t>
            </a:r>
            <a:r>
              <a:rPr lang="en-US" dirty="0" err="1">
                <a:ea typeface="+mn-lt"/>
                <a:cs typeface="+mn-lt"/>
              </a:rPr>
              <a:t>l'activité</a:t>
            </a:r>
            <a:r>
              <a:rPr lang="en-US" dirty="0">
                <a:ea typeface="+mn-lt"/>
                <a:cs typeface="+mn-lt"/>
              </a:rPr>
              <a:t> </a:t>
            </a:r>
            <a:r>
              <a:rPr lang="en-US" dirty="0" err="1">
                <a:ea typeface="+mn-lt"/>
                <a:cs typeface="+mn-lt"/>
              </a:rPr>
              <a:t>électrique</a:t>
            </a:r>
            <a:r>
              <a:rPr lang="en-US" dirty="0">
                <a:ea typeface="+mn-lt"/>
                <a:cs typeface="+mn-lt"/>
              </a:rPr>
              <a:t> </a:t>
            </a:r>
            <a:r>
              <a:rPr lang="en-US" dirty="0" err="1">
                <a:ea typeface="+mn-lt"/>
                <a:cs typeface="+mn-lt"/>
              </a:rPr>
              <a:t>spontanée</a:t>
            </a:r>
            <a:r>
              <a:rPr lang="en-US" dirty="0">
                <a:ea typeface="+mn-lt"/>
                <a:cs typeface="+mn-lt"/>
              </a:rPr>
              <a:t> du </a:t>
            </a:r>
            <a:r>
              <a:rPr lang="en-US" dirty="0" err="1">
                <a:ea typeface="+mn-lt"/>
                <a:cs typeface="+mn-lt"/>
              </a:rPr>
              <a:t>cerveau</a:t>
            </a:r>
            <a:r>
              <a:rPr lang="en-US" dirty="0">
                <a:ea typeface="+mn-lt"/>
                <a:cs typeface="+mn-lt"/>
              </a:rPr>
              <a:t> à travers le </a:t>
            </a:r>
            <a:r>
              <a:rPr lang="en-US" dirty="0" err="1">
                <a:ea typeface="+mn-lt"/>
                <a:cs typeface="+mn-lt"/>
              </a:rPr>
              <a:t>crâne</a:t>
            </a:r>
            <a:r>
              <a:rPr lang="en-US" dirty="0">
                <a:ea typeface="+mn-lt"/>
                <a:cs typeface="+mn-lt"/>
              </a:rPr>
              <a:t>, au </a:t>
            </a:r>
            <a:r>
              <a:rPr lang="en-US" dirty="0" err="1">
                <a:ea typeface="+mn-lt"/>
                <a:cs typeface="+mn-lt"/>
              </a:rPr>
              <a:t>moyen</a:t>
            </a:r>
            <a:r>
              <a:rPr lang="en-US" dirty="0">
                <a:ea typeface="+mn-lt"/>
                <a:cs typeface="+mn-lt"/>
              </a:rPr>
              <a:t> </a:t>
            </a:r>
            <a:r>
              <a:rPr lang="en-US" dirty="0" err="1">
                <a:ea typeface="+mn-lt"/>
                <a:cs typeface="+mn-lt"/>
              </a:rPr>
              <a:t>d'électrodes</a:t>
            </a:r>
            <a:r>
              <a:rPr lang="en-US" dirty="0">
                <a:ea typeface="+mn-lt"/>
                <a:cs typeface="+mn-lt"/>
              </a:rPr>
              <a:t> </a:t>
            </a:r>
            <a:r>
              <a:rPr lang="en-US" dirty="0" err="1">
                <a:ea typeface="+mn-lt"/>
                <a:cs typeface="+mn-lt"/>
              </a:rPr>
              <a:t>placées</a:t>
            </a:r>
            <a:r>
              <a:rPr lang="en-US" dirty="0">
                <a:ea typeface="+mn-lt"/>
                <a:cs typeface="+mn-lt"/>
              </a:rPr>
              <a:t> de </a:t>
            </a:r>
            <a:r>
              <a:rPr lang="en-US" dirty="0" err="1">
                <a:ea typeface="+mn-lt"/>
                <a:cs typeface="+mn-lt"/>
              </a:rPr>
              <a:t>façon</a:t>
            </a:r>
            <a:r>
              <a:rPr lang="en-US" dirty="0">
                <a:ea typeface="+mn-lt"/>
                <a:cs typeface="+mn-lt"/>
              </a:rPr>
              <a:t> </a:t>
            </a:r>
            <a:r>
              <a:rPr lang="en-US" dirty="0" err="1">
                <a:ea typeface="+mn-lt"/>
                <a:cs typeface="+mn-lt"/>
              </a:rPr>
              <a:t>standardisée</a:t>
            </a:r>
            <a:r>
              <a:rPr lang="en-US" dirty="0">
                <a:ea typeface="+mn-lt"/>
                <a:cs typeface="+mn-lt"/>
              </a:rPr>
              <a:t> sur le scalp (</a:t>
            </a:r>
            <a:r>
              <a:rPr lang="en-US" dirty="0" err="1">
                <a:ea typeface="+mn-lt"/>
                <a:cs typeface="+mn-lt"/>
              </a:rPr>
              <a:t>ou</a:t>
            </a:r>
            <a:r>
              <a:rPr lang="en-US" dirty="0">
                <a:ea typeface="+mn-lt"/>
                <a:cs typeface="+mn-lt"/>
              </a:rPr>
              <a:t> </a:t>
            </a:r>
            <a:r>
              <a:rPr lang="en-US" dirty="0" err="1">
                <a:ea typeface="+mn-lt"/>
                <a:cs typeface="+mn-lt"/>
              </a:rPr>
              <a:t>cuir</a:t>
            </a:r>
            <a:r>
              <a:rPr lang="en-US" dirty="0">
                <a:ea typeface="+mn-lt"/>
                <a:cs typeface="+mn-lt"/>
              </a:rPr>
              <a:t> </a:t>
            </a:r>
            <a:r>
              <a:rPr lang="en-US" dirty="0" err="1">
                <a:ea typeface="+mn-lt"/>
                <a:cs typeface="+mn-lt"/>
              </a:rPr>
              <a:t>chevelu</a:t>
            </a:r>
            <a:r>
              <a:rPr lang="en-US" dirty="0">
                <a:ea typeface="+mn-lt"/>
                <a:cs typeface="+mn-lt"/>
              </a:rPr>
              <a:t>) et </a:t>
            </a:r>
            <a:r>
              <a:rPr lang="en-US" dirty="0" err="1">
                <a:ea typeface="+mn-lt"/>
                <a:cs typeface="+mn-lt"/>
              </a:rPr>
              <a:t>reliées</a:t>
            </a:r>
            <a:r>
              <a:rPr lang="en-US" dirty="0">
                <a:ea typeface="+mn-lt"/>
                <a:cs typeface="+mn-lt"/>
              </a:rPr>
              <a:t> entre </a:t>
            </a:r>
            <a:r>
              <a:rPr lang="en-US" dirty="0" err="1">
                <a:ea typeface="+mn-lt"/>
                <a:cs typeface="+mn-lt"/>
              </a:rPr>
              <a:t>elles</a:t>
            </a:r>
            <a:r>
              <a:rPr lang="en-US" dirty="0">
                <a:ea typeface="+mn-lt"/>
                <a:cs typeface="+mn-lt"/>
              </a:rPr>
              <a:t> </a:t>
            </a:r>
            <a:r>
              <a:rPr lang="en-US" dirty="0" err="1">
                <a:ea typeface="+mn-lt"/>
                <a:cs typeface="+mn-lt"/>
              </a:rPr>
              <a:t>selon</a:t>
            </a:r>
            <a:r>
              <a:rPr lang="en-US" dirty="0">
                <a:ea typeface="+mn-lt"/>
                <a:cs typeface="+mn-lt"/>
              </a:rPr>
              <a:t> des montages variables.</a:t>
            </a:r>
            <a:endParaRPr lang="en-US"/>
          </a:p>
          <a:p>
            <a:r>
              <a:rPr lang="en-US" dirty="0">
                <a:ea typeface="+mn-lt"/>
                <a:cs typeface="+mn-lt"/>
              </a:rPr>
              <a:t>Les </a:t>
            </a:r>
            <a:r>
              <a:rPr lang="en-US" dirty="0" err="1">
                <a:ea typeface="+mn-lt"/>
                <a:cs typeface="+mn-lt"/>
              </a:rPr>
              <a:t>électrodes</a:t>
            </a:r>
            <a:r>
              <a:rPr lang="en-US" dirty="0">
                <a:ea typeface="+mn-lt"/>
                <a:cs typeface="+mn-lt"/>
              </a:rPr>
              <a:t> (au </a:t>
            </a:r>
            <a:r>
              <a:rPr lang="en-US" dirty="0" err="1">
                <a:ea typeface="+mn-lt"/>
                <a:cs typeface="+mn-lt"/>
              </a:rPr>
              <a:t>nombre</a:t>
            </a:r>
            <a:r>
              <a:rPr lang="en-US" dirty="0">
                <a:ea typeface="+mn-lt"/>
                <a:cs typeface="+mn-lt"/>
              </a:rPr>
              <a:t> de 10 à 20), </a:t>
            </a:r>
            <a:r>
              <a:rPr lang="en-US" dirty="0" err="1">
                <a:ea typeface="+mn-lt"/>
                <a:cs typeface="+mn-lt"/>
              </a:rPr>
              <a:t>constituées</a:t>
            </a:r>
            <a:r>
              <a:rPr lang="en-US" dirty="0">
                <a:ea typeface="+mn-lt"/>
                <a:cs typeface="+mn-lt"/>
              </a:rPr>
              <a:t> d'un </a:t>
            </a:r>
            <a:r>
              <a:rPr lang="en-US" dirty="0" err="1">
                <a:ea typeface="+mn-lt"/>
                <a:cs typeface="+mn-lt"/>
              </a:rPr>
              <a:t>alliage</a:t>
            </a:r>
            <a:r>
              <a:rPr lang="en-US" dirty="0">
                <a:ea typeface="+mn-lt"/>
                <a:cs typeface="+mn-lt"/>
              </a:rPr>
              <a:t> </a:t>
            </a:r>
            <a:r>
              <a:rPr lang="en-US" dirty="0" err="1">
                <a:ea typeface="+mn-lt"/>
                <a:cs typeface="+mn-lt"/>
              </a:rPr>
              <a:t>argentique</a:t>
            </a:r>
            <a:r>
              <a:rPr lang="en-US" dirty="0">
                <a:ea typeface="+mn-lt"/>
                <a:cs typeface="+mn-lt"/>
              </a:rPr>
              <a:t>, </a:t>
            </a:r>
            <a:r>
              <a:rPr lang="en-US" dirty="0" err="1">
                <a:ea typeface="+mn-lt"/>
                <a:cs typeface="+mn-lt"/>
              </a:rPr>
              <a:t>sont</a:t>
            </a:r>
            <a:r>
              <a:rPr lang="en-US" dirty="0">
                <a:ea typeface="+mn-lt"/>
                <a:cs typeface="+mn-lt"/>
              </a:rPr>
              <a:t> </a:t>
            </a:r>
            <a:r>
              <a:rPr lang="en-US" dirty="0" err="1">
                <a:ea typeface="+mn-lt"/>
                <a:cs typeface="+mn-lt"/>
              </a:rPr>
              <a:t>réparties</a:t>
            </a:r>
            <a:r>
              <a:rPr lang="en-US" dirty="0">
                <a:ea typeface="+mn-lt"/>
                <a:cs typeface="+mn-lt"/>
              </a:rPr>
              <a:t> sur le scalp de </a:t>
            </a:r>
            <a:r>
              <a:rPr lang="en-US" dirty="0" err="1">
                <a:ea typeface="+mn-lt"/>
                <a:cs typeface="+mn-lt"/>
              </a:rPr>
              <a:t>façon</a:t>
            </a:r>
            <a:r>
              <a:rPr lang="en-US" dirty="0">
                <a:ea typeface="+mn-lt"/>
                <a:cs typeface="+mn-lt"/>
              </a:rPr>
              <a:t> </a:t>
            </a:r>
            <a:r>
              <a:rPr lang="en-US" dirty="0" err="1">
                <a:ea typeface="+mn-lt"/>
                <a:cs typeface="+mn-lt"/>
              </a:rPr>
              <a:t>symétrique</a:t>
            </a:r>
            <a:r>
              <a:rPr lang="en-US" dirty="0">
                <a:ea typeface="+mn-lt"/>
                <a:cs typeface="+mn-lt"/>
              </a:rPr>
              <a:t>.</a:t>
            </a:r>
            <a:endParaRPr lang="en-US" dirty="0"/>
          </a:p>
          <a:p>
            <a:r>
              <a:rPr lang="en-US" dirty="0" err="1">
                <a:ea typeface="+mn-lt"/>
                <a:cs typeface="+mn-lt"/>
              </a:rPr>
              <a:t>L’appareil</a:t>
            </a:r>
            <a:r>
              <a:rPr lang="en-US" dirty="0">
                <a:ea typeface="+mn-lt"/>
                <a:cs typeface="+mn-lt"/>
              </a:rPr>
              <a:t>  </a:t>
            </a:r>
            <a:r>
              <a:rPr lang="en-US" dirty="0" err="1">
                <a:ea typeface="+mn-lt"/>
                <a:cs typeface="+mn-lt"/>
              </a:rPr>
              <a:t>dessine</a:t>
            </a:r>
            <a:r>
              <a:rPr lang="en-US" dirty="0">
                <a:ea typeface="+mn-lt"/>
                <a:cs typeface="+mn-lt"/>
              </a:rPr>
              <a:t> 5 à 10 </a:t>
            </a:r>
            <a:r>
              <a:rPr lang="en-US" dirty="0" err="1">
                <a:ea typeface="+mn-lt"/>
                <a:cs typeface="+mn-lt"/>
              </a:rPr>
              <a:t>tracés</a:t>
            </a:r>
            <a:r>
              <a:rPr lang="en-US" dirty="0">
                <a:ea typeface="+mn-lt"/>
                <a:cs typeface="+mn-lt"/>
              </a:rPr>
              <a:t> les </a:t>
            </a:r>
            <a:r>
              <a:rPr lang="en-US" dirty="0" err="1">
                <a:ea typeface="+mn-lt"/>
                <a:cs typeface="+mn-lt"/>
              </a:rPr>
              <a:t>uns</a:t>
            </a:r>
            <a:r>
              <a:rPr lang="en-US" dirty="0">
                <a:ea typeface="+mn-lt"/>
                <a:cs typeface="+mn-lt"/>
              </a:rPr>
              <a:t> sous les </a:t>
            </a:r>
            <a:r>
              <a:rPr lang="en-US" dirty="0" err="1">
                <a:ea typeface="+mn-lt"/>
                <a:cs typeface="+mn-lt"/>
              </a:rPr>
              <a:t>autres</a:t>
            </a:r>
            <a:r>
              <a:rPr lang="en-US" dirty="0">
                <a:ea typeface="+mn-lt"/>
                <a:cs typeface="+mn-lt"/>
              </a:rPr>
              <a:t>. </a:t>
            </a:r>
            <a:r>
              <a:rPr lang="en-US" dirty="0" err="1">
                <a:ea typeface="+mn-lt"/>
                <a:cs typeface="+mn-lt"/>
              </a:rPr>
              <a:t>Chaque</a:t>
            </a:r>
            <a:r>
              <a:rPr lang="en-US" dirty="0">
                <a:ea typeface="+mn-lt"/>
                <a:cs typeface="+mn-lt"/>
              </a:rPr>
              <a:t> </a:t>
            </a:r>
            <a:r>
              <a:rPr lang="en-US" dirty="0" err="1">
                <a:ea typeface="+mn-lt"/>
                <a:cs typeface="+mn-lt"/>
              </a:rPr>
              <a:t>tracé</a:t>
            </a:r>
            <a:r>
              <a:rPr lang="en-US" dirty="0">
                <a:ea typeface="+mn-lt"/>
                <a:cs typeface="+mn-lt"/>
              </a:rPr>
              <a:t> </a:t>
            </a:r>
            <a:r>
              <a:rPr lang="en-US" dirty="0" err="1">
                <a:ea typeface="+mn-lt"/>
                <a:cs typeface="+mn-lt"/>
              </a:rPr>
              <a:t>est</a:t>
            </a:r>
            <a:r>
              <a:rPr lang="en-US" dirty="0">
                <a:ea typeface="+mn-lt"/>
                <a:cs typeface="+mn-lt"/>
              </a:rPr>
              <a:t> </a:t>
            </a:r>
            <a:r>
              <a:rPr lang="en-US" dirty="0" err="1">
                <a:ea typeface="+mn-lt"/>
                <a:cs typeface="+mn-lt"/>
              </a:rPr>
              <a:t>formé</a:t>
            </a:r>
            <a:r>
              <a:rPr lang="en-US" dirty="0">
                <a:ea typeface="+mn-lt"/>
                <a:cs typeface="+mn-lt"/>
              </a:rPr>
              <a:t> </a:t>
            </a:r>
            <a:r>
              <a:rPr lang="en-US" dirty="0" err="1">
                <a:ea typeface="+mn-lt"/>
                <a:cs typeface="+mn-lt"/>
              </a:rPr>
              <a:t>d’ondes</a:t>
            </a:r>
            <a:r>
              <a:rPr lang="en-US" dirty="0">
                <a:ea typeface="+mn-lt"/>
                <a:cs typeface="+mn-lt"/>
              </a:rPr>
              <a:t> </a:t>
            </a:r>
            <a:r>
              <a:rPr lang="en-US" dirty="0" err="1">
                <a:ea typeface="+mn-lt"/>
                <a:cs typeface="+mn-lt"/>
              </a:rPr>
              <a:t>successives</a:t>
            </a:r>
            <a:r>
              <a:rPr lang="en-US" dirty="0">
                <a:ea typeface="+mn-lt"/>
                <a:cs typeface="+mn-lt"/>
              </a:rPr>
              <a:t> </a:t>
            </a:r>
            <a:r>
              <a:rPr lang="en-US" dirty="0" err="1">
                <a:ea typeface="+mn-lt"/>
                <a:cs typeface="+mn-lt"/>
              </a:rPr>
              <a:t>caractérisée</a:t>
            </a:r>
            <a:r>
              <a:rPr lang="en-US" dirty="0">
                <a:ea typeface="+mn-lt"/>
                <a:cs typeface="+mn-lt"/>
              </a:rPr>
              <a:t> par </a:t>
            </a:r>
            <a:r>
              <a:rPr lang="en-US" dirty="0" err="1">
                <a:ea typeface="+mn-lt"/>
                <a:cs typeface="+mn-lt"/>
              </a:rPr>
              <a:t>leur</a:t>
            </a:r>
            <a:r>
              <a:rPr lang="en-US" dirty="0">
                <a:ea typeface="+mn-lt"/>
                <a:cs typeface="+mn-lt"/>
              </a:rPr>
              <a:t> </a:t>
            </a:r>
            <a:r>
              <a:rPr lang="en-US" dirty="0" err="1">
                <a:ea typeface="+mn-lt"/>
                <a:cs typeface="+mn-lt"/>
              </a:rPr>
              <a:t>forme</a:t>
            </a:r>
            <a:r>
              <a:rPr lang="en-US" dirty="0">
                <a:ea typeface="+mn-lt"/>
                <a:cs typeface="+mn-lt"/>
              </a:rPr>
              <a:t> (pointe </a:t>
            </a:r>
            <a:r>
              <a:rPr lang="en-US" dirty="0" err="1">
                <a:ea typeface="+mn-lt"/>
                <a:cs typeface="+mn-lt"/>
              </a:rPr>
              <a:t>ou</a:t>
            </a:r>
            <a:r>
              <a:rPr lang="en-US" dirty="0">
                <a:ea typeface="+mn-lt"/>
                <a:cs typeface="+mn-lt"/>
              </a:rPr>
              <a:t> </a:t>
            </a:r>
            <a:r>
              <a:rPr lang="en-US" dirty="0" err="1">
                <a:ea typeface="+mn-lt"/>
                <a:cs typeface="+mn-lt"/>
              </a:rPr>
              <a:t>onde</a:t>
            </a:r>
            <a:r>
              <a:rPr lang="en-US" dirty="0">
                <a:ea typeface="+mn-lt"/>
                <a:cs typeface="+mn-lt"/>
              </a:rPr>
              <a:t>), </a:t>
            </a:r>
            <a:r>
              <a:rPr lang="en-US" dirty="0" err="1">
                <a:ea typeface="+mn-lt"/>
                <a:cs typeface="+mn-lt"/>
              </a:rPr>
              <a:t>leur</a:t>
            </a:r>
            <a:r>
              <a:rPr lang="en-US" dirty="0">
                <a:ea typeface="+mn-lt"/>
                <a:cs typeface="+mn-lt"/>
              </a:rPr>
              <a:t> </a:t>
            </a:r>
            <a:r>
              <a:rPr lang="en-US" dirty="0" err="1">
                <a:ea typeface="+mn-lt"/>
                <a:cs typeface="+mn-lt"/>
              </a:rPr>
              <a:t>fréquence</a:t>
            </a:r>
            <a:r>
              <a:rPr lang="en-US" dirty="0">
                <a:ea typeface="+mn-lt"/>
                <a:cs typeface="+mn-lt"/>
              </a:rPr>
              <a:t>, </a:t>
            </a:r>
            <a:r>
              <a:rPr lang="en-US" dirty="0" err="1">
                <a:ea typeface="+mn-lt"/>
                <a:cs typeface="+mn-lt"/>
              </a:rPr>
              <a:t>l’effet</a:t>
            </a:r>
            <a:r>
              <a:rPr lang="en-US" dirty="0">
                <a:ea typeface="+mn-lt"/>
                <a:cs typeface="+mn-lt"/>
              </a:rPr>
              <a:t> des stimulations. </a:t>
            </a:r>
            <a:endParaRPr lang="en-US" dirty="0"/>
          </a:p>
          <a:p>
            <a:endParaRPr lang="en-US" dirty="0"/>
          </a:p>
        </p:txBody>
      </p:sp>
    </p:spTree>
    <p:extLst>
      <p:ext uri="{BB962C8B-B14F-4D97-AF65-F5344CB8AC3E}">
        <p14:creationId xmlns:p14="http://schemas.microsoft.com/office/powerpoint/2010/main" val="378189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C9234C-AA5B-4BD5-B114-C14556EE065D}"/>
              </a:ext>
            </a:extLst>
          </p:cNvPr>
          <p:cNvSpPr>
            <a:spLocks noGrp="1"/>
          </p:cNvSpPr>
          <p:nvPr>
            <p:ph idx="1"/>
          </p:nvPr>
        </p:nvSpPr>
        <p:spPr>
          <a:xfrm>
            <a:off x="2312987" y="428625"/>
            <a:ext cx="8915400" cy="5854072"/>
          </a:xfrm>
        </p:spPr>
        <p:txBody>
          <a:bodyPr vert="horz" lIns="91440" tIns="45720" rIns="91440" bIns="45720" rtlCol="0" anchor="t">
            <a:normAutofit/>
          </a:bodyPr>
          <a:lstStyle/>
          <a:p>
            <a:r>
              <a:rPr lang="en-US" b="1" u="sng" dirty="0">
                <a:solidFill>
                  <a:srgbClr val="0070C0"/>
                </a:solidFill>
                <a:ea typeface="+mn-lt"/>
                <a:cs typeface="+mn-lt"/>
              </a:rPr>
              <a:t>-La </a:t>
            </a:r>
            <a:r>
              <a:rPr lang="en-US" b="1" u="sng" dirty="0" err="1">
                <a:solidFill>
                  <a:srgbClr val="0070C0"/>
                </a:solidFill>
                <a:ea typeface="+mn-lt"/>
                <a:cs typeface="+mn-lt"/>
              </a:rPr>
              <a:t>magnétoencéphalographie</a:t>
            </a:r>
            <a:r>
              <a:rPr lang="en-US" b="1" u="sng" dirty="0">
                <a:solidFill>
                  <a:srgbClr val="0070C0"/>
                </a:solidFill>
                <a:ea typeface="+mn-lt"/>
                <a:cs typeface="+mn-lt"/>
              </a:rPr>
              <a:t> MEG</a:t>
            </a:r>
          </a:p>
          <a:p>
            <a:r>
              <a:rPr lang="en-US" b="1" dirty="0">
                <a:solidFill>
                  <a:schemeClr val="tx1"/>
                </a:solidFill>
                <a:ea typeface="+mn-lt"/>
                <a:cs typeface="+mn-lt"/>
              </a:rPr>
              <a:t>La </a:t>
            </a:r>
            <a:r>
              <a:rPr lang="en-US" b="1" dirty="0" err="1">
                <a:solidFill>
                  <a:schemeClr val="tx1"/>
                </a:solidFill>
                <a:ea typeface="+mn-lt"/>
                <a:cs typeface="+mn-lt"/>
              </a:rPr>
              <a:t>magnétoencéphalographie</a:t>
            </a:r>
            <a:r>
              <a:rPr lang="en-US" b="1" dirty="0">
                <a:solidFill>
                  <a:schemeClr val="tx1"/>
                </a:solidFill>
                <a:ea typeface="+mn-lt"/>
                <a:cs typeface="+mn-lt"/>
              </a:rPr>
              <a:t> ( MEG ) </a:t>
            </a:r>
            <a:r>
              <a:rPr lang="en-US" b="1" dirty="0" err="1">
                <a:solidFill>
                  <a:schemeClr val="tx1"/>
                </a:solidFill>
                <a:ea typeface="+mn-lt"/>
                <a:cs typeface="+mn-lt"/>
              </a:rPr>
              <a:t>est</a:t>
            </a:r>
            <a:r>
              <a:rPr lang="en-US" b="1" dirty="0">
                <a:solidFill>
                  <a:schemeClr val="tx1"/>
                </a:solidFill>
                <a:ea typeface="+mn-lt"/>
                <a:cs typeface="+mn-lt"/>
              </a:rPr>
              <a:t> </a:t>
            </a:r>
            <a:r>
              <a:rPr lang="en-US" b="1" dirty="0" err="1">
                <a:solidFill>
                  <a:schemeClr val="tx1"/>
                </a:solidFill>
                <a:ea typeface="+mn-lt"/>
                <a:cs typeface="+mn-lt"/>
              </a:rPr>
              <a:t>une</a:t>
            </a:r>
            <a:r>
              <a:rPr lang="en-US" b="1" dirty="0">
                <a:solidFill>
                  <a:schemeClr val="tx1"/>
                </a:solidFill>
                <a:ea typeface="+mn-lt"/>
                <a:cs typeface="+mn-lt"/>
              </a:rPr>
              <a:t> technique de </a:t>
            </a:r>
            <a:r>
              <a:rPr lang="en-US" b="1" dirty="0" err="1">
                <a:solidFill>
                  <a:schemeClr val="tx1"/>
                </a:solidFill>
                <a:ea typeface="+mn-lt"/>
                <a:cs typeface="+mn-lt"/>
              </a:rPr>
              <a:t>neuroimagie</a:t>
            </a:r>
            <a:r>
              <a:rPr lang="en-US" b="1" dirty="0">
                <a:solidFill>
                  <a:schemeClr val="tx1"/>
                </a:solidFill>
                <a:ea typeface="+mn-lt"/>
                <a:cs typeface="+mn-lt"/>
              </a:rPr>
              <a:t> </a:t>
            </a:r>
            <a:r>
              <a:rPr lang="en-US" b="1" dirty="0" err="1">
                <a:solidFill>
                  <a:schemeClr val="tx1"/>
                </a:solidFill>
                <a:ea typeface="+mn-lt"/>
                <a:cs typeface="+mn-lt"/>
              </a:rPr>
              <a:t>fonctionnelle</a:t>
            </a:r>
            <a:r>
              <a:rPr lang="en-US" b="1" dirty="0">
                <a:solidFill>
                  <a:schemeClr val="tx1"/>
                </a:solidFill>
                <a:ea typeface="+mn-lt"/>
                <a:cs typeface="+mn-lt"/>
              </a:rPr>
              <a:t> </a:t>
            </a:r>
            <a:r>
              <a:rPr lang="en-US" b="1" dirty="0" err="1">
                <a:solidFill>
                  <a:schemeClr val="tx1"/>
                </a:solidFill>
                <a:ea typeface="+mn-lt"/>
                <a:cs typeface="+mn-lt"/>
              </a:rPr>
              <a:t>permettant</a:t>
            </a:r>
            <a:r>
              <a:rPr lang="en-US" b="1" dirty="0">
                <a:solidFill>
                  <a:schemeClr val="tx1"/>
                </a:solidFill>
                <a:ea typeface="+mn-lt"/>
                <a:cs typeface="+mn-lt"/>
              </a:rPr>
              <a:t> de </a:t>
            </a:r>
            <a:r>
              <a:rPr lang="en-US" b="1" dirty="0" err="1">
                <a:solidFill>
                  <a:schemeClr val="tx1"/>
                </a:solidFill>
                <a:ea typeface="+mn-lt"/>
                <a:cs typeface="+mn-lt"/>
              </a:rPr>
              <a:t>cartographier</a:t>
            </a:r>
            <a:r>
              <a:rPr lang="en-US" b="1" dirty="0">
                <a:solidFill>
                  <a:schemeClr val="tx1"/>
                </a:solidFill>
                <a:ea typeface="+mn-lt"/>
                <a:cs typeface="+mn-lt"/>
              </a:rPr>
              <a:t> l' </a:t>
            </a:r>
            <a:r>
              <a:rPr lang="en-US" b="1" dirty="0" err="1">
                <a:solidFill>
                  <a:schemeClr val="tx1"/>
                </a:solidFill>
                <a:ea typeface="+mn-lt"/>
                <a:cs typeface="+mn-lt"/>
              </a:rPr>
              <a:t>activité</a:t>
            </a:r>
            <a:r>
              <a:rPr lang="en-US" b="1" dirty="0">
                <a:solidFill>
                  <a:schemeClr val="tx1"/>
                </a:solidFill>
                <a:ea typeface="+mn-lt"/>
                <a:cs typeface="+mn-lt"/>
              </a:rPr>
              <a:t> </a:t>
            </a:r>
            <a:r>
              <a:rPr lang="en-US" b="1" dirty="0" err="1">
                <a:solidFill>
                  <a:schemeClr val="tx1"/>
                </a:solidFill>
                <a:ea typeface="+mn-lt"/>
                <a:cs typeface="+mn-lt"/>
              </a:rPr>
              <a:t>cérébrale</a:t>
            </a:r>
            <a:r>
              <a:rPr lang="en-US" b="1" dirty="0">
                <a:solidFill>
                  <a:schemeClr val="tx1"/>
                </a:solidFill>
                <a:ea typeface="+mn-lt"/>
                <a:cs typeface="+mn-lt"/>
              </a:rPr>
              <a:t> </a:t>
            </a:r>
            <a:r>
              <a:rPr lang="en-US" b="1" dirty="0" err="1">
                <a:solidFill>
                  <a:schemeClr val="tx1"/>
                </a:solidFill>
                <a:ea typeface="+mn-lt"/>
                <a:cs typeface="+mn-lt"/>
              </a:rPr>
              <a:t>en</a:t>
            </a:r>
            <a:r>
              <a:rPr lang="en-US" b="1" dirty="0">
                <a:solidFill>
                  <a:schemeClr val="tx1"/>
                </a:solidFill>
                <a:ea typeface="+mn-lt"/>
                <a:cs typeface="+mn-lt"/>
              </a:rPr>
              <a:t> </a:t>
            </a:r>
            <a:r>
              <a:rPr lang="en-US" b="1" dirty="0" err="1">
                <a:solidFill>
                  <a:schemeClr val="tx1"/>
                </a:solidFill>
                <a:ea typeface="+mn-lt"/>
                <a:cs typeface="+mn-lt"/>
              </a:rPr>
              <a:t>enregistrant</a:t>
            </a:r>
            <a:r>
              <a:rPr lang="en-US" b="1" dirty="0">
                <a:solidFill>
                  <a:schemeClr val="tx1"/>
                </a:solidFill>
                <a:ea typeface="+mn-lt"/>
                <a:cs typeface="+mn-lt"/>
              </a:rPr>
              <a:t> les champs </a:t>
            </a:r>
            <a:r>
              <a:rPr lang="en-US" b="1" dirty="0" err="1">
                <a:solidFill>
                  <a:schemeClr val="tx1"/>
                </a:solidFill>
                <a:ea typeface="+mn-lt"/>
                <a:cs typeface="+mn-lt"/>
              </a:rPr>
              <a:t>magnétiques</a:t>
            </a:r>
            <a:r>
              <a:rPr lang="en-US" b="1" dirty="0">
                <a:solidFill>
                  <a:schemeClr val="tx1"/>
                </a:solidFill>
                <a:ea typeface="+mn-lt"/>
                <a:cs typeface="+mn-lt"/>
              </a:rPr>
              <a:t> </a:t>
            </a:r>
            <a:r>
              <a:rPr lang="en-US" b="1" dirty="0" err="1">
                <a:solidFill>
                  <a:schemeClr val="tx1"/>
                </a:solidFill>
                <a:ea typeface="+mn-lt"/>
                <a:cs typeface="+mn-lt"/>
              </a:rPr>
              <a:t>produits</a:t>
            </a:r>
            <a:r>
              <a:rPr lang="en-US" b="1" dirty="0">
                <a:solidFill>
                  <a:schemeClr val="tx1"/>
                </a:solidFill>
                <a:ea typeface="+mn-lt"/>
                <a:cs typeface="+mn-lt"/>
              </a:rPr>
              <a:t> par les courants </a:t>
            </a:r>
            <a:r>
              <a:rPr lang="en-US" b="1" dirty="0" err="1">
                <a:solidFill>
                  <a:schemeClr val="tx1"/>
                </a:solidFill>
                <a:ea typeface="+mn-lt"/>
                <a:cs typeface="+mn-lt"/>
              </a:rPr>
              <a:t>electriques</a:t>
            </a:r>
            <a:r>
              <a:rPr lang="en-US" b="1" dirty="0">
                <a:solidFill>
                  <a:schemeClr val="tx1"/>
                </a:solidFill>
                <a:ea typeface="+mn-lt"/>
                <a:cs typeface="+mn-lt"/>
              </a:rPr>
              <a:t> se </a:t>
            </a:r>
            <a:r>
              <a:rPr lang="en-US" b="1" dirty="0" err="1">
                <a:solidFill>
                  <a:schemeClr val="tx1"/>
                </a:solidFill>
                <a:ea typeface="+mn-lt"/>
                <a:cs typeface="+mn-lt"/>
              </a:rPr>
              <a:t>produisant</a:t>
            </a:r>
            <a:r>
              <a:rPr lang="en-US" b="1" dirty="0">
                <a:solidFill>
                  <a:schemeClr val="tx1"/>
                </a:solidFill>
                <a:ea typeface="+mn-lt"/>
                <a:cs typeface="+mn-lt"/>
              </a:rPr>
              <a:t> </a:t>
            </a:r>
            <a:r>
              <a:rPr lang="en-US" b="1" dirty="0" err="1">
                <a:solidFill>
                  <a:schemeClr val="tx1"/>
                </a:solidFill>
                <a:ea typeface="+mn-lt"/>
                <a:cs typeface="+mn-lt"/>
              </a:rPr>
              <a:t>naturellement</a:t>
            </a:r>
            <a:r>
              <a:rPr lang="en-US" b="1" dirty="0">
                <a:solidFill>
                  <a:schemeClr val="tx1"/>
                </a:solidFill>
                <a:ea typeface="+mn-lt"/>
                <a:cs typeface="+mn-lt"/>
              </a:rPr>
              <a:t> dans le </a:t>
            </a:r>
            <a:r>
              <a:rPr lang="en-US" b="1" dirty="0" err="1">
                <a:solidFill>
                  <a:schemeClr val="tx1"/>
                </a:solidFill>
                <a:ea typeface="+mn-lt"/>
                <a:cs typeface="+mn-lt"/>
              </a:rPr>
              <a:t>cerveau</a:t>
            </a:r>
            <a:r>
              <a:rPr lang="en-US" b="1" dirty="0">
                <a:solidFill>
                  <a:schemeClr val="tx1"/>
                </a:solidFill>
                <a:ea typeface="+mn-lt"/>
                <a:cs typeface="+mn-lt"/>
              </a:rPr>
              <a:t>, à l' aide de </a:t>
            </a:r>
            <a:r>
              <a:rPr lang="en-US" b="1" dirty="0" err="1">
                <a:solidFill>
                  <a:schemeClr val="tx1"/>
                </a:solidFill>
                <a:ea typeface="+mn-lt"/>
                <a:cs typeface="+mn-lt"/>
              </a:rPr>
              <a:t>magnometres</a:t>
            </a:r>
            <a:r>
              <a:rPr lang="en-US" b="1" dirty="0">
                <a:solidFill>
                  <a:schemeClr val="tx1"/>
                </a:solidFill>
                <a:ea typeface="+mn-lt"/>
                <a:cs typeface="+mn-lt"/>
              </a:rPr>
              <a:t> </a:t>
            </a:r>
            <a:r>
              <a:rPr lang="en-US" b="1" dirty="0" err="1">
                <a:solidFill>
                  <a:schemeClr val="tx1"/>
                </a:solidFill>
                <a:ea typeface="+mn-lt"/>
                <a:cs typeface="+mn-lt"/>
              </a:rPr>
              <a:t>très</a:t>
            </a:r>
            <a:r>
              <a:rPr lang="en-US" b="1" dirty="0">
                <a:solidFill>
                  <a:schemeClr val="tx1"/>
                </a:solidFill>
                <a:ea typeface="+mn-lt"/>
                <a:cs typeface="+mn-lt"/>
              </a:rPr>
              <a:t> </a:t>
            </a:r>
            <a:r>
              <a:rPr lang="en-US" b="1" dirty="0" err="1">
                <a:solidFill>
                  <a:schemeClr val="tx1"/>
                </a:solidFill>
                <a:ea typeface="+mn-lt"/>
                <a:cs typeface="+mn-lt"/>
              </a:rPr>
              <a:t>sensibles</a:t>
            </a:r>
            <a:endParaRPr lang="en-US" b="1" dirty="0">
              <a:solidFill>
                <a:schemeClr val="tx1"/>
              </a:solidFill>
              <a:ea typeface="+mn-lt"/>
              <a:cs typeface="+mn-lt"/>
            </a:endParaRPr>
          </a:p>
          <a:p>
            <a:r>
              <a:rPr lang="en-US" b="1" dirty="0">
                <a:solidFill>
                  <a:schemeClr val="tx1"/>
                </a:solidFill>
                <a:ea typeface="+mn-lt"/>
                <a:cs typeface="+mn-lt"/>
              </a:rPr>
              <a:t>Les champs </a:t>
            </a:r>
            <a:r>
              <a:rPr lang="en-US" b="1" dirty="0" err="1">
                <a:solidFill>
                  <a:schemeClr val="tx1"/>
                </a:solidFill>
                <a:ea typeface="+mn-lt"/>
                <a:cs typeface="+mn-lt"/>
              </a:rPr>
              <a:t>magnétiques</a:t>
            </a:r>
            <a:r>
              <a:rPr lang="en-US" b="1" dirty="0">
                <a:solidFill>
                  <a:schemeClr val="tx1"/>
                </a:solidFill>
                <a:ea typeface="+mn-lt"/>
                <a:cs typeface="+mn-lt"/>
              </a:rPr>
              <a:t> </a:t>
            </a:r>
            <a:r>
              <a:rPr lang="en-US" b="1" dirty="0" err="1">
                <a:solidFill>
                  <a:schemeClr val="tx1"/>
                </a:solidFill>
                <a:ea typeface="+mn-lt"/>
                <a:cs typeface="+mn-lt"/>
              </a:rPr>
              <a:t>induits</a:t>
            </a:r>
            <a:r>
              <a:rPr lang="en-US" b="1" dirty="0">
                <a:solidFill>
                  <a:schemeClr val="tx1"/>
                </a:solidFill>
                <a:ea typeface="+mn-lt"/>
                <a:cs typeface="+mn-lt"/>
              </a:rPr>
              <a:t> par </a:t>
            </a:r>
            <a:r>
              <a:rPr lang="en-US" b="1" dirty="0" err="1">
                <a:solidFill>
                  <a:schemeClr val="tx1"/>
                </a:solidFill>
                <a:ea typeface="+mn-lt"/>
                <a:cs typeface="+mn-lt"/>
              </a:rPr>
              <a:t>l'activité</a:t>
            </a:r>
            <a:r>
              <a:rPr lang="en-US" b="1" dirty="0">
                <a:solidFill>
                  <a:schemeClr val="tx1"/>
                </a:solidFill>
                <a:ea typeface="+mn-lt"/>
                <a:cs typeface="+mn-lt"/>
              </a:rPr>
              <a:t> de </a:t>
            </a:r>
            <a:r>
              <a:rPr lang="en-US" b="1" dirty="0" err="1">
                <a:solidFill>
                  <a:schemeClr val="tx1"/>
                </a:solidFill>
                <a:ea typeface="+mn-lt"/>
                <a:cs typeface="+mn-lt"/>
              </a:rPr>
              <a:t>neurones</a:t>
            </a:r>
            <a:r>
              <a:rPr lang="en-US" b="1" dirty="0">
                <a:solidFill>
                  <a:schemeClr val="tx1"/>
                </a:solidFill>
                <a:ea typeface="+mn-lt"/>
                <a:cs typeface="+mn-lt"/>
              </a:rPr>
              <a:t> </a:t>
            </a:r>
            <a:r>
              <a:rPr lang="en-US" b="1" dirty="0" err="1">
                <a:solidFill>
                  <a:schemeClr val="tx1"/>
                </a:solidFill>
                <a:ea typeface="+mn-lt"/>
                <a:cs typeface="+mn-lt"/>
              </a:rPr>
              <a:t>individuels</a:t>
            </a:r>
            <a:r>
              <a:rPr lang="en-US" b="1" dirty="0">
                <a:solidFill>
                  <a:schemeClr val="tx1"/>
                </a:solidFill>
                <a:ea typeface="+mn-lt"/>
                <a:cs typeface="+mn-lt"/>
              </a:rPr>
              <a:t> </a:t>
            </a:r>
            <a:r>
              <a:rPr lang="en-US" b="1" dirty="0" err="1">
                <a:solidFill>
                  <a:schemeClr val="tx1"/>
                </a:solidFill>
                <a:ea typeface="+mn-lt"/>
                <a:cs typeface="+mn-lt"/>
              </a:rPr>
              <a:t>étant</a:t>
            </a:r>
            <a:r>
              <a:rPr lang="en-US" b="1" dirty="0">
                <a:solidFill>
                  <a:schemeClr val="tx1"/>
                </a:solidFill>
                <a:ea typeface="+mn-lt"/>
                <a:cs typeface="+mn-lt"/>
              </a:rPr>
              <a:t> bien plus </a:t>
            </a:r>
            <a:r>
              <a:rPr lang="en-US" b="1" dirty="0" err="1">
                <a:solidFill>
                  <a:schemeClr val="tx1"/>
                </a:solidFill>
                <a:ea typeface="+mn-lt"/>
                <a:cs typeface="+mn-lt"/>
              </a:rPr>
              <a:t>faibles</a:t>
            </a:r>
            <a:r>
              <a:rPr lang="en-US" b="1" dirty="0">
                <a:solidFill>
                  <a:schemeClr val="tx1"/>
                </a:solidFill>
                <a:ea typeface="+mn-lt"/>
                <a:cs typeface="+mn-lt"/>
              </a:rPr>
              <a:t> que le </a:t>
            </a:r>
            <a:r>
              <a:rPr lang="en-US" b="1" dirty="0" err="1">
                <a:solidFill>
                  <a:schemeClr val="tx1"/>
                </a:solidFill>
                <a:ea typeface="+mn-lt"/>
                <a:cs typeface="+mn-lt"/>
              </a:rPr>
              <a:t>seuil</a:t>
            </a:r>
            <a:r>
              <a:rPr lang="en-US" b="1" dirty="0">
                <a:solidFill>
                  <a:schemeClr val="tx1"/>
                </a:solidFill>
                <a:ea typeface="+mn-lt"/>
                <a:cs typeface="+mn-lt"/>
              </a:rPr>
              <a:t> de </a:t>
            </a:r>
            <a:r>
              <a:rPr lang="en-US" b="1" dirty="0" err="1">
                <a:solidFill>
                  <a:schemeClr val="tx1"/>
                </a:solidFill>
                <a:ea typeface="+mn-lt"/>
                <a:cs typeface="+mn-lt"/>
              </a:rPr>
              <a:t>détection</a:t>
            </a:r>
            <a:r>
              <a:rPr lang="en-US" b="1" dirty="0">
                <a:solidFill>
                  <a:schemeClr val="tx1"/>
                </a:solidFill>
                <a:ea typeface="+mn-lt"/>
                <a:cs typeface="+mn-lt"/>
              </a:rPr>
              <a:t> de la MEG, pour </a:t>
            </a:r>
            <a:r>
              <a:rPr lang="en-US" b="1" dirty="0" err="1">
                <a:solidFill>
                  <a:schemeClr val="tx1"/>
                </a:solidFill>
                <a:ea typeface="+mn-lt"/>
                <a:cs typeface="+mn-lt"/>
              </a:rPr>
              <a:t>qu'un</a:t>
            </a:r>
            <a:r>
              <a:rPr lang="en-US" b="1" dirty="0">
                <a:solidFill>
                  <a:schemeClr val="tx1"/>
                </a:solidFill>
                <a:ea typeface="+mn-lt"/>
                <a:cs typeface="+mn-lt"/>
              </a:rPr>
              <a:t> signal </a:t>
            </a:r>
            <a:r>
              <a:rPr lang="en-US" b="1" dirty="0" err="1">
                <a:solidFill>
                  <a:schemeClr val="tx1"/>
                </a:solidFill>
                <a:ea typeface="+mn-lt"/>
                <a:cs typeface="+mn-lt"/>
              </a:rPr>
              <a:t>soit</a:t>
            </a:r>
            <a:r>
              <a:rPr lang="en-US" b="1" dirty="0">
                <a:solidFill>
                  <a:schemeClr val="tx1"/>
                </a:solidFill>
                <a:ea typeface="+mn-lt"/>
                <a:cs typeface="+mn-lt"/>
              </a:rPr>
              <a:t> </a:t>
            </a:r>
            <a:r>
              <a:rPr lang="en-US" b="1" dirty="0" err="1">
                <a:solidFill>
                  <a:schemeClr val="tx1"/>
                </a:solidFill>
                <a:ea typeface="+mn-lt"/>
                <a:cs typeface="+mn-lt"/>
              </a:rPr>
              <a:t>mesuré</a:t>
            </a:r>
            <a:r>
              <a:rPr lang="en-US" b="1" dirty="0">
                <a:solidFill>
                  <a:schemeClr val="tx1"/>
                </a:solidFill>
                <a:ea typeface="+mn-lt"/>
                <a:cs typeface="+mn-lt"/>
              </a:rPr>
              <a:t>, il </a:t>
            </a:r>
            <a:r>
              <a:rPr lang="en-US" b="1" dirty="0" err="1">
                <a:solidFill>
                  <a:schemeClr val="tx1"/>
                </a:solidFill>
                <a:ea typeface="+mn-lt"/>
                <a:cs typeface="+mn-lt"/>
              </a:rPr>
              <a:t>est</a:t>
            </a:r>
            <a:r>
              <a:rPr lang="en-US" b="1" dirty="0">
                <a:solidFill>
                  <a:schemeClr val="tx1"/>
                </a:solidFill>
                <a:ea typeface="+mn-lt"/>
                <a:cs typeface="+mn-lt"/>
              </a:rPr>
              <a:t> </a:t>
            </a:r>
            <a:r>
              <a:rPr lang="en-US" b="1" dirty="0" err="1">
                <a:solidFill>
                  <a:schemeClr val="tx1"/>
                </a:solidFill>
                <a:ea typeface="+mn-lt"/>
                <a:cs typeface="+mn-lt"/>
              </a:rPr>
              <a:t>nécessaire</a:t>
            </a:r>
            <a:r>
              <a:rPr lang="en-US" b="1" dirty="0">
                <a:solidFill>
                  <a:schemeClr val="tx1"/>
                </a:solidFill>
                <a:ea typeface="+mn-lt"/>
                <a:cs typeface="+mn-lt"/>
              </a:rPr>
              <a:t> que </a:t>
            </a:r>
            <a:r>
              <a:rPr lang="en-US" b="1" dirty="0" err="1">
                <a:solidFill>
                  <a:schemeClr val="tx1"/>
                </a:solidFill>
                <a:ea typeface="+mn-lt"/>
                <a:cs typeface="+mn-lt"/>
              </a:rPr>
              <a:t>l'activité</a:t>
            </a:r>
            <a:r>
              <a:rPr lang="en-US" b="1" dirty="0">
                <a:solidFill>
                  <a:schemeClr val="tx1"/>
                </a:solidFill>
                <a:ea typeface="+mn-lt"/>
                <a:cs typeface="+mn-lt"/>
              </a:rPr>
              <a:t> </a:t>
            </a:r>
            <a:r>
              <a:rPr lang="en-US" b="1" dirty="0" err="1">
                <a:solidFill>
                  <a:schemeClr val="tx1"/>
                </a:solidFill>
                <a:ea typeface="+mn-lt"/>
                <a:cs typeface="+mn-lt"/>
              </a:rPr>
              <a:t>électrique</a:t>
            </a:r>
            <a:r>
              <a:rPr lang="en-US" b="1" dirty="0">
                <a:solidFill>
                  <a:schemeClr val="tx1"/>
                </a:solidFill>
                <a:ea typeface="+mn-lt"/>
                <a:cs typeface="+mn-lt"/>
              </a:rPr>
              <a:t> de </a:t>
            </a:r>
            <a:r>
              <a:rPr lang="en-US" b="1" dirty="0" err="1">
                <a:solidFill>
                  <a:schemeClr val="tx1"/>
                </a:solidFill>
                <a:ea typeface="+mn-lt"/>
                <a:cs typeface="+mn-lt"/>
              </a:rPr>
              <a:t>plusieurs</a:t>
            </a:r>
            <a:r>
              <a:rPr lang="en-US" b="1" dirty="0">
                <a:solidFill>
                  <a:schemeClr val="tx1"/>
                </a:solidFill>
                <a:ea typeface="+mn-lt"/>
                <a:cs typeface="+mn-lt"/>
              </a:rPr>
              <a:t> </a:t>
            </a:r>
            <a:r>
              <a:rPr lang="en-US" b="1" dirty="0" err="1">
                <a:solidFill>
                  <a:schemeClr val="tx1"/>
                </a:solidFill>
                <a:ea typeface="+mn-lt"/>
                <a:cs typeface="+mn-lt"/>
              </a:rPr>
              <a:t>milliers</a:t>
            </a:r>
            <a:r>
              <a:rPr lang="en-US" b="1" dirty="0">
                <a:solidFill>
                  <a:schemeClr val="tx1"/>
                </a:solidFill>
                <a:ea typeface="+mn-lt"/>
                <a:cs typeface="+mn-lt"/>
              </a:rPr>
              <a:t> de </a:t>
            </a:r>
            <a:r>
              <a:rPr lang="en-US" b="1" dirty="0" err="1">
                <a:solidFill>
                  <a:schemeClr val="tx1"/>
                </a:solidFill>
                <a:ea typeface="+mn-lt"/>
                <a:cs typeface="+mn-lt"/>
              </a:rPr>
              <a:t>neurones</a:t>
            </a:r>
            <a:r>
              <a:rPr lang="en-US" b="1" dirty="0">
                <a:solidFill>
                  <a:schemeClr val="tx1"/>
                </a:solidFill>
                <a:ea typeface="+mn-lt"/>
                <a:cs typeface="+mn-lt"/>
              </a:rPr>
              <a:t> </a:t>
            </a:r>
            <a:r>
              <a:rPr lang="en-US" b="1" dirty="0" err="1">
                <a:solidFill>
                  <a:schemeClr val="tx1"/>
                </a:solidFill>
                <a:ea typeface="+mn-lt"/>
                <a:cs typeface="+mn-lt"/>
              </a:rPr>
              <a:t>soit</a:t>
            </a:r>
            <a:r>
              <a:rPr lang="en-US" b="1" dirty="0">
                <a:solidFill>
                  <a:schemeClr val="tx1"/>
                </a:solidFill>
                <a:ea typeface="+mn-lt"/>
                <a:cs typeface="+mn-lt"/>
              </a:rPr>
              <a:t> </a:t>
            </a:r>
            <a:r>
              <a:rPr lang="en-US" b="1" dirty="0" err="1">
                <a:solidFill>
                  <a:schemeClr val="tx1"/>
                </a:solidFill>
                <a:ea typeface="+mn-lt"/>
                <a:cs typeface="+mn-lt"/>
              </a:rPr>
              <a:t>synchrone</a:t>
            </a:r>
            <a:r>
              <a:rPr lang="en-US" b="1" dirty="0">
                <a:solidFill>
                  <a:schemeClr val="tx1"/>
                </a:solidFill>
                <a:ea typeface="+mn-lt"/>
                <a:cs typeface="+mn-lt"/>
              </a:rPr>
              <a:t>. De plus, </a:t>
            </a:r>
            <a:r>
              <a:rPr lang="en-US" b="1" dirty="0" err="1">
                <a:solidFill>
                  <a:schemeClr val="tx1"/>
                </a:solidFill>
                <a:ea typeface="+mn-lt"/>
                <a:cs typeface="+mn-lt"/>
              </a:rPr>
              <a:t>l'extraction</a:t>
            </a:r>
            <a:r>
              <a:rPr lang="en-US" b="1" dirty="0">
                <a:solidFill>
                  <a:schemeClr val="tx1"/>
                </a:solidFill>
                <a:ea typeface="+mn-lt"/>
                <a:cs typeface="+mn-lt"/>
              </a:rPr>
              <a:t> des </a:t>
            </a:r>
            <a:r>
              <a:rPr lang="en-US" b="1" dirty="0" err="1">
                <a:solidFill>
                  <a:schemeClr val="tx1"/>
                </a:solidFill>
                <a:ea typeface="+mn-lt"/>
                <a:cs typeface="+mn-lt"/>
              </a:rPr>
              <a:t>signaux</a:t>
            </a:r>
            <a:r>
              <a:rPr lang="en-US" b="1" dirty="0">
                <a:solidFill>
                  <a:schemeClr val="tx1"/>
                </a:solidFill>
                <a:ea typeface="+mn-lt"/>
                <a:cs typeface="+mn-lt"/>
              </a:rPr>
              <a:t> </a:t>
            </a:r>
            <a:r>
              <a:rPr lang="en-US" b="1" dirty="0" err="1">
                <a:solidFill>
                  <a:schemeClr val="tx1"/>
                </a:solidFill>
                <a:ea typeface="+mn-lt"/>
                <a:cs typeface="+mn-lt"/>
              </a:rPr>
              <a:t>générés</a:t>
            </a:r>
            <a:r>
              <a:rPr lang="en-US" b="1" dirty="0">
                <a:solidFill>
                  <a:schemeClr val="tx1"/>
                </a:solidFill>
                <a:ea typeface="+mn-lt"/>
                <a:cs typeface="+mn-lt"/>
              </a:rPr>
              <a:t> par un stimulus </a:t>
            </a:r>
            <a:r>
              <a:rPr lang="en-US" b="1" dirty="0" err="1">
                <a:solidFill>
                  <a:schemeClr val="tx1"/>
                </a:solidFill>
                <a:ea typeface="+mn-lt"/>
                <a:cs typeface="+mn-lt"/>
              </a:rPr>
              <a:t>nécessite</a:t>
            </a:r>
            <a:r>
              <a:rPr lang="en-US" b="1" dirty="0">
                <a:solidFill>
                  <a:schemeClr val="tx1"/>
                </a:solidFill>
                <a:ea typeface="+mn-lt"/>
                <a:cs typeface="+mn-lt"/>
              </a:rPr>
              <a:t> </a:t>
            </a:r>
            <a:r>
              <a:rPr lang="en-US" b="1" dirty="0" err="1">
                <a:solidFill>
                  <a:schemeClr val="tx1"/>
                </a:solidFill>
                <a:ea typeface="+mn-lt"/>
                <a:cs typeface="+mn-lt"/>
              </a:rPr>
              <a:t>souvent</a:t>
            </a:r>
            <a:r>
              <a:rPr lang="en-US" b="1" dirty="0">
                <a:solidFill>
                  <a:schemeClr val="tx1"/>
                </a:solidFill>
                <a:ea typeface="+mn-lt"/>
                <a:cs typeface="+mn-lt"/>
              </a:rPr>
              <a:t> </a:t>
            </a:r>
            <a:r>
              <a:rPr lang="en-US" b="1" dirty="0" err="1">
                <a:solidFill>
                  <a:schemeClr val="tx1"/>
                </a:solidFill>
                <a:ea typeface="+mn-lt"/>
                <a:cs typeface="+mn-lt"/>
              </a:rPr>
              <a:t>plusieurs</a:t>
            </a:r>
            <a:r>
              <a:rPr lang="en-US" b="1" dirty="0">
                <a:solidFill>
                  <a:schemeClr val="tx1"/>
                </a:solidFill>
                <a:ea typeface="+mn-lt"/>
                <a:cs typeface="+mn-lt"/>
              </a:rPr>
              <a:t> </a:t>
            </a:r>
            <a:r>
              <a:rPr lang="en-US" b="1" dirty="0" err="1">
                <a:solidFill>
                  <a:schemeClr val="tx1"/>
                </a:solidFill>
                <a:ea typeface="+mn-lt"/>
                <a:cs typeface="+mn-lt"/>
              </a:rPr>
              <a:t>itérations</a:t>
            </a:r>
            <a:r>
              <a:rPr lang="en-US" b="1" dirty="0">
                <a:solidFill>
                  <a:schemeClr val="tx1"/>
                </a:solidFill>
                <a:ea typeface="+mn-lt"/>
                <a:cs typeface="+mn-lt"/>
              </a:rPr>
              <a:t> de </a:t>
            </a:r>
            <a:r>
              <a:rPr lang="en-US" b="1" dirty="0" err="1">
                <a:solidFill>
                  <a:schemeClr val="tx1"/>
                </a:solidFill>
                <a:ea typeface="+mn-lt"/>
                <a:cs typeface="+mn-lt"/>
              </a:rPr>
              <a:t>ce</a:t>
            </a:r>
            <a:r>
              <a:rPr lang="en-US" b="1" dirty="0">
                <a:solidFill>
                  <a:schemeClr val="tx1"/>
                </a:solidFill>
                <a:ea typeface="+mn-lt"/>
                <a:cs typeface="+mn-lt"/>
              </a:rPr>
              <a:t> stimulus </a:t>
            </a:r>
            <a:r>
              <a:rPr lang="en-US" b="1" dirty="0" err="1">
                <a:solidFill>
                  <a:schemeClr val="tx1"/>
                </a:solidFill>
                <a:ea typeface="+mn-lt"/>
                <a:cs typeface="+mn-lt"/>
              </a:rPr>
              <a:t>afin</a:t>
            </a:r>
            <a:r>
              <a:rPr lang="en-US" b="1" dirty="0">
                <a:solidFill>
                  <a:schemeClr val="tx1"/>
                </a:solidFill>
                <a:ea typeface="+mn-lt"/>
                <a:cs typeface="+mn-lt"/>
              </a:rPr>
              <a:t> de </a:t>
            </a:r>
            <a:r>
              <a:rPr lang="en-US" b="1" dirty="0" err="1">
                <a:solidFill>
                  <a:schemeClr val="tx1"/>
                </a:solidFill>
                <a:ea typeface="+mn-lt"/>
                <a:cs typeface="+mn-lt"/>
              </a:rPr>
              <a:t>réduire</a:t>
            </a:r>
            <a:r>
              <a:rPr lang="en-US" b="1" dirty="0">
                <a:solidFill>
                  <a:schemeClr val="tx1"/>
                </a:solidFill>
                <a:ea typeface="+mn-lt"/>
                <a:cs typeface="+mn-lt"/>
              </a:rPr>
              <a:t>, par </a:t>
            </a:r>
            <a:r>
              <a:rPr lang="en-US" b="1" dirty="0" err="1">
                <a:solidFill>
                  <a:schemeClr val="tx1"/>
                </a:solidFill>
                <a:ea typeface="+mn-lt"/>
                <a:cs typeface="+mn-lt"/>
              </a:rPr>
              <a:t>moyennage</a:t>
            </a:r>
            <a:r>
              <a:rPr lang="en-US" b="1" dirty="0">
                <a:solidFill>
                  <a:schemeClr val="tx1"/>
                </a:solidFill>
                <a:ea typeface="+mn-lt"/>
                <a:cs typeface="+mn-lt"/>
              </a:rPr>
              <a:t>, le bruit.</a:t>
            </a:r>
          </a:p>
          <a:p>
            <a:r>
              <a:rPr lang="en-US" b="1" dirty="0">
                <a:solidFill>
                  <a:schemeClr val="tx1"/>
                </a:solidFill>
                <a:ea typeface="+mn-lt"/>
                <a:cs typeface="+mn-lt"/>
              </a:rPr>
              <a:t>Les courants </a:t>
            </a:r>
            <a:r>
              <a:rPr lang="en-US" b="1" dirty="0" err="1">
                <a:solidFill>
                  <a:schemeClr val="tx1"/>
                </a:solidFill>
                <a:ea typeface="+mn-lt"/>
                <a:cs typeface="+mn-lt"/>
              </a:rPr>
              <a:t>neuronés</a:t>
            </a:r>
            <a:r>
              <a:rPr lang="en-US" b="1" dirty="0">
                <a:solidFill>
                  <a:schemeClr val="tx1"/>
                </a:solidFill>
                <a:ea typeface="+mn-lt"/>
                <a:cs typeface="+mn-lt"/>
              </a:rPr>
              <a:t> </a:t>
            </a:r>
            <a:r>
              <a:rPr lang="en-US" b="1" dirty="0" err="1">
                <a:solidFill>
                  <a:schemeClr val="tx1"/>
                </a:solidFill>
                <a:ea typeface="+mn-lt"/>
                <a:cs typeface="+mn-lt"/>
              </a:rPr>
              <a:t>synchronés</a:t>
            </a:r>
            <a:r>
              <a:rPr lang="en-US" b="1" dirty="0">
                <a:solidFill>
                  <a:schemeClr val="tx1"/>
                </a:solidFill>
                <a:ea typeface="+mn-lt"/>
                <a:cs typeface="+mn-lt"/>
              </a:rPr>
              <a:t> </a:t>
            </a:r>
            <a:r>
              <a:rPr lang="en-US" b="1" dirty="0" err="1">
                <a:solidFill>
                  <a:schemeClr val="tx1"/>
                </a:solidFill>
                <a:ea typeface="+mn-lt"/>
                <a:cs typeface="+mn-lt"/>
              </a:rPr>
              <a:t>induisent</a:t>
            </a:r>
            <a:r>
              <a:rPr lang="en-US" b="1" dirty="0">
                <a:solidFill>
                  <a:schemeClr val="tx1"/>
                </a:solidFill>
                <a:ea typeface="+mn-lt"/>
                <a:cs typeface="+mn-lt"/>
              </a:rPr>
              <a:t> des champs </a:t>
            </a:r>
            <a:r>
              <a:rPr lang="en-US" b="1" dirty="0" err="1">
                <a:solidFill>
                  <a:schemeClr val="tx1"/>
                </a:solidFill>
                <a:ea typeface="+mn-lt"/>
                <a:cs typeface="+mn-lt"/>
              </a:rPr>
              <a:t>magnétiques</a:t>
            </a:r>
            <a:r>
              <a:rPr lang="en-US" b="1" dirty="0">
                <a:solidFill>
                  <a:schemeClr val="tx1"/>
                </a:solidFill>
                <a:ea typeface="+mn-lt"/>
                <a:cs typeface="+mn-lt"/>
              </a:rPr>
              <a:t> </a:t>
            </a:r>
            <a:r>
              <a:rPr lang="en-US" b="1" dirty="0" err="1">
                <a:solidFill>
                  <a:schemeClr val="tx1"/>
                </a:solidFill>
                <a:ea typeface="+mn-lt"/>
                <a:cs typeface="+mn-lt"/>
              </a:rPr>
              <a:t>faibles</a:t>
            </a:r>
            <a:r>
              <a:rPr lang="en-US" b="1" dirty="0">
                <a:solidFill>
                  <a:schemeClr val="tx1"/>
                </a:solidFill>
                <a:ea typeface="+mn-lt"/>
                <a:cs typeface="+mn-lt"/>
              </a:rPr>
              <a:t>. </a:t>
            </a:r>
          </a:p>
          <a:p>
            <a:r>
              <a:rPr lang="en-US" b="1" dirty="0">
                <a:solidFill>
                  <a:schemeClr val="tx1"/>
                </a:solidFill>
                <a:ea typeface="+mn-lt"/>
                <a:cs typeface="+mn-lt"/>
              </a:rPr>
              <a:t>Le champ </a:t>
            </a:r>
            <a:r>
              <a:rPr lang="en-US" b="1" dirty="0" err="1">
                <a:solidFill>
                  <a:schemeClr val="tx1"/>
                </a:solidFill>
                <a:ea typeface="+mn-lt"/>
                <a:cs typeface="+mn-lt"/>
              </a:rPr>
              <a:t>magnétique</a:t>
            </a:r>
            <a:r>
              <a:rPr lang="en-US" b="1" dirty="0">
                <a:solidFill>
                  <a:schemeClr val="tx1"/>
                </a:solidFill>
                <a:ea typeface="+mn-lt"/>
                <a:cs typeface="+mn-lt"/>
              </a:rPr>
              <a:t> du </a:t>
            </a:r>
            <a:r>
              <a:rPr lang="en-US" b="1" dirty="0" err="1">
                <a:solidFill>
                  <a:schemeClr val="tx1"/>
                </a:solidFill>
                <a:ea typeface="+mn-lt"/>
                <a:cs typeface="+mn-lt"/>
              </a:rPr>
              <a:t>cerveau</a:t>
            </a:r>
            <a:r>
              <a:rPr lang="en-US" b="1" dirty="0">
                <a:solidFill>
                  <a:schemeClr val="tx1"/>
                </a:solidFill>
                <a:ea typeface="+mn-lt"/>
                <a:cs typeface="+mn-lt"/>
              </a:rPr>
              <a:t>, </a:t>
            </a:r>
            <a:r>
              <a:rPr lang="en-US" b="1" dirty="0" err="1">
                <a:solidFill>
                  <a:schemeClr val="tx1"/>
                </a:solidFill>
                <a:ea typeface="+mn-lt"/>
                <a:cs typeface="+mn-lt"/>
              </a:rPr>
              <a:t>mesurant</a:t>
            </a:r>
            <a:r>
              <a:rPr lang="en-US" b="1" dirty="0">
                <a:solidFill>
                  <a:schemeClr val="tx1"/>
                </a:solidFill>
                <a:ea typeface="+mn-lt"/>
                <a:cs typeface="+mn-lt"/>
              </a:rPr>
              <a:t> à 10 </a:t>
            </a:r>
            <a:r>
              <a:rPr lang="en-US" b="1" dirty="0">
                <a:solidFill>
                  <a:schemeClr val="tx1"/>
                </a:solidFill>
                <a:ea typeface="+mn-lt"/>
                <a:cs typeface="+mn-lt"/>
                <a:hlinkClick r:id="rId2">
                  <a:extLst>
                    <a:ext uri="{A12FA001-AC4F-418D-AE19-62706E023703}">
                      <ahyp:hlinkClr xmlns:ahyp="http://schemas.microsoft.com/office/drawing/2018/hyperlinkcolor" val="tx"/>
                    </a:ext>
                  </a:extLst>
                </a:hlinkClick>
              </a:rPr>
              <a:t>femto </a:t>
            </a:r>
            <a:r>
              <a:rPr lang="en-US" b="1" dirty="0">
                <a:solidFill>
                  <a:schemeClr val="tx1"/>
                </a:solidFill>
                <a:ea typeface="+mn-lt"/>
                <a:cs typeface="+mn-lt"/>
                <a:hlinkClick r:id="rId3">
                  <a:extLst>
                    <a:ext uri="{A12FA001-AC4F-418D-AE19-62706E023703}">
                      <ahyp:hlinkClr xmlns:ahyp="http://schemas.microsoft.com/office/drawing/2018/hyperlinkcolor" val="tx"/>
                    </a:ext>
                  </a:extLst>
                </a:hlinkClick>
              </a:rPr>
              <a:t>tesla</a:t>
            </a:r>
            <a:r>
              <a:rPr lang="en-US" b="1" dirty="0">
                <a:solidFill>
                  <a:schemeClr val="tx1"/>
                </a:solidFill>
                <a:ea typeface="+mn-lt"/>
                <a:cs typeface="+mn-lt"/>
              </a:rPr>
              <a:t> (</a:t>
            </a:r>
            <a:r>
              <a:rPr lang="en-US" b="1" dirty="0" err="1">
                <a:solidFill>
                  <a:schemeClr val="tx1"/>
                </a:solidFill>
                <a:ea typeface="+mn-lt"/>
                <a:cs typeface="+mn-lt"/>
              </a:rPr>
              <a:t>fT</a:t>
            </a:r>
            <a:r>
              <a:rPr lang="en-US" b="1" dirty="0">
                <a:solidFill>
                  <a:schemeClr val="tx1"/>
                </a:solidFill>
                <a:ea typeface="+mn-lt"/>
                <a:cs typeface="+mn-lt"/>
              </a:rPr>
              <a:t>) pour l' </a:t>
            </a:r>
            <a:r>
              <a:rPr lang="en-US" b="1" dirty="0" err="1">
                <a:solidFill>
                  <a:schemeClr val="tx1"/>
                </a:solidFill>
                <a:ea typeface="+mn-lt"/>
                <a:cs typeface="+mn-lt"/>
              </a:rPr>
              <a:t>activité</a:t>
            </a:r>
            <a:r>
              <a:rPr lang="en-US" b="1" dirty="0">
                <a:solidFill>
                  <a:schemeClr val="tx1"/>
                </a:solidFill>
                <a:ea typeface="+mn-lt"/>
                <a:cs typeface="+mn-lt"/>
              </a:rPr>
              <a:t> </a:t>
            </a:r>
            <a:r>
              <a:rPr lang="en-US" b="1" dirty="0" err="1">
                <a:solidFill>
                  <a:schemeClr val="tx1"/>
                </a:solidFill>
                <a:ea typeface="+mn-lt"/>
                <a:cs typeface="+mn-lt"/>
              </a:rPr>
              <a:t>corticaleet</a:t>
            </a:r>
            <a:r>
              <a:rPr lang="en-US" b="1" dirty="0">
                <a:solidFill>
                  <a:schemeClr val="tx1"/>
                </a:solidFill>
                <a:ea typeface="+mn-lt"/>
                <a:cs typeface="+mn-lt"/>
              </a:rPr>
              <a:t> à 10 </a:t>
            </a:r>
            <a:r>
              <a:rPr lang="en-US" b="1" baseline="30000" dirty="0">
                <a:solidFill>
                  <a:schemeClr val="tx1"/>
                </a:solidFill>
                <a:ea typeface="+mn-lt"/>
                <a:cs typeface="+mn-lt"/>
              </a:rPr>
              <a:t>3</a:t>
            </a:r>
            <a:r>
              <a:rPr lang="en-US" b="1" dirty="0">
                <a:solidFill>
                  <a:schemeClr val="tx1"/>
                </a:solidFill>
                <a:ea typeface="+mn-lt"/>
                <a:cs typeface="+mn-lt"/>
              </a:rPr>
              <a:t> </a:t>
            </a:r>
            <a:r>
              <a:rPr lang="en-US" b="1" dirty="0" err="1">
                <a:solidFill>
                  <a:schemeClr val="tx1"/>
                </a:solidFill>
                <a:ea typeface="+mn-lt"/>
                <a:cs typeface="+mn-lt"/>
              </a:rPr>
              <a:t>fT</a:t>
            </a:r>
            <a:r>
              <a:rPr lang="en-US" b="1" dirty="0">
                <a:solidFill>
                  <a:schemeClr val="tx1"/>
                </a:solidFill>
                <a:ea typeface="+mn-lt"/>
                <a:cs typeface="+mn-lt"/>
              </a:rPr>
              <a:t> pour le </a:t>
            </a:r>
            <a:r>
              <a:rPr lang="en-US" b="1" dirty="0" err="1">
                <a:solidFill>
                  <a:schemeClr val="tx1"/>
                </a:solidFill>
                <a:ea typeface="+mn-lt"/>
                <a:cs typeface="+mn-lt"/>
              </a:rPr>
              <a:t>rythme</a:t>
            </a:r>
            <a:r>
              <a:rPr lang="en-US" b="1" dirty="0">
                <a:solidFill>
                  <a:schemeClr val="tx1"/>
                </a:solidFill>
                <a:ea typeface="+mn-lt"/>
                <a:cs typeface="+mn-lt"/>
              </a:rPr>
              <a:t> alpha </a:t>
            </a:r>
            <a:r>
              <a:rPr lang="en-US" b="1" dirty="0" err="1">
                <a:solidFill>
                  <a:schemeClr val="tx1"/>
                </a:solidFill>
                <a:ea typeface="+mn-lt"/>
                <a:cs typeface="+mn-lt"/>
              </a:rPr>
              <a:t>humain</a:t>
            </a:r>
            <a:endParaRPr lang="en-US" dirty="0" err="1">
              <a:solidFill>
                <a:schemeClr val="tx1"/>
              </a:solidFill>
              <a:ea typeface="+mn-lt"/>
              <a:cs typeface="+mn-lt"/>
            </a:endParaRPr>
          </a:p>
        </p:txBody>
      </p:sp>
    </p:spTree>
    <p:extLst>
      <p:ext uri="{BB962C8B-B14F-4D97-AF65-F5344CB8AC3E}">
        <p14:creationId xmlns:p14="http://schemas.microsoft.com/office/powerpoint/2010/main" val="512756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4C9C3-A4B1-466A-B849-B89C84DFDB0D}"/>
              </a:ext>
            </a:extLst>
          </p:cNvPr>
          <p:cNvSpPr>
            <a:spLocks noGrp="1"/>
          </p:cNvSpPr>
          <p:nvPr>
            <p:ph type="title"/>
          </p:nvPr>
        </p:nvSpPr>
        <p:spPr/>
        <p:txBody>
          <a:bodyPr/>
          <a:lstStyle/>
          <a:p>
            <a:r>
              <a:rPr lang="en-US" b="1" u="sng" dirty="0" err="1">
                <a:solidFill>
                  <a:srgbClr val="FF0000"/>
                </a:solidFill>
                <a:ea typeface="+mj-lt"/>
                <a:cs typeface="+mj-lt"/>
              </a:rPr>
              <a:t>Comparaison</a:t>
            </a:r>
            <a:r>
              <a:rPr lang="en-US" b="1" u="sng" dirty="0">
                <a:solidFill>
                  <a:srgbClr val="FF0000"/>
                </a:solidFill>
                <a:ea typeface="+mj-lt"/>
                <a:cs typeface="+mj-lt"/>
              </a:rPr>
              <a:t> entre EEG et MEG</a:t>
            </a:r>
            <a:endParaRPr lang="en-US" b="1" u="sng">
              <a:solidFill>
                <a:srgbClr val="FF0000"/>
              </a:solidFill>
            </a:endParaRPr>
          </a:p>
        </p:txBody>
      </p:sp>
      <p:sp>
        <p:nvSpPr>
          <p:cNvPr id="3" name="Content Placeholder 2">
            <a:extLst>
              <a:ext uri="{FF2B5EF4-FFF2-40B4-BE49-F238E27FC236}">
                <a16:creationId xmlns:a16="http://schemas.microsoft.com/office/drawing/2014/main" id="{EC96CA06-F2D6-4814-8BF3-20E6B77D3D8E}"/>
              </a:ext>
            </a:extLst>
          </p:cNvPr>
          <p:cNvSpPr>
            <a:spLocks noGrp="1"/>
          </p:cNvSpPr>
          <p:nvPr>
            <p:ph idx="1"/>
          </p:nvPr>
        </p:nvSpPr>
        <p:spPr/>
        <p:txBody>
          <a:bodyPr vert="horz" lIns="91440" tIns="45720" rIns="91440" bIns="45720" rtlCol="0" anchor="t">
            <a:normAutofit/>
          </a:bodyPr>
          <a:lstStyle/>
          <a:p>
            <a:r>
              <a:rPr lang="en-US" dirty="0">
                <a:ea typeface="+mn-lt"/>
                <a:cs typeface="+mn-lt"/>
              </a:rPr>
              <a:t>la </a:t>
            </a:r>
            <a:r>
              <a:rPr lang="en-US" dirty="0" err="1">
                <a:ea typeface="+mn-lt"/>
                <a:cs typeface="+mn-lt"/>
              </a:rPr>
              <a:t>MagnétoEncéphaloGraphie</a:t>
            </a:r>
            <a:r>
              <a:rPr lang="en-US" dirty="0">
                <a:ea typeface="+mn-lt"/>
                <a:cs typeface="+mn-lt"/>
              </a:rPr>
              <a:t> (MEG) et </a:t>
            </a:r>
            <a:r>
              <a:rPr lang="en-US" dirty="0" err="1">
                <a:ea typeface="+mn-lt"/>
                <a:cs typeface="+mn-lt"/>
              </a:rPr>
              <a:t>l’ElectroEncéphaloGraphie</a:t>
            </a:r>
            <a:r>
              <a:rPr lang="en-US" dirty="0">
                <a:ea typeface="+mn-lt"/>
                <a:cs typeface="+mn-lt"/>
              </a:rPr>
              <a:t> (EEG) </a:t>
            </a:r>
            <a:r>
              <a:rPr lang="en-US" dirty="0" err="1">
                <a:ea typeface="+mn-lt"/>
                <a:cs typeface="+mn-lt"/>
              </a:rPr>
              <a:t>enregistrent</a:t>
            </a:r>
            <a:r>
              <a:rPr lang="en-US" dirty="0">
                <a:ea typeface="+mn-lt"/>
                <a:cs typeface="+mn-lt"/>
              </a:rPr>
              <a:t> </a:t>
            </a:r>
            <a:r>
              <a:rPr lang="en-US" dirty="0" err="1">
                <a:ea typeface="+mn-lt"/>
                <a:cs typeface="+mn-lt"/>
              </a:rPr>
              <a:t>directement</a:t>
            </a:r>
            <a:r>
              <a:rPr lang="en-US" dirty="0">
                <a:ea typeface="+mn-lt"/>
                <a:cs typeface="+mn-lt"/>
              </a:rPr>
              <a:t> </a:t>
            </a:r>
            <a:r>
              <a:rPr lang="en-US" dirty="0" err="1">
                <a:ea typeface="+mn-lt"/>
                <a:cs typeface="+mn-lt"/>
              </a:rPr>
              <a:t>l’activité</a:t>
            </a:r>
            <a:r>
              <a:rPr lang="en-US" dirty="0">
                <a:ea typeface="+mn-lt"/>
                <a:cs typeface="+mn-lt"/>
              </a:rPr>
              <a:t> </a:t>
            </a:r>
            <a:r>
              <a:rPr lang="en-US" dirty="0" err="1">
                <a:ea typeface="+mn-lt"/>
                <a:cs typeface="+mn-lt"/>
              </a:rPr>
              <a:t>électrique</a:t>
            </a:r>
            <a:r>
              <a:rPr lang="en-US" dirty="0">
                <a:ea typeface="+mn-lt"/>
                <a:cs typeface="+mn-lt"/>
              </a:rPr>
              <a:t> du </a:t>
            </a:r>
            <a:r>
              <a:rPr lang="en-US" dirty="0" err="1">
                <a:ea typeface="+mn-lt"/>
                <a:cs typeface="+mn-lt"/>
              </a:rPr>
              <a:t>cerveau</a:t>
            </a:r>
          </a:p>
          <a:p>
            <a:r>
              <a:rPr lang="en-US" dirty="0">
                <a:ea typeface="+mn-lt"/>
                <a:cs typeface="+mn-lt"/>
              </a:rPr>
              <a:t>L’EEG, qui </a:t>
            </a:r>
            <a:r>
              <a:rPr lang="en-US" dirty="0" err="1">
                <a:ea typeface="+mn-lt"/>
                <a:cs typeface="+mn-lt"/>
              </a:rPr>
              <a:t>est</a:t>
            </a:r>
            <a:r>
              <a:rPr lang="en-US" dirty="0">
                <a:ea typeface="+mn-lt"/>
                <a:cs typeface="+mn-lt"/>
              </a:rPr>
              <a:t> la plus </a:t>
            </a:r>
            <a:r>
              <a:rPr lang="en-US" dirty="0" err="1">
                <a:ea typeface="+mn-lt"/>
                <a:cs typeface="+mn-lt"/>
              </a:rPr>
              <a:t>ancienne</a:t>
            </a:r>
            <a:r>
              <a:rPr lang="en-US" dirty="0">
                <a:ea typeface="+mn-lt"/>
                <a:cs typeface="+mn-lt"/>
              </a:rPr>
              <a:t> des techniques, </a:t>
            </a:r>
            <a:r>
              <a:rPr lang="en-US" dirty="0" err="1">
                <a:ea typeface="+mn-lt"/>
                <a:cs typeface="+mn-lt"/>
              </a:rPr>
              <a:t>mesure</a:t>
            </a:r>
            <a:r>
              <a:rPr lang="en-US" dirty="0">
                <a:ea typeface="+mn-lt"/>
                <a:cs typeface="+mn-lt"/>
              </a:rPr>
              <a:t> les </a:t>
            </a:r>
            <a:r>
              <a:rPr lang="en-US" dirty="0" err="1">
                <a:ea typeface="+mn-lt"/>
                <a:cs typeface="+mn-lt"/>
              </a:rPr>
              <a:t>différences</a:t>
            </a:r>
            <a:r>
              <a:rPr lang="en-US" dirty="0">
                <a:ea typeface="+mn-lt"/>
                <a:cs typeface="+mn-lt"/>
              </a:rPr>
              <a:t> de </a:t>
            </a:r>
            <a:r>
              <a:rPr lang="en-US" dirty="0" err="1">
                <a:ea typeface="+mn-lt"/>
                <a:cs typeface="+mn-lt"/>
              </a:rPr>
              <a:t>potentiel</a:t>
            </a:r>
            <a:r>
              <a:rPr lang="en-US" dirty="0">
                <a:ea typeface="+mn-lt"/>
                <a:cs typeface="+mn-lt"/>
              </a:rPr>
              <a:t> entre des </a:t>
            </a:r>
            <a:r>
              <a:rPr lang="en-US" dirty="0" err="1">
                <a:ea typeface="+mn-lt"/>
                <a:cs typeface="+mn-lt"/>
              </a:rPr>
              <a:t>électrodes</a:t>
            </a:r>
            <a:r>
              <a:rPr lang="en-US" dirty="0">
                <a:ea typeface="+mn-lt"/>
                <a:cs typeface="+mn-lt"/>
              </a:rPr>
              <a:t> </a:t>
            </a:r>
            <a:r>
              <a:rPr lang="en-US" dirty="0" err="1">
                <a:ea typeface="+mn-lt"/>
                <a:cs typeface="+mn-lt"/>
              </a:rPr>
              <a:t>posées</a:t>
            </a:r>
            <a:r>
              <a:rPr lang="en-US" dirty="0">
                <a:ea typeface="+mn-lt"/>
                <a:cs typeface="+mn-lt"/>
              </a:rPr>
              <a:t> sur le scalp et la MEG, </a:t>
            </a:r>
            <a:r>
              <a:rPr lang="en-US" dirty="0" err="1">
                <a:ea typeface="+mn-lt"/>
                <a:cs typeface="+mn-lt"/>
              </a:rPr>
              <a:t>d’apparition</a:t>
            </a:r>
            <a:r>
              <a:rPr lang="en-US" dirty="0">
                <a:ea typeface="+mn-lt"/>
                <a:cs typeface="+mn-lt"/>
              </a:rPr>
              <a:t> plus </a:t>
            </a:r>
            <a:r>
              <a:rPr lang="en-US" dirty="0" err="1">
                <a:ea typeface="+mn-lt"/>
                <a:cs typeface="+mn-lt"/>
              </a:rPr>
              <a:t>récente</a:t>
            </a:r>
            <a:r>
              <a:rPr lang="en-US" dirty="0">
                <a:ea typeface="+mn-lt"/>
                <a:cs typeface="+mn-lt"/>
              </a:rPr>
              <a:t>, </a:t>
            </a:r>
            <a:r>
              <a:rPr lang="en-US" dirty="0" err="1">
                <a:ea typeface="+mn-lt"/>
                <a:cs typeface="+mn-lt"/>
              </a:rPr>
              <a:t>capte</a:t>
            </a:r>
            <a:r>
              <a:rPr lang="en-US" dirty="0">
                <a:ea typeface="+mn-lt"/>
                <a:cs typeface="+mn-lt"/>
              </a:rPr>
              <a:t> les champs </a:t>
            </a:r>
            <a:r>
              <a:rPr lang="en-US" dirty="0" err="1">
                <a:ea typeface="+mn-lt"/>
                <a:cs typeface="+mn-lt"/>
              </a:rPr>
              <a:t>magnétiques</a:t>
            </a:r>
            <a:r>
              <a:rPr lang="en-US" dirty="0">
                <a:ea typeface="+mn-lt"/>
                <a:cs typeface="+mn-lt"/>
              </a:rPr>
              <a:t> </a:t>
            </a:r>
            <a:r>
              <a:rPr lang="en-US" dirty="0" err="1">
                <a:ea typeface="+mn-lt"/>
                <a:cs typeface="+mn-lt"/>
              </a:rPr>
              <a:t>engendrés</a:t>
            </a:r>
            <a:r>
              <a:rPr lang="en-US" dirty="0">
                <a:ea typeface="+mn-lt"/>
                <a:cs typeface="+mn-lt"/>
              </a:rPr>
              <a:t> par les </a:t>
            </a:r>
            <a:r>
              <a:rPr lang="en-US" dirty="0" err="1">
                <a:ea typeface="+mn-lt"/>
                <a:cs typeface="+mn-lt"/>
              </a:rPr>
              <a:t>déplacements</a:t>
            </a:r>
            <a:r>
              <a:rPr lang="en-US" dirty="0">
                <a:ea typeface="+mn-lt"/>
                <a:cs typeface="+mn-lt"/>
              </a:rPr>
              <a:t> </a:t>
            </a:r>
            <a:r>
              <a:rPr lang="en-US" dirty="0" err="1">
                <a:ea typeface="+mn-lt"/>
                <a:cs typeface="+mn-lt"/>
              </a:rPr>
              <a:t>d’ions</a:t>
            </a:r>
            <a:r>
              <a:rPr lang="en-US" dirty="0">
                <a:ea typeface="+mn-lt"/>
                <a:cs typeface="+mn-lt"/>
              </a:rPr>
              <a:t> </a:t>
            </a:r>
            <a:r>
              <a:rPr lang="en-US" dirty="0" err="1">
                <a:ea typeface="+mn-lt"/>
                <a:cs typeface="+mn-lt"/>
              </a:rPr>
              <a:t>induits</a:t>
            </a:r>
            <a:r>
              <a:rPr lang="en-US" dirty="0">
                <a:ea typeface="+mn-lt"/>
                <a:cs typeface="+mn-lt"/>
              </a:rPr>
              <a:t> par </a:t>
            </a:r>
            <a:r>
              <a:rPr lang="en-US" dirty="0" err="1">
                <a:ea typeface="+mn-lt"/>
                <a:cs typeface="+mn-lt"/>
              </a:rPr>
              <a:t>l’activité</a:t>
            </a:r>
            <a:r>
              <a:rPr lang="en-US" dirty="0">
                <a:ea typeface="+mn-lt"/>
                <a:cs typeface="+mn-lt"/>
              </a:rPr>
              <a:t> des </a:t>
            </a:r>
            <a:r>
              <a:rPr lang="en-US" dirty="0" err="1">
                <a:ea typeface="+mn-lt"/>
                <a:cs typeface="+mn-lt"/>
              </a:rPr>
              <a:t>neurones</a:t>
            </a:r>
            <a:r>
              <a:rPr lang="en-US" dirty="0">
                <a:ea typeface="+mn-lt"/>
                <a:cs typeface="+mn-lt"/>
              </a:rPr>
              <a:t>.</a:t>
            </a:r>
          </a:p>
          <a:p>
            <a:r>
              <a:rPr lang="en-US" dirty="0">
                <a:ea typeface="+mn-lt"/>
                <a:cs typeface="+mn-lt"/>
              </a:rPr>
              <a:t>L’EEG </a:t>
            </a:r>
            <a:r>
              <a:rPr lang="en-US" dirty="0" err="1">
                <a:ea typeface="+mn-lt"/>
                <a:cs typeface="+mn-lt"/>
              </a:rPr>
              <a:t>n’utilisait</a:t>
            </a:r>
            <a:r>
              <a:rPr lang="en-US" dirty="0">
                <a:ea typeface="+mn-lt"/>
                <a:cs typeface="+mn-lt"/>
              </a:rPr>
              <a:t> </a:t>
            </a:r>
            <a:r>
              <a:rPr lang="en-US" dirty="0" err="1">
                <a:ea typeface="+mn-lt"/>
                <a:cs typeface="+mn-lt"/>
              </a:rPr>
              <a:t>jusqu’à</a:t>
            </a:r>
            <a:r>
              <a:rPr lang="en-US" dirty="0">
                <a:ea typeface="+mn-lt"/>
                <a:cs typeface="+mn-lt"/>
              </a:rPr>
              <a:t> </a:t>
            </a:r>
            <a:r>
              <a:rPr lang="en-US" dirty="0" err="1">
                <a:ea typeface="+mn-lt"/>
                <a:cs typeface="+mn-lt"/>
              </a:rPr>
              <a:t>présent</a:t>
            </a:r>
            <a:r>
              <a:rPr lang="en-US" dirty="0">
                <a:ea typeface="+mn-lt"/>
                <a:cs typeface="+mn-lt"/>
              </a:rPr>
              <a:t> que </a:t>
            </a:r>
            <a:r>
              <a:rPr lang="en-US" dirty="0" err="1">
                <a:ea typeface="+mn-lt"/>
                <a:cs typeface="+mn-lt"/>
              </a:rPr>
              <a:t>peu</a:t>
            </a:r>
            <a:r>
              <a:rPr lang="en-US" dirty="0">
                <a:ea typeface="+mn-lt"/>
                <a:cs typeface="+mn-lt"/>
              </a:rPr>
              <a:t> de </a:t>
            </a:r>
            <a:r>
              <a:rPr lang="en-US" dirty="0" err="1">
                <a:ea typeface="+mn-lt"/>
                <a:cs typeface="+mn-lt"/>
              </a:rPr>
              <a:t>capteurs</a:t>
            </a:r>
            <a:r>
              <a:rPr lang="en-US" dirty="0">
                <a:ea typeface="+mn-lt"/>
                <a:cs typeface="+mn-lt"/>
              </a:rPr>
              <a:t> et </a:t>
            </a:r>
            <a:r>
              <a:rPr lang="en-US" dirty="0" err="1">
                <a:ea typeface="+mn-lt"/>
                <a:cs typeface="+mn-lt"/>
              </a:rPr>
              <a:t>s’intéressait</a:t>
            </a:r>
            <a:r>
              <a:rPr lang="en-US" dirty="0">
                <a:ea typeface="+mn-lt"/>
                <a:cs typeface="+mn-lt"/>
              </a:rPr>
              <a:t> surtout à </a:t>
            </a:r>
            <a:r>
              <a:rPr lang="en-US" dirty="0" err="1">
                <a:ea typeface="+mn-lt"/>
                <a:cs typeface="+mn-lt"/>
              </a:rPr>
              <a:t>l’information</a:t>
            </a:r>
            <a:r>
              <a:rPr lang="en-US" dirty="0">
                <a:ea typeface="+mn-lt"/>
                <a:cs typeface="+mn-lt"/>
              </a:rPr>
              <a:t> </a:t>
            </a:r>
            <a:r>
              <a:rPr lang="en-US" dirty="0" err="1">
                <a:ea typeface="+mn-lt"/>
                <a:cs typeface="+mn-lt"/>
              </a:rPr>
              <a:t>temporelle</a:t>
            </a:r>
            <a:r>
              <a:rPr lang="en-US" dirty="0">
                <a:ea typeface="+mn-lt"/>
                <a:cs typeface="+mn-lt"/>
              </a:rPr>
              <a:t> </a:t>
            </a:r>
            <a:r>
              <a:rPr lang="en-US" dirty="0" err="1">
                <a:ea typeface="+mn-lt"/>
                <a:cs typeface="+mn-lt"/>
              </a:rPr>
              <a:t>contenue</a:t>
            </a:r>
            <a:r>
              <a:rPr lang="en-US" dirty="0">
                <a:ea typeface="+mn-lt"/>
                <a:cs typeface="+mn-lt"/>
              </a:rPr>
              <a:t> dans les </a:t>
            </a:r>
            <a:r>
              <a:rPr lang="en-US" dirty="0" err="1">
                <a:ea typeface="+mn-lt"/>
                <a:cs typeface="+mn-lt"/>
              </a:rPr>
              <a:t>signaux</a:t>
            </a:r>
            <a:r>
              <a:rPr lang="en-US" dirty="0">
                <a:ea typeface="+mn-lt"/>
                <a:cs typeface="+mn-lt"/>
              </a:rPr>
              <a:t> </a:t>
            </a:r>
            <a:r>
              <a:rPr lang="en-US" dirty="0" err="1">
                <a:ea typeface="+mn-lt"/>
                <a:cs typeface="+mn-lt"/>
              </a:rPr>
              <a:t>recueillis</a:t>
            </a:r>
            <a:r>
              <a:rPr lang="en-US" dirty="0">
                <a:ea typeface="+mn-lt"/>
                <a:cs typeface="+mn-lt"/>
              </a:rPr>
              <a:t> sur les </a:t>
            </a:r>
            <a:r>
              <a:rPr lang="en-US" dirty="0" err="1">
                <a:ea typeface="+mn-lt"/>
                <a:cs typeface="+mn-lt"/>
              </a:rPr>
              <a:t>électrodes</a:t>
            </a:r>
            <a:r>
              <a:rPr lang="en-US" dirty="0">
                <a:ea typeface="+mn-lt"/>
                <a:cs typeface="+mn-lt"/>
              </a:rPr>
              <a:t> </a:t>
            </a:r>
            <a:r>
              <a:rPr lang="en-US" dirty="0" err="1">
                <a:ea typeface="+mn-lt"/>
                <a:cs typeface="+mn-lt"/>
              </a:rPr>
              <a:t>alors</a:t>
            </a:r>
            <a:r>
              <a:rPr lang="en-US" dirty="0">
                <a:ea typeface="+mn-lt"/>
                <a:cs typeface="+mn-lt"/>
              </a:rPr>
              <a:t> que La MEG </a:t>
            </a:r>
            <a:r>
              <a:rPr lang="en-US" dirty="0" err="1">
                <a:ea typeface="+mn-lt"/>
                <a:cs typeface="+mn-lt"/>
              </a:rPr>
              <a:t>s'interesse</a:t>
            </a:r>
            <a:r>
              <a:rPr lang="en-US" dirty="0">
                <a:ea typeface="+mn-lt"/>
                <a:cs typeface="+mn-lt"/>
              </a:rPr>
              <a:t> aux champs </a:t>
            </a:r>
            <a:r>
              <a:rPr lang="en-US" dirty="0" err="1">
                <a:ea typeface="+mn-lt"/>
                <a:cs typeface="+mn-lt"/>
              </a:rPr>
              <a:t>magnétiques</a:t>
            </a:r>
            <a:r>
              <a:rPr lang="en-US" dirty="0">
                <a:ea typeface="+mn-lt"/>
                <a:cs typeface="+mn-lt"/>
              </a:rPr>
              <a:t> </a:t>
            </a:r>
            <a:r>
              <a:rPr lang="en-US" dirty="0" err="1">
                <a:ea typeface="+mn-lt"/>
                <a:cs typeface="+mn-lt"/>
              </a:rPr>
              <a:t>cérébraux</a:t>
            </a:r>
            <a:r>
              <a:rPr lang="en-US" dirty="0">
                <a:ea typeface="+mn-lt"/>
                <a:cs typeface="+mn-lt"/>
              </a:rPr>
              <a:t> </a:t>
            </a:r>
            <a:r>
              <a:rPr lang="en-US" dirty="0" err="1">
                <a:ea typeface="+mn-lt"/>
                <a:cs typeface="+mn-lt"/>
              </a:rPr>
              <a:t>sont</a:t>
            </a:r>
            <a:r>
              <a:rPr lang="en-US" dirty="0">
                <a:ea typeface="+mn-lt"/>
                <a:cs typeface="+mn-lt"/>
              </a:rPr>
              <a:t> </a:t>
            </a:r>
            <a:r>
              <a:rPr lang="en-US" dirty="0" err="1">
                <a:ea typeface="+mn-lt"/>
                <a:cs typeface="+mn-lt"/>
              </a:rPr>
              <a:t>très</a:t>
            </a:r>
            <a:r>
              <a:rPr lang="en-US" dirty="0">
                <a:ea typeface="+mn-lt"/>
                <a:cs typeface="+mn-lt"/>
              </a:rPr>
              <a:t> </a:t>
            </a:r>
            <a:r>
              <a:rPr lang="en-US" dirty="0" err="1">
                <a:ea typeface="+mn-lt"/>
                <a:cs typeface="+mn-lt"/>
              </a:rPr>
              <a:t>faibles</a:t>
            </a:r>
            <a:r>
              <a:rPr lang="en-US" dirty="0">
                <a:ea typeface="+mn-lt"/>
                <a:cs typeface="+mn-lt"/>
              </a:rPr>
              <a:t> et </a:t>
            </a:r>
            <a:r>
              <a:rPr lang="en-US" dirty="0" err="1">
                <a:ea typeface="+mn-lt"/>
                <a:cs typeface="+mn-lt"/>
              </a:rPr>
              <a:t>n’ont</a:t>
            </a:r>
            <a:r>
              <a:rPr lang="en-US" dirty="0">
                <a:ea typeface="+mn-lt"/>
                <a:cs typeface="+mn-lt"/>
              </a:rPr>
              <a:t> </a:t>
            </a:r>
            <a:r>
              <a:rPr lang="en-US" dirty="0" err="1">
                <a:ea typeface="+mn-lt"/>
                <a:cs typeface="+mn-lt"/>
              </a:rPr>
              <a:t>pu</a:t>
            </a:r>
            <a:r>
              <a:rPr lang="en-US" dirty="0">
                <a:ea typeface="+mn-lt"/>
                <a:cs typeface="+mn-lt"/>
              </a:rPr>
              <a:t> </a:t>
            </a:r>
            <a:r>
              <a:rPr lang="en-US" dirty="0" err="1">
                <a:ea typeface="+mn-lt"/>
                <a:cs typeface="+mn-lt"/>
              </a:rPr>
              <a:t>être</a:t>
            </a:r>
            <a:r>
              <a:rPr lang="en-US" dirty="0">
                <a:ea typeface="+mn-lt"/>
                <a:cs typeface="+mn-lt"/>
              </a:rPr>
              <a:t> </a:t>
            </a:r>
            <a:r>
              <a:rPr lang="en-US" dirty="0" err="1">
                <a:ea typeface="+mn-lt"/>
                <a:cs typeface="+mn-lt"/>
              </a:rPr>
              <a:t>enregistrés</a:t>
            </a:r>
            <a:r>
              <a:rPr lang="en-US" dirty="0">
                <a:ea typeface="+mn-lt"/>
                <a:cs typeface="+mn-lt"/>
              </a:rPr>
              <a:t> </a:t>
            </a:r>
            <a:r>
              <a:rPr lang="en-US" dirty="0" err="1">
                <a:ea typeface="+mn-lt"/>
                <a:cs typeface="+mn-lt"/>
              </a:rPr>
              <a:t>qu’après</a:t>
            </a:r>
            <a:r>
              <a:rPr lang="en-US" dirty="0">
                <a:ea typeface="+mn-lt"/>
                <a:cs typeface="+mn-lt"/>
              </a:rPr>
              <a:t> le </a:t>
            </a:r>
            <a:r>
              <a:rPr lang="en-US" dirty="0" err="1">
                <a:ea typeface="+mn-lt"/>
                <a:cs typeface="+mn-lt"/>
              </a:rPr>
              <a:t>développement</a:t>
            </a:r>
            <a:r>
              <a:rPr lang="en-US" dirty="0">
                <a:ea typeface="+mn-lt"/>
                <a:cs typeface="+mn-lt"/>
              </a:rPr>
              <a:t> de </a:t>
            </a:r>
            <a:r>
              <a:rPr lang="en-US" dirty="0" err="1">
                <a:ea typeface="+mn-lt"/>
                <a:cs typeface="+mn-lt"/>
              </a:rPr>
              <a:t>capteurs</a:t>
            </a:r>
            <a:r>
              <a:rPr lang="en-US" dirty="0">
                <a:ea typeface="+mn-lt"/>
                <a:cs typeface="+mn-lt"/>
              </a:rPr>
              <a:t> </a:t>
            </a:r>
            <a:r>
              <a:rPr lang="en-US" dirty="0" err="1">
                <a:ea typeface="+mn-lt"/>
                <a:cs typeface="+mn-lt"/>
              </a:rPr>
              <a:t>très</a:t>
            </a:r>
            <a:r>
              <a:rPr lang="en-US" dirty="0">
                <a:ea typeface="+mn-lt"/>
                <a:cs typeface="+mn-lt"/>
              </a:rPr>
              <a:t> </a:t>
            </a:r>
            <a:r>
              <a:rPr lang="en-US" dirty="0" err="1">
                <a:ea typeface="+mn-lt"/>
                <a:cs typeface="+mn-lt"/>
              </a:rPr>
              <a:t>sensibles</a:t>
            </a:r>
            <a:r>
              <a:rPr lang="en-US" dirty="0">
                <a:ea typeface="+mn-lt"/>
                <a:cs typeface="+mn-lt"/>
              </a:rPr>
              <a:t> à base de </a:t>
            </a:r>
            <a:r>
              <a:rPr lang="en-US" dirty="0" err="1">
                <a:ea typeface="+mn-lt"/>
                <a:cs typeface="+mn-lt"/>
              </a:rPr>
              <a:t>supraconducteurs</a:t>
            </a:r>
            <a:r>
              <a:rPr lang="en-US" dirty="0">
                <a:ea typeface="+mn-lt"/>
                <a:cs typeface="+mn-lt"/>
              </a:rPr>
              <a:t> </a:t>
            </a:r>
            <a:r>
              <a:rPr lang="en-US" dirty="0" err="1">
                <a:ea typeface="+mn-lt"/>
                <a:cs typeface="+mn-lt"/>
              </a:rPr>
              <a:t>basse</a:t>
            </a:r>
            <a:r>
              <a:rPr lang="en-US" dirty="0">
                <a:ea typeface="+mn-lt"/>
                <a:cs typeface="+mn-lt"/>
              </a:rPr>
              <a:t> </a:t>
            </a:r>
            <a:r>
              <a:rPr lang="en-US" dirty="0" err="1">
                <a:ea typeface="+mn-lt"/>
                <a:cs typeface="+mn-lt"/>
              </a:rPr>
              <a:t>température</a:t>
            </a:r>
            <a:endParaRPr lang="en-US" dirty="0" err="1"/>
          </a:p>
        </p:txBody>
      </p:sp>
    </p:spTree>
    <p:extLst>
      <p:ext uri="{BB962C8B-B14F-4D97-AF65-F5344CB8AC3E}">
        <p14:creationId xmlns:p14="http://schemas.microsoft.com/office/powerpoint/2010/main" val="163368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345B8F-88AF-47C6-A0BE-1AA51836FD63}"/>
              </a:ext>
            </a:extLst>
          </p:cNvPr>
          <p:cNvSpPr>
            <a:spLocks noGrp="1"/>
          </p:cNvSpPr>
          <p:nvPr>
            <p:ph idx="1"/>
          </p:nvPr>
        </p:nvSpPr>
        <p:spPr>
          <a:xfrm>
            <a:off x="1570037" y="95250"/>
            <a:ext cx="10287000" cy="6454147"/>
          </a:xfrm>
        </p:spPr>
        <p:txBody>
          <a:bodyPr vert="horz" lIns="91440" tIns="45720" rIns="91440" bIns="45720" rtlCol="0" anchor="t">
            <a:normAutofit/>
          </a:bodyPr>
          <a:lstStyle/>
          <a:p>
            <a:r>
              <a:rPr lang="en-US" b="1" dirty="0">
                <a:ea typeface="+mn-lt"/>
                <a:cs typeface="+mn-lt"/>
              </a:rPr>
              <a:t>LES SOURCES DE LA MEG ET L’EEG : </a:t>
            </a:r>
            <a:r>
              <a:rPr lang="en-US" err="1">
                <a:ea typeface="+mn-lt"/>
                <a:cs typeface="+mn-lt"/>
              </a:rPr>
              <a:t>L’excitation</a:t>
            </a:r>
            <a:r>
              <a:rPr lang="en-US" dirty="0">
                <a:ea typeface="+mn-lt"/>
                <a:cs typeface="+mn-lt"/>
              </a:rPr>
              <a:t> d’un </a:t>
            </a:r>
            <a:r>
              <a:rPr lang="en-US" err="1">
                <a:ea typeface="+mn-lt"/>
                <a:cs typeface="+mn-lt"/>
              </a:rPr>
              <a:t>neurone</a:t>
            </a:r>
            <a:r>
              <a:rPr lang="en-US" dirty="0">
                <a:ea typeface="+mn-lt"/>
                <a:cs typeface="+mn-lt"/>
              </a:rPr>
              <a:t> à travers </a:t>
            </a:r>
            <a:r>
              <a:rPr lang="en-US" err="1">
                <a:ea typeface="+mn-lt"/>
                <a:cs typeface="+mn-lt"/>
              </a:rPr>
              <a:t>une</a:t>
            </a:r>
            <a:r>
              <a:rPr lang="en-US" dirty="0">
                <a:ea typeface="+mn-lt"/>
                <a:cs typeface="+mn-lt"/>
              </a:rPr>
              <a:t> synapse </a:t>
            </a:r>
            <a:r>
              <a:rPr lang="en-US" err="1">
                <a:solidFill>
                  <a:schemeClr val="tx1"/>
                </a:solidFill>
                <a:ea typeface="+mn-lt"/>
                <a:cs typeface="+mn-lt"/>
              </a:rPr>
              <a:t>entraîne</a:t>
            </a:r>
            <a:r>
              <a:rPr lang="en-US" dirty="0">
                <a:solidFill>
                  <a:schemeClr val="tx1"/>
                </a:solidFill>
                <a:ea typeface="+mn-lt"/>
                <a:cs typeface="+mn-lt"/>
              </a:rPr>
              <a:t> </a:t>
            </a:r>
            <a:r>
              <a:rPr lang="en-US" err="1">
                <a:solidFill>
                  <a:schemeClr val="tx1"/>
                </a:solidFill>
                <a:ea typeface="+mn-lt"/>
                <a:cs typeface="+mn-lt"/>
              </a:rPr>
              <a:t>l’ouverture</a:t>
            </a:r>
            <a:r>
              <a:rPr lang="en-US" dirty="0">
                <a:solidFill>
                  <a:schemeClr val="tx1"/>
                </a:solidFill>
                <a:ea typeface="+mn-lt"/>
                <a:cs typeface="+mn-lt"/>
              </a:rPr>
              <a:t> de </a:t>
            </a:r>
            <a:r>
              <a:rPr lang="en-US" err="1">
                <a:solidFill>
                  <a:schemeClr val="tx1"/>
                </a:solidFill>
                <a:ea typeface="+mn-lt"/>
                <a:cs typeface="+mn-lt"/>
              </a:rPr>
              <a:t>canaux</a:t>
            </a:r>
            <a:r>
              <a:rPr lang="en-US" dirty="0">
                <a:solidFill>
                  <a:schemeClr val="tx1"/>
                </a:solidFill>
                <a:ea typeface="+mn-lt"/>
                <a:cs typeface="+mn-lt"/>
              </a:rPr>
              <a:t> </a:t>
            </a:r>
            <a:r>
              <a:rPr lang="en-US" err="1">
                <a:solidFill>
                  <a:schemeClr val="tx1"/>
                </a:solidFill>
                <a:ea typeface="+mn-lt"/>
                <a:cs typeface="+mn-lt"/>
              </a:rPr>
              <a:t>ioniques</a:t>
            </a:r>
            <a:r>
              <a:rPr lang="en-US" dirty="0">
                <a:solidFill>
                  <a:schemeClr val="tx1"/>
                </a:solidFill>
                <a:ea typeface="+mn-lt"/>
                <a:cs typeface="+mn-lt"/>
              </a:rPr>
              <a:t> au </a:t>
            </a:r>
            <a:r>
              <a:rPr lang="en-US" err="1">
                <a:solidFill>
                  <a:schemeClr val="tx1"/>
                </a:solidFill>
                <a:ea typeface="+mn-lt"/>
                <a:cs typeface="+mn-lt"/>
              </a:rPr>
              <a:t>niveau</a:t>
            </a:r>
            <a:r>
              <a:rPr lang="en-US" dirty="0">
                <a:solidFill>
                  <a:schemeClr val="tx1"/>
                </a:solidFill>
                <a:ea typeface="+mn-lt"/>
                <a:cs typeface="+mn-lt"/>
              </a:rPr>
              <a:t> de </a:t>
            </a:r>
            <a:r>
              <a:rPr lang="en-US" err="1">
                <a:solidFill>
                  <a:schemeClr val="tx1"/>
                </a:solidFill>
                <a:ea typeface="+mn-lt"/>
                <a:cs typeface="+mn-lt"/>
              </a:rPr>
              <a:t>sa</a:t>
            </a:r>
            <a:r>
              <a:rPr lang="en-US" dirty="0">
                <a:solidFill>
                  <a:schemeClr val="tx1"/>
                </a:solidFill>
                <a:ea typeface="+mn-lt"/>
                <a:cs typeface="+mn-lt"/>
              </a:rPr>
              <a:t> membrane. La composition </a:t>
            </a:r>
            <a:r>
              <a:rPr lang="en-US" err="1">
                <a:solidFill>
                  <a:schemeClr val="tx1"/>
                </a:solidFill>
                <a:ea typeface="+mn-lt"/>
                <a:cs typeface="+mn-lt"/>
              </a:rPr>
              <a:t>ionique</a:t>
            </a:r>
            <a:r>
              <a:rPr lang="en-US" dirty="0">
                <a:solidFill>
                  <a:schemeClr val="tx1"/>
                </a:solidFill>
                <a:ea typeface="+mn-lt"/>
                <a:cs typeface="+mn-lt"/>
              </a:rPr>
              <a:t> </a:t>
            </a:r>
            <a:r>
              <a:rPr lang="en-US" err="1">
                <a:solidFill>
                  <a:schemeClr val="tx1"/>
                </a:solidFill>
                <a:ea typeface="+mn-lt"/>
                <a:cs typeface="+mn-lt"/>
              </a:rPr>
              <a:t>étant</a:t>
            </a:r>
            <a:r>
              <a:rPr lang="en-US" dirty="0">
                <a:solidFill>
                  <a:schemeClr val="tx1"/>
                </a:solidFill>
                <a:ea typeface="+mn-lt"/>
                <a:cs typeface="+mn-lt"/>
              </a:rPr>
              <a:t> </a:t>
            </a:r>
            <a:r>
              <a:rPr lang="en-US" err="1">
                <a:solidFill>
                  <a:schemeClr val="tx1"/>
                </a:solidFill>
                <a:ea typeface="+mn-lt"/>
                <a:cs typeface="+mn-lt"/>
              </a:rPr>
              <a:t>différente</a:t>
            </a:r>
            <a:r>
              <a:rPr lang="en-US" dirty="0">
                <a:solidFill>
                  <a:schemeClr val="tx1"/>
                </a:solidFill>
                <a:ea typeface="+mn-lt"/>
                <a:cs typeface="+mn-lt"/>
              </a:rPr>
              <a:t> à </a:t>
            </a:r>
            <a:r>
              <a:rPr lang="en-US" err="1">
                <a:solidFill>
                  <a:schemeClr val="tx1"/>
                </a:solidFill>
                <a:ea typeface="+mn-lt"/>
                <a:cs typeface="+mn-lt"/>
              </a:rPr>
              <a:t>l’intérieur</a:t>
            </a:r>
            <a:r>
              <a:rPr lang="en-US" dirty="0">
                <a:solidFill>
                  <a:schemeClr val="tx1"/>
                </a:solidFill>
                <a:ea typeface="+mn-lt"/>
                <a:cs typeface="+mn-lt"/>
              </a:rPr>
              <a:t> et à </a:t>
            </a:r>
            <a:r>
              <a:rPr lang="en-US" err="1">
                <a:solidFill>
                  <a:schemeClr val="tx1"/>
                </a:solidFill>
                <a:ea typeface="+mn-lt"/>
                <a:cs typeface="+mn-lt"/>
              </a:rPr>
              <a:t>l’extérieur</a:t>
            </a:r>
            <a:r>
              <a:rPr lang="en-US" dirty="0">
                <a:solidFill>
                  <a:schemeClr val="tx1"/>
                </a:solidFill>
                <a:ea typeface="+mn-lt"/>
                <a:cs typeface="+mn-lt"/>
              </a:rPr>
              <a:t> des cellules, </a:t>
            </a:r>
            <a:r>
              <a:rPr lang="en-US" err="1">
                <a:solidFill>
                  <a:schemeClr val="tx1"/>
                </a:solidFill>
                <a:ea typeface="+mn-lt"/>
                <a:cs typeface="+mn-lt"/>
              </a:rPr>
              <a:t>l’ouverture</a:t>
            </a:r>
            <a:r>
              <a:rPr lang="en-US" dirty="0">
                <a:solidFill>
                  <a:schemeClr val="tx1"/>
                </a:solidFill>
                <a:ea typeface="+mn-lt"/>
                <a:cs typeface="+mn-lt"/>
              </a:rPr>
              <a:t> des </a:t>
            </a:r>
            <a:r>
              <a:rPr lang="en-US" err="1">
                <a:solidFill>
                  <a:schemeClr val="tx1"/>
                </a:solidFill>
                <a:ea typeface="+mn-lt"/>
                <a:cs typeface="+mn-lt"/>
              </a:rPr>
              <a:t>canaux</a:t>
            </a:r>
            <a:r>
              <a:rPr lang="en-US" dirty="0">
                <a:solidFill>
                  <a:schemeClr val="tx1"/>
                </a:solidFill>
                <a:ea typeface="+mn-lt"/>
                <a:cs typeface="+mn-lt"/>
              </a:rPr>
              <a:t> </a:t>
            </a:r>
            <a:r>
              <a:rPr lang="en-US" err="1">
                <a:solidFill>
                  <a:schemeClr val="tx1"/>
                </a:solidFill>
                <a:ea typeface="+mn-lt"/>
                <a:cs typeface="+mn-lt"/>
              </a:rPr>
              <a:t>engendre</a:t>
            </a:r>
            <a:r>
              <a:rPr lang="en-US" dirty="0">
                <a:solidFill>
                  <a:schemeClr val="tx1"/>
                </a:solidFill>
                <a:ea typeface="+mn-lt"/>
                <a:cs typeface="+mn-lt"/>
              </a:rPr>
              <a:t> un </a:t>
            </a:r>
            <a:r>
              <a:rPr lang="en-US" err="1">
                <a:solidFill>
                  <a:schemeClr val="tx1"/>
                </a:solidFill>
                <a:ea typeface="+mn-lt"/>
                <a:cs typeface="+mn-lt"/>
              </a:rPr>
              <a:t>mouvement</a:t>
            </a:r>
            <a:r>
              <a:rPr lang="en-US" dirty="0">
                <a:solidFill>
                  <a:schemeClr val="tx1"/>
                </a:solidFill>
                <a:ea typeface="+mn-lt"/>
                <a:cs typeface="+mn-lt"/>
              </a:rPr>
              <a:t> de </a:t>
            </a:r>
            <a:r>
              <a:rPr lang="en-US" err="1">
                <a:solidFill>
                  <a:schemeClr val="tx1"/>
                </a:solidFill>
                <a:ea typeface="+mn-lt"/>
                <a:cs typeface="+mn-lt"/>
              </a:rPr>
              <a:t>particules</a:t>
            </a:r>
            <a:r>
              <a:rPr lang="en-US" dirty="0">
                <a:solidFill>
                  <a:schemeClr val="tx1"/>
                </a:solidFill>
                <a:ea typeface="+mn-lt"/>
                <a:cs typeface="+mn-lt"/>
              </a:rPr>
              <a:t> </a:t>
            </a:r>
            <a:r>
              <a:rPr lang="en-US" err="1">
                <a:solidFill>
                  <a:schemeClr val="tx1"/>
                </a:solidFill>
                <a:ea typeface="+mn-lt"/>
                <a:cs typeface="+mn-lt"/>
              </a:rPr>
              <a:t>chargées</a:t>
            </a:r>
            <a:r>
              <a:rPr lang="en-US" dirty="0">
                <a:solidFill>
                  <a:schemeClr val="tx1"/>
                </a:solidFill>
                <a:ea typeface="+mn-lt"/>
                <a:cs typeface="+mn-lt"/>
              </a:rPr>
              <a:t> dans le milieu intra- et </a:t>
            </a:r>
            <a:r>
              <a:rPr lang="en-US" err="1">
                <a:solidFill>
                  <a:schemeClr val="tx1"/>
                </a:solidFill>
                <a:ea typeface="+mn-lt"/>
                <a:cs typeface="+mn-lt"/>
              </a:rPr>
              <a:t>extracellulaire</a:t>
            </a:r>
            <a:r>
              <a:rPr lang="en-US" dirty="0">
                <a:solidFill>
                  <a:schemeClr val="tx1"/>
                </a:solidFill>
                <a:ea typeface="+mn-lt"/>
                <a:cs typeface="+mn-lt"/>
              </a:rPr>
              <a:t>. </a:t>
            </a:r>
            <a:r>
              <a:rPr lang="en-US" err="1">
                <a:solidFill>
                  <a:schemeClr val="tx1"/>
                </a:solidFill>
                <a:ea typeface="+mn-lt"/>
                <a:cs typeface="+mn-lt"/>
              </a:rPr>
              <a:t>Ces</a:t>
            </a:r>
            <a:r>
              <a:rPr lang="en-US" dirty="0">
                <a:solidFill>
                  <a:schemeClr val="tx1"/>
                </a:solidFill>
                <a:ea typeface="+mn-lt"/>
                <a:cs typeface="+mn-lt"/>
              </a:rPr>
              <a:t> courants </a:t>
            </a:r>
            <a:r>
              <a:rPr lang="en-US" err="1">
                <a:solidFill>
                  <a:schemeClr val="tx1"/>
                </a:solidFill>
                <a:ea typeface="+mn-lt"/>
                <a:cs typeface="+mn-lt"/>
              </a:rPr>
              <a:t>dits</a:t>
            </a:r>
            <a:r>
              <a:rPr lang="en-US" dirty="0">
                <a:solidFill>
                  <a:schemeClr val="tx1"/>
                </a:solidFill>
                <a:ea typeface="+mn-lt"/>
                <a:cs typeface="+mn-lt"/>
              </a:rPr>
              <a:t> ‘</a:t>
            </a:r>
            <a:r>
              <a:rPr lang="en-US" err="1">
                <a:solidFill>
                  <a:schemeClr val="tx1"/>
                </a:solidFill>
                <a:ea typeface="+mn-lt"/>
                <a:cs typeface="+mn-lt"/>
              </a:rPr>
              <a:t>primaires</a:t>
            </a:r>
            <a:r>
              <a:rPr lang="en-US" dirty="0">
                <a:solidFill>
                  <a:schemeClr val="tx1"/>
                </a:solidFill>
                <a:ea typeface="+mn-lt"/>
                <a:cs typeface="+mn-lt"/>
              </a:rPr>
              <a:t>’ </a:t>
            </a:r>
            <a:r>
              <a:rPr lang="en-US" err="1">
                <a:solidFill>
                  <a:schemeClr val="tx1"/>
                </a:solidFill>
                <a:ea typeface="+mn-lt"/>
                <a:cs typeface="+mn-lt"/>
              </a:rPr>
              <a:t>sont</a:t>
            </a:r>
            <a:r>
              <a:rPr lang="en-US" dirty="0">
                <a:solidFill>
                  <a:schemeClr val="tx1"/>
                </a:solidFill>
                <a:ea typeface="+mn-lt"/>
                <a:cs typeface="+mn-lt"/>
              </a:rPr>
              <a:t> à </a:t>
            </a:r>
            <a:r>
              <a:rPr lang="en-US" err="1">
                <a:solidFill>
                  <a:schemeClr val="tx1"/>
                </a:solidFill>
                <a:ea typeface="+mn-lt"/>
                <a:cs typeface="+mn-lt"/>
              </a:rPr>
              <a:t>l’origine</a:t>
            </a:r>
            <a:r>
              <a:rPr lang="en-US" dirty="0">
                <a:solidFill>
                  <a:schemeClr val="tx1"/>
                </a:solidFill>
                <a:ea typeface="+mn-lt"/>
                <a:cs typeface="+mn-lt"/>
              </a:rPr>
              <a:t> des </a:t>
            </a:r>
            <a:r>
              <a:rPr lang="en-US" err="1">
                <a:solidFill>
                  <a:schemeClr val="tx1"/>
                </a:solidFill>
                <a:ea typeface="+mn-lt"/>
                <a:cs typeface="+mn-lt"/>
              </a:rPr>
              <a:t>mesures</a:t>
            </a:r>
            <a:r>
              <a:rPr lang="en-US" dirty="0">
                <a:solidFill>
                  <a:schemeClr val="tx1"/>
                </a:solidFill>
                <a:ea typeface="+mn-lt"/>
                <a:cs typeface="+mn-lt"/>
              </a:rPr>
              <a:t> EEG </a:t>
            </a:r>
            <a:r>
              <a:rPr lang="en-US" err="1">
                <a:solidFill>
                  <a:schemeClr val="tx1"/>
                </a:solidFill>
                <a:ea typeface="+mn-lt"/>
                <a:cs typeface="+mn-lt"/>
              </a:rPr>
              <a:t>ou</a:t>
            </a:r>
            <a:r>
              <a:rPr lang="en-US" dirty="0">
                <a:solidFill>
                  <a:schemeClr val="tx1"/>
                </a:solidFill>
                <a:ea typeface="+mn-lt"/>
                <a:cs typeface="+mn-lt"/>
              </a:rPr>
              <a:t> MEG</a:t>
            </a:r>
          </a:p>
          <a:p>
            <a:r>
              <a:rPr lang="en-US">
                <a:solidFill>
                  <a:schemeClr val="tx1"/>
                </a:solidFill>
                <a:ea typeface="+mn-lt"/>
                <a:cs typeface="+mn-lt"/>
              </a:rPr>
              <a:t>L'EEG reflète l'activité synaptique corrélée causée par </a:t>
            </a:r>
            <a:r>
              <a:rPr lang="en-US" dirty="0">
                <a:solidFill>
                  <a:schemeClr val="tx1"/>
                </a:solidFill>
                <a:ea typeface="+mn-lt"/>
                <a:cs typeface="+mn-lt"/>
                <a:hlinkClick r:id="rId2">
                  <a:extLst>
                    <a:ext uri="{A12FA001-AC4F-418D-AE19-62706E023703}">
                      <ahyp:hlinkClr xmlns:ahyp="http://schemas.microsoft.com/office/drawing/2018/hyperlinkcolor" val="tx"/>
                    </a:ext>
                  </a:extLst>
                </a:hlinkClick>
              </a:rPr>
              <a:t>les potentiels post-synaptiques</a:t>
            </a:r>
            <a:r>
              <a:rPr lang="en-US">
                <a:solidFill>
                  <a:schemeClr val="tx1"/>
                </a:solidFill>
                <a:ea typeface="+mn-lt"/>
                <a:cs typeface="+mn-lt"/>
              </a:rPr>
              <a:t> des </a:t>
            </a:r>
            <a:r>
              <a:rPr lang="en-US" dirty="0">
                <a:solidFill>
                  <a:schemeClr val="tx1"/>
                </a:solidFill>
                <a:ea typeface="+mn-lt"/>
                <a:cs typeface="+mn-lt"/>
                <a:hlinkClick r:id="rId3">
                  <a:extLst>
                    <a:ext uri="{A12FA001-AC4F-418D-AE19-62706E023703}">
                      <ahyp:hlinkClr xmlns:ahyp="http://schemas.microsoft.com/office/drawing/2018/hyperlinkcolor" val="tx"/>
                    </a:ext>
                  </a:extLst>
                </a:hlinkClick>
              </a:rPr>
              <a:t>neurones</a:t>
            </a:r>
            <a:r>
              <a:rPr lang="en-US">
                <a:solidFill>
                  <a:schemeClr val="tx1"/>
                </a:solidFill>
                <a:ea typeface="+mn-lt"/>
                <a:cs typeface="+mn-lt"/>
              </a:rPr>
              <a:t> corticaux . Les courants ioniques impliqués dans la génération de </a:t>
            </a:r>
            <a:r>
              <a:rPr lang="en-US" dirty="0">
                <a:solidFill>
                  <a:schemeClr val="tx1"/>
                </a:solidFill>
                <a:ea typeface="+mn-lt"/>
                <a:cs typeface="+mn-lt"/>
                <a:hlinkClick r:id="rId4">
                  <a:extLst>
                    <a:ext uri="{A12FA001-AC4F-418D-AE19-62706E023703}">
                      <ahyp:hlinkClr xmlns:ahyp="http://schemas.microsoft.com/office/drawing/2018/hyperlinkcolor" val="tx"/>
                    </a:ext>
                  </a:extLst>
                </a:hlinkClick>
              </a:rPr>
              <a:t>potentiels d'action</a:t>
            </a:r>
            <a:r>
              <a:rPr lang="en-US">
                <a:solidFill>
                  <a:schemeClr val="tx1"/>
                </a:solidFill>
                <a:ea typeface="+mn-lt"/>
                <a:cs typeface="+mn-lt"/>
              </a:rPr>
              <a:t> rapide peuvent ne pas contribuer grandement aux </a:t>
            </a:r>
            <a:r>
              <a:rPr lang="en-US" dirty="0">
                <a:solidFill>
                  <a:schemeClr val="tx1"/>
                </a:solidFill>
                <a:ea typeface="+mn-lt"/>
                <a:cs typeface="+mn-lt"/>
                <a:hlinkClick r:id="rId5">
                  <a:extLst>
                    <a:ext uri="{A12FA001-AC4F-418D-AE19-62706E023703}">
                      <ahyp:hlinkClr xmlns:ahyp="http://schemas.microsoft.com/office/drawing/2018/hyperlinkcolor" val="tx"/>
                    </a:ext>
                  </a:extLst>
                </a:hlinkClick>
              </a:rPr>
              <a:t>potentiels de champ</a:t>
            </a:r>
            <a:r>
              <a:rPr lang="en-US">
                <a:solidFill>
                  <a:schemeClr val="tx1"/>
                </a:solidFill>
                <a:ea typeface="+mn-lt"/>
                <a:cs typeface="+mn-lt"/>
              </a:rPr>
              <a:t> moyennés représentant l'EEG. </a:t>
            </a:r>
            <a:r>
              <a:rPr lang="en-US" baseline="30000" dirty="0">
                <a:solidFill>
                  <a:schemeClr val="tx1"/>
                </a:solidFill>
                <a:ea typeface="+mn-lt"/>
                <a:cs typeface="+mn-lt"/>
                <a:hlinkClick r:id="rId6">
                  <a:extLst>
                    <a:ext uri="{A12FA001-AC4F-418D-AE19-62706E023703}">
                      <ahyp:hlinkClr xmlns:ahyp="http://schemas.microsoft.com/office/drawing/2018/hyperlinkcolor" val="tx"/>
                    </a:ext>
                  </a:extLst>
                </a:hlinkClick>
              </a:rPr>
              <a:t>[49] </a:t>
            </a:r>
            <a:r>
              <a:rPr lang="en-US" baseline="30000" dirty="0">
                <a:solidFill>
                  <a:schemeClr val="tx1"/>
                </a:solidFill>
                <a:ea typeface="+mn-lt"/>
                <a:cs typeface="+mn-lt"/>
                <a:hlinkClick r:id="rId7">
                  <a:extLst>
                    <a:ext uri="{A12FA001-AC4F-418D-AE19-62706E023703}">
                      <ahyp:hlinkClr xmlns:ahyp="http://schemas.microsoft.com/office/drawing/2018/hyperlinkcolor" val="tx"/>
                    </a:ext>
                  </a:extLst>
                </a:hlinkClick>
              </a:rPr>
              <a:t>[69]</a:t>
            </a:r>
            <a:r>
              <a:rPr lang="en-US">
                <a:solidFill>
                  <a:schemeClr val="tx1"/>
                </a:solidFill>
                <a:ea typeface="+mn-lt"/>
                <a:cs typeface="+mn-lt"/>
              </a:rPr>
              <a:t> Plus précisément, on pense généralement que les potentiels électriques du cuir chevelu qui produisent l'EEG sont causés par les courants ioniques extracellulaires causés par l'activité électrique </a:t>
            </a:r>
            <a:r>
              <a:rPr lang="en-US" dirty="0">
                <a:solidFill>
                  <a:schemeClr val="tx1"/>
                </a:solidFill>
                <a:ea typeface="+mn-lt"/>
                <a:cs typeface="+mn-lt"/>
                <a:hlinkClick r:id="rId8">
                  <a:extLst>
                    <a:ext uri="{A12FA001-AC4F-418D-AE19-62706E023703}">
                      <ahyp:hlinkClr xmlns:ahyp="http://schemas.microsoft.com/office/drawing/2018/hyperlinkcolor" val="tx"/>
                    </a:ext>
                  </a:extLst>
                </a:hlinkClick>
              </a:rPr>
              <a:t>dendritique</a:t>
            </a:r>
            <a:r>
              <a:rPr lang="en-US">
                <a:solidFill>
                  <a:schemeClr val="tx1"/>
                </a:solidFill>
                <a:ea typeface="+mn-lt"/>
                <a:cs typeface="+mn-lt"/>
              </a:rPr>
              <a:t> , tandis que les champs produisant des signaux </a:t>
            </a:r>
            <a:r>
              <a:rPr lang="en-US" dirty="0">
                <a:solidFill>
                  <a:schemeClr val="tx1"/>
                </a:solidFill>
                <a:ea typeface="+mn-lt"/>
                <a:cs typeface="+mn-lt"/>
                <a:hlinkClick r:id="rId9">
                  <a:extLst>
                    <a:ext uri="{A12FA001-AC4F-418D-AE19-62706E023703}">
                      <ahyp:hlinkClr xmlns:ahyp="http://schemas.microsoft.com/office/drawing/2018/hyperlinkcolor" val="tx"/>
                    </a:ext>
                  </a:extLst>
                </a:hlinkClick>
              </a:rPr>
              <a:t>magnétoencéphalographiques </a:t>
            </a:r>
            <a:r>
              <a:rPr lang="en-US" baseline="30000" dirty="0">
                <a:solidFill>
                  <a:schemeClr val="tx1"/>
                </a:solidFill>
                <a:ea typeface="+mn-lt"/>
                <a:cs typeface="+mn-lt"/>
                <a:hlinkClick r:id="rId10">
                  <a:extLst>
                    <a:ext uri="{A12FA001-AC4F-418D-AE19-62706E023703}">
                      <ahyp:hlinkClr xmlns:ahyp="http://schemas.microsoft.com/office/drawing/2018/hyperlinkcolor" val="tx"/>
                    </a:ext>
                  </a:extLst>
                </a:hlinkClick>
              </a:rPr>
              <a:t>[23]</a:t>
            </a:r>
            <a:r>
              <a:rPr lang="en-US">
                <a:solidFill>
                  <a:schemeClr val="tx1"/>
                </a:solidFill>
                <a:ea typeface="+mn-lt"/>
                <a:cs typeface="+mn-lt"/>
              </a:rPr>
              <a:t> sont associés aux courants ioniques intracellulaires.</a:t>
            </a:r>
            <a:endParaRPr lang="en-US" dirty="0">
              <a:solidFill>
                <a:schemeClr val="tx1"/>
              </a:solidFill>
              <a:ea typeface="+mn-lt"/>
              <a:cs typeface="+mn-lt"/>
            </a:endParaRPr>
          </a:p>
          <a:p>
            <a:r>
              <a:rPr lang="en-US">
                <a:solidFill>
                  <a:schemeClr val="tx1"/>
                </a:solidFill>
                <a:ea typeface="+mn-lt"/>
                <a:cs typeface="+mn-lt"/>
              </a:rPr>
              <a:t>L'EEG peut être enregistré en même temps que le </a:t>
            </a:r>
            <a:r>
              <a:rPr lang="en-US" dirty="0">
                <a:solidFill>
                  <a:schemeClr val="tx1"/>
                </a:solidFill>
                <a:ea typeface="+mn-lt"/>
                <a:cs typeface="+mn-lt"/>
                <a:hlinkClick r:id="rId9">
                  <a:extLst>
                    <a:ext uri="{A12FA001-AC4F-418D-AE19-62706E023703}">
                      <ahyp:hlinkClr xmlns:ahyp="http://schemas.microsoft.com/office/drawing/2018/hyperlinkcolor" val="tx"/>
                    </a:ext>
                  </a:extLst>
                </a:hlinkClick>
              </a:rPr>
              <a:t>MEG</a:t>
            </a:r>
            <a:r>
              <a:rPr lang="en-US">
                <a:solidFill>
                  <a:schemeClr val="tx1"/>
                </a:solidFill>
                <a:ea typeface="+mn-lt"/>
                <a:cs typeface="+mn-lt"/>
              </a:rPr>
              <a:t> afin que les données de ces techniques complémentaires à haute résolution temporelle puissent être combinées.</a:t>
            </a:r>
            <a:endParaRPr lang="en-US" dirty="0">
              <a:solidFill>
                <a:schemeClr val="tx1"/>
              </a:solidFill>
              <a:ea typeface="+mn-lt"/>
              <a:cs typeface="+mn-lt"/>
            </a:endParaRPr>
          </a:p>
          <a:p>
            <a:r>
              <a:rPr lang="en-US" b="1">
                <a:solidFill>
                  <a:srgbClr val="FF0000"/>
                </a:solidFill>
              </a:rPr>
              <a:t>Conclusion:</a:t>
            </a:r>
          </a:p>
          <a:p>
            <a:r>
              <a:rPr lang="en-US">
                <a:ea typeface="+mn-lt"/>
                <a:cs typeface="+mn-lt"/>
              </a:rPr>
              <a:t>Toutefois, on a vu que l’EEG et la MEG sont complémentaires dans la façon dont les courants électriques et les champs magnétiques sont propagés dans la tête. Ainsi, combiner l’information obtenue de ces deux outils viendrait améliorer la localisation de l’activité corticale</a:t>
            </a:r>
            <a:endParaRPr lang="en-US" dirty="0"/>
          </a:p>
          <a:p>
            <a:endParaRPr lang="en-US" dirty="0"/>
          </a:p>
        </p:txBody>
      </p:sp>
    </p:spTree>
    <p:extLst>
      <p:ext uri="{BB962C8B-B14F-4D97-AF65-F5344CB8AC3E}">
        <p14:creationId xmlns:p14="http://schemas.microsoft.com/office/powerpoint/2010/main" val="673173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B1136-5397-40B8-9753-4533264692D1}"/>
              </a:ext>
            </a:extLst>
          </p:cNvPr>
          <p:cNvSpPr>
            <a:spLocks noGrp="1"/>
          </p:cNvSpPr>
          <p:nvPr>
            <p:ph type="title"/>
          </p:nvPr>
        </p:nvSpPr>
        <p:spPr/>
        <p:txBody>
          <a:bodyPr/>
          <a:lstStyle/>
          <a:p>
            <a:pPr marL="285750" indent="-285750">
              <a:spcBef>
                <a:spcPts val="0"/>
              </a:spcBef>
              <a:buFont typeface="Arial,Sans-Serif"/>
              <a:buChar char="•"/>
            </a:pPr>
            <a:r>
              <a:rPr lang="en-US" b="1" i="1" u="sng" cap="all" dirty="0">
                <a:solidFill>
                  <a:srgbClr val="FF0000"/>
                </a:solidFill>
                <a:ea typeface="+mj-lt"/>
                <a:cs typeface="+mj-lt"/>
              </a:rPr>
              <a:t>2)</a:t>
            </a:r>
            <a:r>
              <a:rPr lang="en-US" b="1" u="sng" cap="all" dirty="0">
                <a:solidFill>
                  <a:srgbClr val="FF0000"/>
                </a:solidFill>
                <a:ea typeface="+mj-lt"/>
                <a:cs typeface="+mj-lt"/>
              </a:rPr>
              <a:t>- TECHNIQUES INVASIVES</a:t>
            </a:r>
            <a:endParaRPr lang="en-US" b="1" u="sng">
              <a:solidFill>
                <a:srgbClr val="FF0000"/>
              </a:solidFill>
              <a:ea typeface="+mj-lt"/>
              <a:cs typeface="+mj-lt"/>
            </a:endParaRPr>
          </a:p>
          <a:p>
            <a:endParaRPr lang="en-US" dirty="0"/>
          </a:p>
        </p:txBody>
      </p:sp>
      <p:sp>
        <p:nvSpPr>
          <p:cNvPr id="3" name="Content Placeholder 2">
            <a:extLst>
              <a:ext uri="{FF2B5EF4-FFF2-40B4-BE49-F238E27FC236}">
                <a16:creationId xmlns:a16="http://schemas.microsoft.com/office/drawing/2014/main" id="{B091FBA9-A68A-468A-BEC3-6310F9819B9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16356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70BD7-3087-4AB9-9EC2-0D3C8BE25D66}"/>
              </a:ext>
            </a:extLst>
          </p:cNvPr>
          <p:cNvSpPr>
            <a:spLocks noGrp="1"/>
          </p:cNvSpPr>
          <p:nvPr>
            <p:ph type="title"/>
          </p:nvPr>
        </p:nvSpPr>
        <p:spPr>
          <a:xfrm>
            <a:off x="2164952" y="60439"/>
            <a:ext cx="8911687" cy="1280890"/>
          </a:xfrm>
        </p:spPr>
        <p:txBody>
          <a:bodyPr/>
          <a:lstStyle/>
          <a:p>
            <a:r>
              <a:rPr lang="en-US" b="1" u="sng" dirty="0">
                <a:solidFill>
                  <a:srgbClr val="FF0000"/>
                </a:solidFill>
                <a:ea typeface="+mj-lt"/>
                <a:cs typeface="+mj-lt"/>
              </a:rPr>
              <a:t>Les oscillations </a:t>
            </a:r>
            <a:r>
              <a:rPr lang="en-US" b="1" u="sng" dirty="0" err="1">
                <a:solidFill>
                  <a:srgbClr val="FF0000"/>
                </a:solidFill>
                <a:ea typeface="+mj-lt"/>
                <a:cs typeface="+mj-lt"/>
              </a:rPr>
              <a:t>cérébrales</a:t>
            </a:r>
            <a:r>
              <a:rPr lang="en-US" b="1" u="sng" dirty="0">
                <a:solidFill>
                  <a:srgbClr val="FF0000"/>
                </a:solidFill>
                <a:ea typeface="+mj-lt"/>
                <a:cs typeface="+mj-lt"/>
              </a:rPr>
              <a:t> </a:t>
            </a:r>
            <a:endParaRPr lang="en-US" b="1" u="sng">
              <a:solidFill>
                <a:srgbClr val="FF0000"/>
              </a:solidFill>
            </a:endParaRPr>
          </a:p>
        </p:txBody>
      </p:sp>
      <p:sp>
        <p:nvSpPr>
          <p:cNvPr id="3" name="Content Placeholder 2">
            <a:extLst>
              <a:ext uri="{FF2B5EF4-FFF2-40B4-BE49-F238E27FC236}">
                <a16:creationId xmlns:a16="http://schemas.microsoft.com/office/drawing/2014/main" id="{69CFEFE0-E38F-49F2-B6E4-24791A522697}"/>
              </a:ext>
            </a:extLst>
          </p:cNvPr>
          <p:cNvSpPr>
            <a:spLocks noGrp="1"/>
          </p:cNvSpPr>
          <p:nvPr>
            <p:ph idx="1"/>
          </p:nvPr>
        </p:nvSpPr>
        <p:spPr>
          <a:xfrm>
            <a:off x="2015102" y="818367"/>
            <a:ext cx="10168002" cy="5833977"/>
          </a:xfrm>
        </p:spPr>
        <p:txBody>
          <a:bodyPr vert="horz" lIns="91440" tIns="45720" rIns="91440" bIns="45720" rtlCol="0" anchor="t">
            <a:normAutofit/>
          </a:bodyPr>
          <a:lstStyle/>
          <a:p>
            <a:r>
              <a:rPr lang="en-US">
                <a:ea typeface="+mn-lt"/>
                <a:cs typeface="+mn-lt"/>
              </a:rPr>
              <a:t>L’activité cérébrale génère des signaux électriques provenant des échanges de charges par les neurotransmetteurs des neurones. cette dynamique d’échange de charges permettra de mesurer l’activité des neurones. D’abord, un neurone génère un potentiel d’action pour stimuler d’autres neurones dans son environnement. </a:t>
            </a:r>
          </a:p>
          <a:p>
            <a:r>
              <a:rPr lang="en-US">
                <a:ea typeface="+mn-lt"/>
                <a:cs typeface="+mn-lt"/>
              </a:rPr>
              <a:t>Les oscillations cérébrales reflètent les fluctuations cycliques de l’excitabilité de populations neuronales à des fréquences différentes. Ces rythmes sont présents aussi bien au repos (endogènes) que lors d’une activité cognitive. On distingue 5 rythmes cérébraux principaux en fonction de la fréquence à laquelle les neurones oscillent : delta (~0.5-4 Hz), thêta (~4-8 Hz), alpha (~8-13 Hz), beta (~13-30 Hz) et gamma (30-90 Hz). Les oscillations cérébrales sont capables de se synchroniser sur des stimulations externes qui présentent également des propriétés rythmiques telles que la parole. Ce couplage entre les rythmes du cerveau et le rythme de la parole constituerait un mécanisme clé du décodage de l’information. En s’alignant sur les informations rythmiques contenues dans le signal de parole, les oscillations participeraient à la segmentation du flux continu de parole en phonèmes, syllabes, mots et groupes de mots</a:t>
            </a:r>
            <a:endParaRPr lang="en-US" dirty="0"/>
          </a:p>
        </p:txBody>
      </p:sp>
    </p:spTree>
    <p:extLst>
      <p:ext uri="{BB962C8B-B14F-4D97-AF65-F5344CB8AC3E}">
        <p14:creationId xmlns:p14="http://schemas.microsoft.com/office/powerpoint/2010/main" val="3094809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9C26-539C-4884-8C40-09BFB187650C}"/>
              </a:ext>
            </a:extLst>
          </p:cNvPr>
          <p:cNvSpPr>
            <a:spLocks noGrp="1"/>
          </p:cNvSpPr>
          <p:nvPr>
            <p:ph type="title"/>
          </p:nvPr>
        </p:nvSpPr>
        <p:spPr>
          <a:xfrm>
            <a:off x="2677592" y="2857193"/>
            <a:ext cx="8911687" cy="1280890"/>
          </a:xfrm>
        </p:spPr>
        <p:txBody>
          <a:bodyPr/>
          <a:lstStyle/>
          <a:p>
            <a:r>
              <a:rPr lang="en-US" b="1" u="sng" dirty="0">
                <a:solidFill>
                  <a:srgbClr val="FF0000"/>
                </a:solidFill>
                <a:ea typeface="+mj-lt"/>
                <a:cs typeface="+mj-lt"/>
              </a:rPr>
              <a:t>Montage </a:t>
            </a:r>
            <a:r>
              <a:rPr lang="en-US" b="1" u="sng" err="1">
                <a:solidFill>
                  <a:srgbClr val="FF0000"/>
                </a:solidFill>
                <a:ea typeface="+mj-lt"/>
                <a:cs typeface="+mj-lt"/>
              </a:rPr>
              <a:t>d’électrodes</a:t>
            </a:r>
            <a:endParaRPr lang="en-US" b="1" u="sng">
              <a:solidFill>
                <a:srgbClr val="FF0000"/>
              </a:solidFill>
            </a:endParaRPr>
          </a:p>
        </p:txBody>
      </p:sp>
    </p:spTree>
    <p:extLst>
      <p:ext uri="{BB962C8B-B14F-4D97-AF65-F5344CB8AC3E}">
        <p14:creationId xmlns:p14="http://schemas.microsoft.com/office/powerpoint/2010/main" val="734711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F097E5-E16C-4B72-957E-F0EE83473495}"/>
              </a:ext>
            </a:extLst>
          </p:cNvPr>
          <p:cNvSpPr>
            <a:spLocks noGrp="1"/>
          </p:cNvSpPr>
          <p:nvPr>
            <p:ph type="title"/>
          </p:nvPr>
        </p:nvSpPr>
        <p:spPr>
          <a:xfrm>
            <a:off x="522224" y="-477"/>
            <a:ext cx="6574536" cy="1259894"/>
          </a:xfrm>
        </p:spPr>
        <p:txBody>
          <a:bodyPr>
            <a:normAutofit/>
          </a:bodyPr>
          <a:lstStyle/>
          <a:p>
            <a:pPr>
              <a:lnSpc>
                <a:spcPct val="90000"/>
              </a:lnSpc>
            </a:pPr>
            <a:r>
              <a:rPr lang="en-US" sz="2800" b="1" u="sng" dirty="0">
                <a:solidFill>
                  <a:srgbClr val="FF0000"/>
                </a:solidFill>
              </a:rPr>
              <a:t>1)</a:t>
            </a:r>
            <a:r>
              <a:rPr lang="en-US" sz="2800" b="1" u="sng" dirty="0">
                <a:solidFill>
                  <a:srgbClr val="FF0000"/>
                </a:solidFill>
                <a:ea typeface="+mj-lt"/>
                <a:cs typeface="+mj-lt"/>
              </a:rPr>
              <a:t>Montage </a:t>
            </a:r>
            <a:r>
              <a:rPr lang="en-US" sz="2800" b="1" u="sng" dirty="0" err="1">
                <a:solidFill>
                  <a:srgbClr val="FF0000"/>
                </a:solidFill>
                <a:ea typeface="+mj-lt"/>
                <a:cs typeface="+mj-lt"/>
              </a:rPr>
              <a:t>unipolaire</a:t>
            </a:r>
            <a:r>
              <a:rPr lang="en-US" sz="2800" b="1" u="sng" dirty="0">
                <a:solidFill>
                  <a:srgbClr val="FF0000"/>
                </a:solidFill>
                <a:ea typeface="+mj-lt"/>
                <a:cs typeface="+mj-lt"/>
              </a:rPr>
              <a:t> (</a:t>
            </a:r>
            <a:r>
              <a:rPr lang="en-US" sz="2800" b="1" u="sng" dirty="0" err="1">
                <a:solidFill>
                  <a:srgbClr val="FF0000"/>
                </a:solidFill>
                <a:ea typeface="+mj-lt"/>
                <a:cs typeface="+mj-lt"/>
              </a:rPr>
              <a:t>référentiel</a:t>
            </a:r>
            <a:r>
              <a:rPr lang="en-US" sz="2800" b="1" u="sng" dirty="0">
                <a:solidFill>
                  <a:srgbClr val="FF0000"/>
                </a:solidFill>
                <a:ea typeface="+mj-lt"/>
                <a:cs typeface="+mj-lt"/>
              </a:rPr>
              <a:t>)</a:t>
            </a:r>
            <a:br>
              <a:rPr lang="en-US" sz="2800" b="1" u="sng" dirty="0">
                <a:solidFill>
                  <a:srgbClr val="FF0000"/>
                </a:solidFill>
              </a:rPr>
            </a:br>
            <a:endParaRPr lang="en-US" sz="2800" b="1" u="sng" dirty="0">
              <a:solidFill>
                <a:srgbClr val="FF0000"/>
              </a:solidFill>
            </a:endParaRPr>
          </a:p>
        </p:txBody>
      </p:sp>
      <p:sp>
        <p:nvSpPr>
          <p:cNvPr id="21" name="Rectangle 20">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B958BFC-0F8D-4AAA-B3F8-405177715AE6}"/>
              </a:ext>
            </a:extLst>
          </p:cNvPr>
          <p:cNvSpPr>
            <a:spLocks noGrp="1"/>
          </p:cNvSpPr>
          <p:nvPr>
            <p:ph idx="1"/>
          </p:nvPr>
        </p:nvSpPr>
        <p:spPr>
          <a:xfrm>
            <a:off x="649224" y="524934"/>
            <a:ext cx="6902618" cy="6119335"/>
          </a:xfrm>
        </p:spPr>
        <p:txBody>
          <a:bodyPr vert="horz" lIns="91440" tIns="45720" rIns="91440" bIns="45720" rtlCol="0" anchor="t">
            <a:normAutofit/>
          </a:bodyPr>
          <a:lstStyle/>
          <a:p>
            <a:pPr>
              <a:lnSpc>
                <a:spcPct val="90000"/>
              </a:lnSpc>
            </a:pPr>
            <a:r>
              <a:rPr lang="en-US" dirty="0">
                <a:ea typeface="+mn-lt"/>
                <a:cs typeface="+mn-lt"/>
              </a:rPr>
              <a:t>dans un montage </a:t>
            </a:r>
            <a:r>
              <a:rPr lang="en-US" dirty="0" err="1">
                <a:ea typeface="+mn-lt"/>
                <a:cs typeface="+mn-lt"/>
              </a:rPr>
              <a:t>unipolaire</a:t>
            </a:r>
            <a:r>
              <a:rPr lang="en-US" dirty="0">
                <a:ea typeface="+mn-lt"/>
                <a:cs typeface="+mn-lt"/>
              </a:rPr>
              <a:t>, il y a </a:t>
            </a:r>
            <a:r>
              <a:rPr lang="en-US" dirty="0" err="1">
                <a:ea typeface="+mn-lt"/>
                <a:cs typeface="+mn-lt"/>
              </a:rPr>
              <a:t>une</a:t>
            </a:r>
            <a:r>
              <a:rPr lang="en-US" dirty="0">
                <a:ea typeface="+mn-lt"/>
                <a:cs typeface="+mn-lt"/>
              </a:rPr>
              <a:t> </a:t>
            </a:r>
            <a:r>
              <a:rPr lang="en-US" dirty="0" err="1">
                <a:ea typeface="+mn-lt"/>
                <a:cs typeface="+mn-lt"/>
              </a:rPr>
              <a:t>électrode</a:t>
            </a:r>
            <a:r>
              <a:rPr lang="en-US" dirty="0">
                <a:ea typeface="+mn-lt"/>
                <a:cs typeface="+mn-lt"/>
              </a:rPr>
              <a:t> de </a:t>
            </a:r>
            <a:r>
              <a:rPr lang="en-US" dirty="0" err="1">
                <a:ea typeface="+mn-lt"/>
                <a:cs typeface="+mn-lt"/>
              </a:rPr>
              <a:t>référence</a:t>
            </a:r>
            <a:r>
              <a:rPr lang="en-US" dirty="0">
                <a:ea typeface="+mn-lt"/>
                <a:cs typeface="+mn-lt"/>
              </a:rPr>
              <a:t> et </a:t>
            </a:r>
            <a:r>
              <a:rPr lang="en-US" dirty="0" err="1">
                <a:ea typeface="+mn-lt"/>
                <a:cs typeface="+mn-lt"/>
              </a:rPr>
              <a:t>une</a:t>
            </a:r>
            <a:r>
              <a:rPr lang="en-US" dirty="0">
                <a:ea typeface="+mn-lt"/>
                <a:cs typeface="+mn-lt"/>
              </a:rPr>
              <a:t> </a:t>
            </a:r>
            <a:r>
              <a:rPr lang="en-US" dirty="0" err="1">
                <a:ea typeface="+mn-lt"/>
                <a:cs typeface="+mn-lt"/>
              </a:rPr>
              <a:t>électrode</a:t>
            </a:r>
            <a:r>
              <a:rPr lang="en-US" dirty="0">
                <a:ea typeface="+mn-lt"/>
                <a:cs typeface="+mn-lt"/>
              </a:rPr>
              <a:t> active. On </a:t>
            </a:r>
            <a:r>
              <a:rPr lang="en-US" dirty="0" err="1">
                <a:ea typeface="+mn-lt"/>
                <a:cs typeface="+mn-lt"/>
              </a:rPr>
              <a:t>mesure</a:t>
            </a:r>
            <a:r>
              <a:rPr lang="en-US" dirty="0">
                <a:ea typeface="+mn-lt"/>
                <a:cs typeface="+mn-lt"/>
              </a:rPr>
              <a:t> la </a:t>
            </a:r>
            <a:r>
              <a:rPr lang="en-US" dirty="0" err="1">
                <a:ea typeface="+mn-lt"/>
                <a:cs typeface="+mn-lt"/>
              </a:rPr>
              <a:t>différence</a:t>
            </a:r>
            <a:r>
              <a:rPr lang="en-US" dirty="0">
                <a:ea typeface="+mn-lt"/>
                <a:cs typeface="+mn-lt"/>
              </a:rPr>
              <a:t> de </a:t>
            </a:r>
            <a:r>
              <a:rPr lang="en-US" dirty="0" err="1">
                <a:ea typeface="+mn-lt"/>
                <a:cs typeface="+mn-lt"/>
              </a:rPr>
              <a:t>potentiel</a:t>
            </a:r>
            <a:r>
              <a:rPr lang="en-US" dirty="0">
                <a:ea typeface="+mn-lt"/>
                <a:cs typeface="+mn-lt"/>
              </a:rPr>
              <a:t> entre </a:t>
            </a:r>
            <a:r>
              <a:rPr lang="en-US" dirty="0" err="1">
                <a:ea typeface="+mn-lt"/>
                <a:cs typeface="+mn-lt"/>
              </a:rPr>
              <a:t>l’électrode</a:t>
            </a:r>
            <a:r>
              <a:rPr lang="en-US" dirty="0">
                <a:ea typeface="+mn-lt"/>
                <a:cs typeface="+mn-lt"/>
              </a:rPr>
              <a:t> active et </a:t>
            </a:r>
            <a:r>
              <a:rPr lang="en-US" dirty="0" err="1">
                <a:ea typeface="+mn-lt"/>
                <a:cs typeface="+mn-lt"/>
              </a:rPr>
              <a:t>l’électrode</a:t>
            </a:r>
            <a:r>
              <a:rPr lang="en-US" dirty="0">
                <a:ea typeface="+mn-lt"/>
                <a:cs typeface="+mn-lt"/>
              </a:rPr>
              <a:t> de </a:t>
            </a:r>
            <a:r>
              <a:rPr lang="en-US" dirty="0" err="1">
                <a:ea typeface="+mn-lt"/>
                <a:cs typeface="+mn-lt"/>
              </a:rPr>
              <a:t>référence</a:t>
            </a:r>
            <a:r>
              <a:rPr lang="en-US" dirty="0">
                <a:ea typeface="+mn-lt"/>
                <a:cs typeface="+mn-lt"/>
              </a:rPr>
              <a:t>.</a:t>
            </a:r>
          </a:p>
          <a:p>
            <a:pPr>
              <a:lnSpc>
                <a:spcPct val="90000"/>
              </a:lnSpc>
            </a:pPr>
            <a:r>
              <a:rPr lang="en-US" dirty="0">
                <a:ea typeface="+mn-lt"/>
                <a:cs typeface="+mn-lt"/>
              </a:rPr>
              <a:t>Le </a:t>
            </a:r>
            <a:r>
              <a:rPr lang="en-US" dirty="0" err="1">
                <a:ea typeface="+mn-lt"/>
                <a:cs typeface="+mn-lt"/>
              </a:rPr>
              <a:t>système</a:t>
            </a:r>
            <a:r>
              <a:rPr lang="en-US" dirty="0">
                <a:ea typeface="+mn-lt"/>
                <a:cs typeface="+mn-lt"/>
              </a:rPr>
              <a:t> international 10/20 de placement des </a:t>
            </a:r>
            <a:r>
              <a:rPr lang="en-US" dirty="0" err="1">
                <a:ea typeface="+mn-lt"/>
                <a:cs typeface="+mn-lt"/>
              </a:rPr>
              <a:t>électrodes</a:t>
            </a:r>
            <a:r>
              <a:rPr lang="en-US" dirty="0">
                <a:ea typeface="+mn-lt"/>
                <a:cs typeface="+mn-lt"/>
              </a:rPr>
              <a:t> </a:t>
            </a:r>
            <a:r>
              <a:rPr lang="en-US" dirty="0" err="1">
                <a:ea typeface="+mn-lt"/>
                <a:cs typeface="+mn-lt"/>
              </a:rPr>
              <a:t>est</a:t>
            </a:r>
            <a:r>
              <a:rPr lang="en-US" dirty="0">
                <a:ea typeface="+mn-lt"/>
                <a:cs typeface="+mn-lt"/>
              </a:rPr>
              <a:t> le </a:t>
            </a:r>
            <a:r>
              <a:rPr lang="en-US" dirty="0" err="1">
                <a:ea typeface="+mn-lt"/>
                <a:cs typeface="+mn-lt"/>
              </a:rPr>
              <a:t>système</a:t>
            </a:r>
            <a:r>
              <a:rPr lang="en-US" dirty="0">
                <a:ea typeface="+mn-lt"/>
                <a:cs typeface="+mn-lt"/>
              </a:rPr>
              <a:t> le plus </a:t>
            </a:r>
            <a:r>
              <a:rPr lang="en-US" dirty="0" err="1">
                <a:ea typeface="+mn-lt"/>
                <a:cs typeface="+mn-lt"/>
              </a:rPr>
              <a:t>couramment</a:t>
            </a:r>
            <a:r>
              <a:rPr lang="en-US" dirty="0">
                <a:ea typeface="+mn-lt"/>
                <a:cs typeface="+mn-lt"/>
              </a:rPr>
              <a:t> </a:t>
            </a:r>
            <a:r>
              <a:rPr lang="en-US" dirty="0" err="1">
                <a:ea typeface="+mn-lt"/>
                <a:cs typeface="+mn-lt"/>
              </a:rPr>
              <a:t>utilisé</a:t>
            </a:r>
            <a:r>
              <a:rPr lang="en-US" dirty="0">
                <a:ea typeface="+mn-lt"/>
                <a:cs typeface="+mn-lt"/>
              </a:rPr>
              <a:t> . Les chiffres 10 et 20 </a:t>
            </a:r>
            <a:r>
              <a:rPr lang="en-US" dirty="0" err="1">
                <a:ea typeface="+mn-lt"/>
                <a:cs typeface="+mn-lt"/>
              </a:rPr>
              <a:t>dénotent</a:t>
            </a:r>
            <a:r>
              <a:rPr lang="en-US" dirty="0">
                <a:ea typeface="+mn-lt"/>
                <a:cs typeface="+mn-lt"/>
              </a:rPr>
              <a:t> le fait que la distance entre deux </a:t>
            </a:r>
            <a:r>
              <a:rPr lang="en-US" dirty="0" err="1">
                <a:ea typeface="+mn-lt"/>
                <a:cs typeface="+mn-lt"/>
              </a:rPr>
              <a:t>électrodes</a:t>
            </a:r>
            <a:r>
              <a:rPr lang="en-US" dirty="0">
                <a:ea typeface="+mn-lt"/>
                <a:cs typeface="+mn-lt"/>
              </a:rPr>
              <a:t> </a:t>
            </a:r>
            <a:r>
              <a:rPr lang="en-US" dirty="0" err="1">
                <a:ea typeface="+mn-lt"/>
                <a:cs typeface="+mn-lt"/>
              </a:rPr>
              <a:t>adjacentes</a:t>
            </a:r>
            <a:r>
              <a:rPr lang="en-US" dirty="0">
                <a:ea typeface="+mn-lt"/>
                <a:cs typeface="+mn-lt"/>
              </a:rPr>
              <a:t> </a:t>
            </a:r>
            <a:r>
              <a:rPr lang="en-US" dirty="0" err="1">
                <a:ea typeface="+mn-lt"/>
                <a:cs typeface="+mn-lt"/>
              </a:rPr>
              <a:t>est</a:t>
            </a:r>
            <a:r>
              <a:rPr lang="en-US" dirty="0">
                <a:ea typeface="+mn-lt"/>
                <a:cs typeface="+mn-lt"/>
              </a:rPr>
              <a:t> de 10% à 20% de la distance </a:t>
            </a:r>
            <a:r>
              <a:rPr lang="en-US" dirty="0" err="1">
                <a:ea typeface="+mn-lt"/>
                <a:cs typeface="+mn-lt"/>
              </a:rPr>
              <a:t>totale</a:t>
            </a:r>
            <a:r>
              <a:rPr lang="en-US" dirty="0">
                <a:ea typeface="+mn-lt"/>
                <a:cs typeface="+mn-lt"/>
              </a:rPr>
              <a:t>, </a:t>
            </a:r>
            <a:r>
              <a:rPr lang="en-US" dirty="0" err="1">
                <a:ea typeface="+mn-lt"/>
                <a:cs typeface="+mn-lt"/>
              </a:rPr>
              <a:t>soit</a:t>
            </a:r>
            <a:r>
              <a:rPr lang="en-US" dirty="0">
                <a:ea typeface="+mn-lt"/>
                <a:cs typeface="+mn-lt"/>
              </a:rPr>
              <a:t> entre le </a:t>
            </a:r>
            <a:r>
              <a:rPr lang="en-US" dirty="0" err="1">
                <a:ea typeface="+mn-lt"/>
                <a:cs typeface="+mn-lt"/>
              </a:rPr>
              <a:t>devant</a:t>
            </a:r>
            <a:r>
              <a:rPr lang="en-US" dirty="0">
                <a:ea typeface="+mn-lt"/>
                <a:cs typeface="+mn-lt"/>
              </a:rPr>
              <a:t> et le derrière de la tête </a:t>
            </a:r>
            <a:r>
              <a:rPr lang="en-US" dirty="0" err="1">
                <a:ea typeface="+mn-lt"/>
                <a:cs typeface="+mn-lt"/>
              </a:rPr>
              <a:t>ou</a:t>
            </a:r>
            <a:r>
              <a:rPr lang="en-US" dirty="0">
                <a:ea typeface="+mn-lt"/>
                <a:cs typeface="+mn-lt"/>
              </a:rPr>
              <a:t> entre le </a:t>
            </a:r>
            <a:r>
              <a:rPr lang="en-US" dirty="0" err="1">
                <a:ea typeface="+mn-lt"/>
                <a:cs typeface="+mn-lt"/>
              </a:rPr>
              <a:t>côté</a:t>
            </a:r>
            <a:r>
              <a:rPr lang="en-US" dirty="0">
                <a:ea typeface="+mn-lt"/>
                <a:cs typeface="+mn-lt"/>
              </a:rPr>
              <a:t> gauche et le </a:t>
            </a:r>
            <a:r>
              <a:rPr lang="en-US" dirty="0" err="1">
                <a:ea typeface="+mn-lt"/>
                <a:cs typeface="+mn-lt"/>
              </a:rPr>
              <a:t>côté</a:t>
            </a:r>
            <a:r>
              <a:rPr lang="en-US" dirty="0">
                <a:ea typeface="+mn-lt"/>
                <a:cs typeface="+mn-lt"/>
              </a:rPr>
              <a:t> droit du </a:t>
            </a:r>
            <a:r>
              <a:rPr lang="en-US" dirty="0" err="1">
                <a:ea typeface="+mn-lt"/>
                <a:cs typeface="+mn-lt"/>
              </a:rPr>
              <a:t>crâne</a:t>
            </a:r>
            <a:r>
              <a:rPr lang="en-US" dirty="0">
                <a:ea typeface="+mn-lt"/>
                <a:cs typeface="+mn-lt"/>
              </a:rPr>
              <a:t>. Au total, 21 </a:t>
            </a:r>
            <a:r>
              <a:rPr lang="en-US" dirty="0" err="1">
                <a:ea typeface="+mn-lt"/>
                <a:cs typeface="+mn-lt"/>
              </a:rPr>
              <a:t>électrodes</a:t>
            </a:r>
            <a:r>
              <a:rPr lang="en-US" dirty="0">
                <a:ea typeface="+mn-lt"/>
                <a:cs typeface="+mn-lt"/>
              </a:rPr>
              <a:t> </a:t>
            </a:r>
            <a:r>
              <a:rPr lang="en-US" dirty="0" err="1">
                <a:ea typeface="+mn-lt"/>
                <a:cs typeface="+mn-lt"/>
              </a:rPr>
              <a:t>sont</a:t>
            </a:r>
            <a:r>
              <a:rPr lang="en-US" dirty="0">
                <a:ea typeface="+mn-lt"/>
                <a:cs typeface="+mn-lt"/>
              </a:rPr>
              <a:t> </a:t>
            </a:r>
            <a:r>
              <a:rPr lang="en-US" dirty="0" err="1">
                <a:ea typeface="+mn-lt"/>
                <a:cs typeface="+mn-lt"/>
              </a:rPr>
              <a:t>posées</a:t>
            </a:r>
            <a:r>
              <a:rPr lang="en-US" dirty="0">
                <a:ea typeface="+mn-lt"/>
                <a:cs typeface="+mn-lt"/>
              </a:rPr>
              <a:t> sur le </a:t>
            </a:r>
            <a:r>
              <a:rPr lang="en-US" dirty="0" err="1">
                <a:ea typeface="+mn-lt"/>
                <a:cs typeface="+mn-lt"/>
              </a:rPr>
              <a:t>cuir</a:t>
            </a:r>
            <a:r>
              <a:rPr lang="en-US" dirty="0">
                <a:ea typeface="+mn-lt"/>
                <a:cs typeface="+mn-lt"/>
              </a:rPr>
              <a:t> </a:t>
            </a:r>
            <a:r>
              <a:rPr lang="en-US" dirty="0" err="1">
                <a:ea typeface="+mn-lt"/>
                <a:cs typeface="+mn-lt"/>
              </a:rPr>
              <a:t>chevelu</a:t>
            </a:r>
            <a:r>
              <a:rPr lang="en-US" dirty="0">
                <a:ea typeface="+mn-lt"/>
                <a:cs typeface="+mn-lt"/>
              </a:rPr>
              <a:t> </a:t>
            </a:r>
            <a:r>
              <a:rPr lang="en-US" dirty="0" err="1">
                <a:ea typeface="+mn-lt"/>
                <a:cs typeface="+mn-lt"/>
              </a:rPr>
              <a:t>selon</a:t>
            </a:r>
            <a:r>
              <a:rPr lang="en-US" dirty="0">
                <a:ea typeface="+mn-lt"/>
                <a:cs typeface="+mn-lt"/>
              </a:rPr>
              <a:t> des </a:t>
            </a:r>
            <a:r>
              <a:rPr lang="en-US" dirty="0" err="1">
                <a:ea typeface="+mn-lt"/>
                <a:cs typeface="+mn-lt"/>
              </a:rPr>
              <a:t>règles</a:t>
            </a:r>
            <a:r>
              <a:rPr lang="en-US" dirty="0">
                <a:ea typeface="+mn-lt"/>
                <a:cs typeface="+mn-lt"/>
              </a:rPr>
              <a:t> </a:t>
            </a:r>
            <a:r>
              <a:rPr lang="en-US" dirty="0" err="1">
                <a:ea typeface="+mn-lt"/>
                <a:cs typeface="+mn-lt"/>
              </a:rPr>
              <a:t>strictes</a:t>
            </a:r>
            <a:r>
              <a:rPr lang="en-US" dirty="0">
                <a:ea typeface="+mn-lt"/>
                <a:cs typeface="+mn-lt"/>
              </a:rPr>
              <a:t>. Il </a:t>
            </a:r>
            <a:r>
              <a:rPr lang="en-US" dirty="0" err="1">
                <a:ea typeface="+mn-lt"/>
                <a:cs typeface="+mn-lt"/>
              </a:rPr>
              <a:t>existe</a:t>
            </a:r>
            <a:r>
              <a:rPr lang="en-US" dirty="0">
                <a:ea typeface="+mn-lt"/>
                <a:cs typeface="+mn-lt"/>
              </a:rPr>
              <a:t> </a:t>
            </a:r>
            <a:r>
              <a:rPr lang="en-US" dirty="0" err="1">
                <a:ea typeface="+mn-lt"/>
                <a:cs typeface="+mn-lt"/>
              </a:rPr>
              <a:t>également</a:t>
            </a:r>
            <a:r>
              <a:rPr lang="en-US" dirty="0">
                <a:ea typeface="+mn-lt"/>
                <a:cs typeface="+mn-lt"/>
              </a:rPr>
              <a:t> </a:t>
            </a:r>
            <a:r>
              <a:rPr lang="en-US" dirty="0" err="1">
                <a:ea typeface="+mn-lt"/>
                <a:cs typeface="+mn-lt"/>
              </a:rPr>
              <a:t>d’autres</a:t>
            </a:r>
            <a:r>
              <a:rPr lang="en-US" dirty="0">
                <a:ea typeface="+mn-lt"/>
                <a:cs typeface="+mn-lt"/>
              </a:rPr>
              <a:t> </a:t>
            </a:r>
            <a:r>
              <a:rPr lang="en-US" dirty="0" err="1">
                <a:ea typeface="+mn-lt"/>
                <a:cs typeface="+mn-lt"/>
              </a:rPr>
              <a:t>systèmes</a:t>
            </a:r>
            <a:r>
              <a:rPr lang="en-US" dirty="0">
                <a:ea typeface="+mn-lt"/>
                <a:cs typeface="+mn-lt"/>
              </a:rPr>
              <a:t> de placement des </a:t>
            </a:r>
            <a:r>
              <a:rPr lang="en-US" dirty="0" err="1">
                <a:ea typeface="+mn-lt"/>
                <a:cs typeface="+mn-lt"/>
              </a:rPr>
              <a:t>électrodes</a:t>
            </a:r>
            <a:r>
              <a:rPr lang="en-US" dirty="0">
                <a:ea typeface="+mn-lt"/>
                <a:cs typeface="+mn-lt"/>
              </a:rPr>
              <a:t> </a:t>
            </a:r>
            <a:r>
              <a:rPr lang="en-US" dirty="0" err="1">
                <a:ea typeface="+mn-lt"/>
                <a:cs typeface="+mn-lt"/>
              </a:rPr>
              <a:t>tel</a:t>
            </a:r>
            <a:r>
              <a:rPr lang="en-US" dirty="0">
                <a:ea typeface="+mn-lt"/>
                <a:cs typeface="+mn-lt"/>
              </a:rPr>
              <a:t> que le </a:t>
            </a:r>
            <a:r>
              <a:rPr lang="en-US" dirty="0" err="1">
                <a:ea typeface="+mn-lt"/>
                <a:cs typeface="+mn-lt"/>
              </a:rPr>
              <a:t>système</a:t>
            </a:r>
            <a:r>
              <a:rPr lang="en-US" dirty="0">
                <a:ea typeface="+mn-lt"/>
                <a:cs typeface="+mn-lt"/>
              </a:rPr>
              <a:t> 10/10.</a:t>
            </a:r>
          </a:p>
          <a:p>
            <a:pPr marL="0" indent="0">
              <a:lnSpc>
                <a:spcPct val="90000"/>
              </a:lnSpc>
              <a:buNone/>
            </a:pPr>
            <a:endParaRPr lang="en-US" dirty="0"/>
          </a:p>
          <a:p>
            <a:pPr marL="0" indent="0">
              <a:lnSpc>
                <a:spcPct val="90000"/>
              </a:lnSpc>
              <a:buNone/>
            </a:pPr>
            <a:endParaRPr lang="en-US" sz="1100" u="sng">
              <a:ea typeface="+mn-lt"/>
              <a:cs typeface="+mn-lt"/>
            </a:endParaRPr>
          </a:p>
        </p:txBody>
      </p:sp>
      <p:pic>
        <p:nvPicPr>
          <p:cNvPr id="5" name="Picture 5" descr="Diagram&#10;&#10;Description automatically generated">
            <a:extLst>
              <a:ext uri="{FF2B5EF4-FFF2-40B4-BE49-F238E27FC236}">
                <a16:creationId xmlns:a16="http://schemas.microsoft.com/office/drawing/2014/main" id="{D0715A2E-2847-4EBD-9DAF-3F5FA3491564}"/>
              </a:ext>
            </a:extLst>
          </p:cNvPr>
          <p:cNvPicPr>
            <a:picLocks noChangeAspect="1"/>
          </p:cNvPicPr>
          <p:nvPr/>
        </p:nvPicPr>
        <p:blipFill>
          <a:blip r:embed="rId2"/>
          <a:stretch>
            <a:fillRect/>
          </a:stretch>
        </p:blipFill>
        <p:spPr>
          <a:xfrm>
            <a:off x="7562088" y="1258143"/>
            <a:ext cx="3981455" cy="4021672"/>
          </a:xfrm>
          <a:prstGeom prst="rect">
            <a:avLst/>
          </a:prstGeom>
        </p:spPr>
      </p:pic>
      <p:sp>
        <p:nvSpPr>
          <p:cNvPr id="23"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209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B3237F-45FF-4AF3-89F2-E9CC1EA1D217}"/>
              </a:ext>
            </a:extLst>
          </p:cNvPr>
          <p:cNvSpPr>
            <a:spLocks noGrp="1"/>
          </p:cNvSpPr>
          <p:nvPr>
            <p:ph type="title"/>
          </p:nvPr>
        </p:nvSpPr>
        <p:spPr>
          <a:xfrm>
            <a:off x="3373062" y="624110"/>
            <a:ext cx="8131550" cy="1280890"/>
          </a:xfrm>
        </p:spPr>
        <p:txBody>
          <a:bodyPr>
            <a:normAutofit/>
          </a:bodyPr>
          <a:lstStyle/>
          <a:p>
            <a:r>
              <a:rPr lang="en-US" dirty="0" err="1"/>
              <a:t>Sommaire</a:t>
            </a:r>
            <a:r>
              <a:rPr lang="en-US" dirty="0"/>
              <a:t>:</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71451D6A-D304-4962-B04F-4B4222C10C43}"/>
              </a:ext>
            </a:extLst>
          </p:cNvPr>
          <p:cNvSpPr>
            <a:spLocks noGrp="1"/>
          </p:cNvSpPr>
          <p:nvPr>
            <p:ph idx="1"/>
          </p:nvPr>
        </p:nvSpPr>
        <p:spPr>
          <a:xfrm>
            <a:off x="3373062" y="2133600"/>
            <a:ext cx="8131550" cy="3777622"/>
          </a:xfrm>
        </p:spPr>
        <p:txBody>
          <a:bodyPr vert="horz" lIns="91440" tIns="45720" rIns="91440" bIns="45720" rtlCol="0" anchor="t">
            <a:normAutofit/>
          </a:bodyPr>
          <a:lstStyle/>
          <a:p>
            <a:r>
              <a:rPr lang="en-US" dirty="0">
                <a:ea typeface="+mn-lt"/>
                <a:cs typeface="+mn-lt"/>
              </a:rPr>
              <a:t>1.      </a:t>
            </a:r>
            <a:r>
              <a:rPr lang="en-US" dirty="0" err="1">
                <a:ea typeface="+mn-lt"/>
                <a:cs typeface="+mn-lt"/>
              </a:rPr>
              <a:t>Organisation</a:t>
            </a:r>
            <a:r>
              <a:rPr lang="en-US" dirty="0">
                <a:ea typeface="+mn-lt"/>
                <a:cs typeface="+mn-lt"/>
              </a:rPr>
              <a:t> du </a:t>
            </a:r>
            <a:r>
              <a:rPr lang="en-US" dirty="0" err="1">
                <a:ea typeface="+mn-lt"/>
                <a:cs typeface="+mn-lt"/>
              </a:rPr>
              <a:t>système</a:t>
            </a:r>
            <a:r>
              <a:rPr lang="en-US" dirty="0">
                <a:ea typeface="+mn-lt"/>
                <a:cs typeface="+mn-lt"/>
              </a:rPr>
              <a:t> </a:t>
            </a:r>
            <a:r>
              <a:rPr lang="en-US" dirty="0" err="1">
                <a:ea typeface="+mn-lt"/>
                <a:cs typeface="+mn-lt"/>
              </a:rPr>
              <a:t>nerveux</a:t>
            </a:r>
            <a:r>
              <a:rPr lang="en-US" dirty="0">
                <a:ea typeface="+mn-lt"/>
                <a:cs typeface="+mn-lt"/>
              </a:rPr>
              <a:t> </a:t>
            </a:r>
          </a:p>
          <a:p>
            <a:r>
              <a:rPr lang="en-US" dirty="0"/>
              <a:t>2</a:t>
            </a:r>
            <a:r>
              <a:rPr lang="en-US" dirty="0">
                <a:ea typeface="+mn-lt"/>
                <a:cs typeface="+mn-lt"/>
              </a:rPr>
              <a:t>.      </a:t>
            </a:r>
            <a:r>
              <a:rPr lang="en-US" dirty="0" err="1">
                <a:ea typeface="+mn-lt"/>
                <a:cs typeface="+mn-lt"/>
              </a:rPr>
              <a:t>C’est</a:t>
            </a:r>
            <a:r>
              <a:rPr lang="en-US" dirty="0">
                <a:ea typeface="+mn-lt"/>
                <a:cs typeface="+mn-lt"/>
              </a:rPr>
              <a:t> quoi </a:t>
            </a:r>
            <a:r>
              <a:rPr lang="en-US" dirty="0" err="1">
                <a:ea typeface="+mn-lt"/>
                <a:cs typeface="+mn-lt"/>
              </a:rPr>
              <a:t>l’émotion</a:t>
            </a:r>
            <a:r>
              <a:rPr lang="en-US" dirty="0">
                <a:ea typeface="+mn-lt"/>
                <a:cs typeface="+mn-lt"/>
              </a:rPr>
              <a:t> </a:t>
            </a:r>
          </a:p>
          <a:p>
            <a:r>
              <a:rPr lang="en-US" dirty="0">
                <a:ea typeface="+mn-lt"/>
                <a:cs typeface="+mn-lt"/>
              </a:rPr>
              <a:t>3.      Quelles </a:t>
            </a:r>
            <a:r>
              <a:rPr lang="en-US" dirty="0" err="1">
                <a:ea typeface="+mn-lt"/>
                <a:cs typeface="+mn-lt"/>
              </a:rPr>
              <a:t>sont</a:t>
            </a:r>
            <a:r>
              <a:rPr lang="en-US" dirty="0">
                <a:ea typeface="+mn-lt"/>
                <a:cs typeface="+mn-lt"/>
              </a:rPr>
              <a:t> les zones </a:t>
            </a:r>
            <a:r>
              <a:rPr lang="en-US" dirty="0" err="1">
                <a:ea typeface="+mn-lt"/>
                <a:cs typeface="+mn-lt"/>
              </a:rPr>
              <a:t>cérébrales</a:t>
            </a:r>
            <a:r>
              <a:rPr lang="en-US" dirty="0">
                <a:ea typeface="+mn-lt"/>
                <a:cs typeface="+mn-lt"/>
              </a:rPr>
              <a:t> </a:t>
            </a:r>
            <a:r>
              <a:rPr lang="en-US" dirty="0" err="1">
                <a:ea typeface="+mn-lt"/>
                <a:cs typeface="+mn-lt"/>
              </a:rPr>
              <a:t>prenant</a:t>
            </a:r>
            <a:r>
              <a:rPr lang="en-US" dirty="0">
                <a:ea typeface="+mn-lt"/>
                <a:cs typeface="+mn-lt"/>
              </a:rPr>
              <a:t> part dans le                            </a:t>
            </a:r>
            <a:r>
              <a:rPr lang="en-US" dirty="0" err="1">
                <a:ea typeface="+mn-lt"/>
                <a:cs typeface="+mn-lt"/>
              </a:rPr>
              <a:t>mécanisme</a:t>
            </a:r>
            <a:r>
              <a:rPr lang="en-US" dirty="0">
                <a:ea typeface="+mn-lt"/>
                <a:cs typeface="+mn-lt"/>
              </a:rPr>
              <a:t> </a:t>
            </a:r>
            <a:r>
              <a:rPr lang="en-US" dirty="0" err="1">
                <a:ea typeface="+mn-lt"/>
                <a:cs typeface="+mn-lt"/>
              </a:rPr>
              <a:t>émotionnel</a:t>
            </a:r>
            <a:r>
              <a:rPr lang="en-US" dirty="0">
                <a:ea typeface="+mn-lt"/>
                <a:cs typeface="+mn-lt"/>
              </a:rPr>
              <a:t> ?</a:t>
            </a:r>
          </a:p>
          <a:p>
            <a:r>
              <a:rPr lang="en-US" dirty="0">
                <a:ea typeface="+mn-lt"/>
                <a:cs typeface="+mn-lt"/>
              </a:rPr>
              <a:t>4.      Les techniques </a:t>
            </a:r>
            <a:r>
              <a:rPr lang="en-US" dirty="0" err="1">
                <a:ea typeface="+mn-lt"/>
                <a:cs typeface="+mn-lt"/>
              </a:rPr>
              <a:t>d’acquisition</a:t>
            </a:r>
            <a:r>
              <a:rPr lang="en-US" dirty="0">
                <a:ea typeface="+mn-lt"/>
                <a:cs typeface="+mn-lt"/>
              </a:rPr>
              <a:t> des </a:t>
            </a:r>
            <a:r>
              <a:rPr lang="en-US" dirty="0" err="1">
                <a:ea typeface="+mn-lt"/>
                <a:cs typeface="+mn-lt"/>
              </a:rPr>
              <a:t>activités</a:t>
            </a:r>
            <a:r>
              <a:rPr lang="en-US" dirty="0">
                <a:ea typeface="+mn-lt"/>
                <a:cs typeface="+mn-lt"/>
              </a:rPr>
              <a:t> </a:t>
            </a:r>
            <a:r>
              <a:rPr lang="en-US" dirty="0" err="1">
                <a:ea typeface="+mn-lt"/>
                <a:cs typeface="+mn-lt"/>
              </a:rPr>
              <a:t>cérébrales</a:t>
            </a:r>
            <a:r>
              <a:rPr lang="en-US" dirty="0">
                <a:ea typeface="+mn-lt"/>
                <a:cs typeface="+mn-lt"/>
              </a:rPr>
              <a:t> </a:t>
            </a:r>
          </a:p>
          <a:p>
            <a:r>
              <a:rPr lang="en-US" dirty="0">
                <a:ea typeface="+mn-lt"/>
                <a:cs typeface="+mn-lt"/>
              </a:rPr>
              <a:t>5.      Les oscillations </a:t>
            </a:r>
            <a:r>
              <a:rPr lang="en-US" dirty="0" err="1">
                <a:ea typeface="+mn-lt"/>
                <a:cs typeface="+mn-lt"/>
              </a:rPr>
              <a:t>cérébrales</a:t>
            </a:r>
            <a:r>
              <a:rPr lang="en-US" dirty="0">
                <a:ea typeface="+mn-lt"/>
                <a:cs typeface="+mn-lt"/>
              </a:rPr>
              <a:t> </a:t>
            </a:r>
          </a:p>
          <a:p>
            <a:r>
              <a:rPr lang="en-US" dirty="0">
                <a:ea typeface="+mn-lt"/>
                <a:cs typeface="+mn-lt"/>
              </a:rPr>
              <a:t>6.      Montage </a:t>
            </a:r>
            <a:r>
              <a:rPr lang="en-US" dirty="0" err="1">
                <a:ea typeface="+mn-lt"/>
                <a:cs typeface="+mn-lt"/>
              </a:rPr>
              <a:t>d’électrodes</a:t>
            </a:r>
            <a:r>
              <a:rPr lang="en-US" dirty="0">
                <a:ea typeface="+mn-lt"/>
                <a:cs typeface="+mn-lt"/>
              </a:rPr>
              <a:t> </a:t>
            </a:r>
          </a:p>
          <a:p>
            <a:r>
              <a:rPr lang="en-US" dirty="0">
                <a:ea typeface="+mn-lt"/>
                <a:cs typeface="+mn-lt"/>
              </a:rPr>
              <a:t>7.      </a:t>
            </a:r>
            <a:r>
              <a:rPr lang="en-US" dirty="0" err="1">
                <a:ea typeface="+mn-lt"/>
                <a:cs typeface="+mn-lt"/>
              </a:rPr>
              <a:t>Positionnement</a:t>
            </a:r>
            <a:r>
              <a:rPr lang="en-US" dirty="0">
                <a:ea typeface="+mn-lt"/>
                <a:cs typeface="+mn-lt"/>
              </a:rPr>
              <a:t> des </a:t>
            </a:r>
            <a:r>
              <a:rPr lang="en-US" dirty="0" err="1">
                <a:ea typeface="+mn-lt"/>
                <a:cs typeface="+mn-lt"/>
              </a:rPr>
              <a:t>électrodes</a:t>
            </a:r>
            <a:r>
              <a:rPr lang="en-US" dirty="0">
                <a:ea typeface="+mn-lt"/>
                <a:cs typeface="+mn-lt"/>
              </a:rPr>
              <a:t> </a:t>
            </a:r>
          </a:p>
        </p:txBody>
      </p:sp>
    </p:spTree>
    <p:extLst>
      <p:ext uri="{BB962C8B-B14F-4D97-AF65-F5344CB8AC3E}">
        <p14:creationId xmlns:p14="http://schemas.microsoft.com/office/powerpoint/2010/main" val="663014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4337-1146-4255-8F75-056A314C9D33}"/>
              </a:ext>
            </a:extLst>
          </p:cNvPr>
          <p:cNvSpPr>
            <a:spLocks noGrp="1"/>
          </p:cNvSpPr>
          <p:nvPr>
            <p:ph type="title"/>
          </p:nvPr>
        </p:nvSpPr>
        <p:spPr/>
        <p:txBody>
          <a:bodyPr/>
          <a:lstStyle/>
          <a:p>
            <a:r>
              <a:rPr lang="en-US" b="1" u="sng" dirty="0">
                <a:solidFill>
                  <a:srgbClr val="FF0000"/>
                </a:solidFill>
              </a:rPr>
              <a:t>2)</a:t>
            </a:r>
            <a:r>
              <a:rPr lang="en-US" b="1" u="sng" dirty="0">
                <a:solidFill>
                  <a:srgbClr val="FF0000"/>
                </a:solidFill>
                <a:ea typeface="+mj-lt"/>
                <a:cs typeface="+mj-lt"/>
              </a:rPr>
              <a:t>Montage </a:t>
            </a:r>
            <a:r>
              <a:rPr lang="en-US" b="1" u="sng" dirty="0" err="1">
                <a:solidFill>
                  <a:srgbClr val="FF0000"/>
                </a:solidFill>
                <a:ea typeface="+mj-lt"/>
                <a:cs typeface="+mj-lt"/>
              </a:rPr>
              <a:t>bipolaire</a:t>
            </a:r>
            <a:endParaRPr lang="en-US" b="1" u="sng" dirty="0">
              <a:solidFill>
                <a:srgbClr val="FF0000"/>
              </a:solidFill>
            </a:endParaRPr>
          </a:p>
        </p:txBody>
      </p:sp>
      <p:sp>
        <p:nvSpPr>
          <p:cNvPr id="3" name="Content Placeholder 2">
            <a:extLst>
              <a:ext uri="{FF2B5EF4-FFF2-40B4-BE49-F238E27FC236}">
                <a16:creationId xmlns:a16="http://schemas.microsoft.com/office/drawing/2014/main" id="{F950C294-47DF-45B8-95E4-DE9C1077D48F}"/>
              </a:ext>
            </a:extLst>
          </p:cNvPr>
          <p:cNvSpPr>
            <a:spLocks noGrp="1"/>
          </p:cNvSpPr>
          <p:nvPr>
            <p:ph idx="1"/>
          </p:nvPr>
        </p:nvSpPr>
        <p:spPr>
          <a:xfrm>
            <a:off x="1837651" y="1413354"/>
            <a:ext cx="9666961" cy="5312059"/>
          </a:xfrm>
        </p:spPr>
        <p:txBody>
          <a:bodyPr vert="horz" lIns="91440" tIns="45720" rIns="91440" bIns="45720" rtlCol="0" anchor="t">
            <a:normAutofit/>
          </a:bodyPr>
          <a:lstStyle/>
          <a:p>
            <a:r>
              <a:rPr lang="en-US">
                <a:ea typeface="+mn-lt"/>
                <a:cs typeface="+mn-lt"/>
              </a:rPr>
              <a:t>dans un montage bipolaire, les deux électrodes sont actives. La différence de potentiel est mesurée entre ces deux électrodes.</a:t>
            </a:r>
          </a:p>
        </p:txBody>
      </p:sp>
    </p:spTree>
    <p:extLst>
      <p:ext uri="{BB962C8B-B14F-4D97-AF65-F5344CB8AC3E}">
        <p14:creationId xmlns:p14="http://schemas.microsoft.com/office/powerpoint/2010/main" val="4152933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C0B2-A98F-4A94-B784-2C262DF93EC0}"/>
              </a:ext>
            </a:extLst>
          </p:cNvPr>
          <p:cNvSpPr>
            <a:spLocks noGrp="1"/>
          </p:cNvSpPr>
          <p:nvPr>
            <p:ph type="title"/>
          </p:nvPr>
        </p:nvSpPr>
        <p:spPr/>
        <p:txBody>
          <a:bodyPr/>
          <a:lstStyle/>
          <a:p>
            <a:r>
              <a:rPr lang="en-US" b="1" u="sng" dirty="0" err="1">
                <a:solidFill>
                  <a:srgbClr val="FF0000"/>
                </a:solidFill>
                <a:ea typeface="+mj-lt"/>
                <a:cs typeface="+mj-lt"/>
              </a:rPr>
              <a:t>Positionnement</a:t>
            </a:r>
            <a:r>
              <a:rPr lang="en-US" b="1" u="sng" dirty="0">
                <a:solidFill>
                  <a:srgbClr val="FF0000"/>
                </a:solidFill>
                <a:ea typeface="+mj-lt"/>
                <a:cs typeface="+mj-lt"/>
              </a:rPr>
              <a:t> des </a:t>
            </a:r>
            <a:r>
              <a:rPr lang="en-US" b="1" u="sng" dirty="0" err="1">
                <a:solidFill>
                  <a:srgbClr val="FF0000"/>
                </a:solidFill>
                <a:ea typeface="+mj-lt"/>
                <a:cs typeface="+mj-lt"/>
              </a:rPr>
              <a:t>électrodes</a:t>
            </a:r>
            <a:r>
              <a:rPr lang="en-US" b="1" u="sng" dirty="0">
                <a:solidFill>
                  <a:srgbClr val="FF0000"/>
                </a:solidFill>
                <a:ea typeface="+mj-lt"/>
                <a:cs typeface="+mj-lt"/>
              </a:rPr>
              <a:t> </a:t>
            </a:r>
            <a:endParaRPr lang="en-US" b="1" u="sng">
              <a:solidFill>
                <a:srgbClr val="FF0000"/>
              </a:solidFill>
            </a:endParaRPr>
          </a:p>
        </p:txBody>
      </p:sp>
      <p:sp>
        <p:nvSpPr>
          <p:cNvPr id="3" name="Content Placeholder 2">
            <a:extLst>
              <a:ext uri="{FF2B5EF4-FFF2-40B4-BE49-F238E27FC236}">
                <a16:creationId xmlns:a16="http://schemas.microsoft.com/office/drawing/2014/main" id="{40D58C28-D996-4E98-994C-BE4358FA5424}"/>
              </a:ext>
            </a:extLst>
          </p:cNvPr>
          <p:cNvSpPr>
            <a:spLocks noGrp="1"/>
          </p:cNvSpPr>
          <p:nvPr>
            <p:ph idx="1"/>
          </p:nvPr>
        </p:nvSpPr>
        <p:spPr/>
        <p:txBody>
          <a:bodyPr vert="horz" lIns="91440" tIns="45720" rIns="91440" bIns="45720" rtlCol="0" anchor="t">
            <a:normAutofit/>
          </a:bodyPr>
          <a:lstStyle/>
          <a:p>
            <a:pPr>
              <a:lnSpc>
                <a:spcPct val="90000"/>
              </a:lnSpc>
            </a:pPr>
            <a:r>
              <a:rPr lang="en-US" b="1" dirty="0"/>
              <a:t>Position </a:t>
            </a:r>
            <a:r>
              <a:rPr lang="en-US" b="1" dirty="0" err="1"/>
              <a:t>standardisée</a:t>
            </a:r>
            <a:r>
              <a:rPr lang="en-US" b="1" dirty="0"/>
              <a:t> des </a:t>
            </a:r>
            <a:r>
              <a:rPr lang="en-US" b="1" dirty="0" err="1"/>
              <a:t>électrodes</a:t>
            </a:r>
            <a:r>
              <a:rPr lang="en-US" b="1" dirty="0"/>
              <a:t> à la surface du </a:t>
            </a:r>
            <a:r>
              <a:rPr lang="en-US" b="1" dirty="0" err="1"/>
              <a:t>crâne</a:t>
            </a:r>
            <a:r>
              <a:rPr lang="en-US" b="1" dirty="0"/>
              <a:t> (</a:t>
            </a:r>
            <a:r>
              <a:rPr lang="en-US" b="1" dirty="0" err="1"/>
              <a:t>système</a:t>
            </a:r>
            <a:r>
              <a:rPr lang="en-US" b="1" dirty="0"/>
              <a:t> 10/20).</a:t>
            </a:r>
            <a:r>
              <a:rPr lang="en-US" dirty="0"/>
              <a:t> On </a:t>
            </a:r>
            <a:r>
              <a:rPr lang="en-US" dirty="0" err="1"/>
              <a:t>utilise</a:t>
            </a:r>
            <a:r>
              <a:rPr lang="en-US" dirty="0"/>
              <a:t> des </a:t>
            </a:r>
            <a:r>
              <a:rPr lang="en-US" dirty="0" err="1"/>
              <a:t>lettres</a:t>
            </a:r>
            <a:r>
              <a:rPr lang="en-US" dirty="0"/>
              <a:t> et des chiffres </a:t>
            </a:r>
            <a:r>
              <a:rPr lang="en-US" dirty="0" err="1"/>
              <a:t>afin</a:t>
            </a:r>
            <a:r>
              <a:rPr lang="en-US" dirty="0"/>
              <a:t> de </a:t>
            </a:r>
            <a:r>
              <a:rPr lang="en-US" dirty="0" err="1"/>
              <a:t>caractériser</a:t>
            </a:r>
            <a:r>
              <a:rPr lang="en-US" dirty="0"/>
              <a:t> </a:t>
            </a:r>
            <a:r>
              <a:rPr lang="en-US" dirty="0" err="1"/>
              <a:t>l’emplacement</a:t>
            </a:r>
            <a:r>
              <a:rPr lang="en-US" dirty="0"/>
              <a:t> des </a:t>
            </a:r>
            <a:r>
              <a:rPr lang="en-US" dirty="0" err="1"/>
              <a:t>électrodes</a:t>
            </a:r>
            <a:r>
              <a:rPr lang="en-US" dirty="0"/>
              <a:t>. Les chiffres </a:t>
            </a:r>
            <a:r>
              <a:rPr lang="en-US" dirty="0" err="1"/>
              <a:t>dénotent</a:t>
            </a:r>
            <a:r>
              <a:rPr lang="en-US" dirty="0"/>
              <a:t> </a:t>
            </a:r>
            <a:r>
              <a:rPr lang="en-US" dirty="0" err="1"/>
              <a:t>l’emplacement</a:t>
            </a:r>
            <a:r>
              <a:rPr lang="en-US" dirty="0"/>
              <a:t> des </a:t>
            </a:r>
            <a:r>
              <a:rPr lang="en-US" dirty="0" err="1"/>
              <a:t>électrodes</a:t>
            </a:r>
            <a:r>
              <a:rPr lang="en-US" dirty="0"/>
              <a:t> </a:t>
            </a:r>
            <a:r>
              <a:rPr lang="en-US" dirty="0" err="1"/>
              <a:t>en</a:t>
            </a:r>
            <a:r>
              <a:rPr lang="en-US" dirty="0"/>
              <a:t> </a:t>
            </a:r>
            <a:r>
              <a:rPr lang="en-US" dirty="0" err="1"/>
              <a:t>fonction</a:t>
            </a:r>
            <a:r>
              <a:rPr lang="en-US" dirty="0"/>
              <a:t> de </a:t>
            </a:r>
            <a:r>
              <a:rPr lang="en-US" dirty="0" err="1"/>
              <a:t>l’hémisphère</a:t>
            </a:r>
            <a:r>
              <a:rPr lang="en-US" dirty="0"/>
              <a:t> dans </a:t>
            </a:r>
            <a:r>
              <a:rPr lang="en-US" dirty="0" err="1"/>
              <a:t>lequel</a:t>
            </a:r>
            <a:r>
              <a:rPr lang="en-US" dirty="0"/>
              <a:t> </a:t>
            </a:r>
            <a:r>
              <a:rPr lang="en-US" dirty="0" err="1"/>
              <a:t>ils</a:t>
            </a:r>
            <a:r>
              <a:rPr lang="en-US" dirty="0"/>
              <a:t> se </a:t>
            </a:r>
            <a:r>
              <a:rPr lang="en-US" dirty="0" err="1"/>
              <a:t>retrouvent</a:t>
            </a:r>
            <a:r>
              <a:rPr lang="en-US" dirty="0"/>
              <a:t>. Les chiffres impairs </a:t>
            </a:r>
            <a:r>
              <a:rPr lang="en-US" dirty="0" err="1"/>
              <a:t>représentent</a:t>
            </a:r>
            <a:r>
              <a:rPr lang="en-US" dirty="0"/>
              <a:t> les </a:t>
            </a:r>
            <a:r>
              <a:rPr lang="en-US" dirty="0" err="1"/>
              <a:t>électrodes</a:t>
            </a:r>
            <a:r>
              <a:rPr lang="en-US" dirty="0"/>
              <a:t> </a:t>
            </a:r>
            <a:r>
              <a:rPr lang="en-US" dirty="0" err="1"/>
              <a:t>localisées</a:t>
            </a:r>
            <a:r>
              <a:rPr lang="en-US" dirty="0"/>
              <a:t> sur </a:t>
            </a:r>
            <a:r>
              <a:rPr lang="en-US" dirty="0" err="1"/>
              <a:t>l’hémisphère</a:t>
            </a:r>
            <a:r>
              <a:rPr lang="en-US" dirty="0"/>
              <a:t> gauche </a:t>
            </a:r>
            <a:r>
              <a:rPr lang="en-US" dirty="0" err="1"/>
              <a:t>alors</a:t>
            </a:r>
            <a:r>
              <a:rPr lang="en-US" dirty="0"/>
              <a:t> que les chiffres pairs </a:t>
            </a:r>
            <a:r>
              <a:rPr lang="en-US" dirty="0" err="1"/>
              <a:t>représentent</a:t>
            </a:r>
            <a:r>
              <a:rPr lang="en-US" dirty="0"/>
              <a:t> </a:t>
            </a:r>
            <a:r>
              <a:rPr lang="en-US" dirty="0" err="1"/>
              <a:t>celles</a:t>
            </a:r>
            <a:r>
              <a:rPr lang="en-US" dirty="0"/>
              <a:t> de </a:t>
            </a:r>
            <a:r>
              <a:rPr lang="en-US" dirty="0" err="1"/>
              <a:t>l’hémisphère</a:t>
            </a:r>
            <a:r>
              <a:rPr lang="en-US" dirty="0"/>
              <a:t> droit. La </a:t>
            </a:r>
            <a:r>
              <a:rPr lang="en-US" dirty="0" err="1"/>
              <a:t>lettre</a:t>
            </a:r>
            <a:r>
              <a:rPr lang="en-US" dirty="0"/>
              <a:t> « Z » </a:t>
            </a:r>
            <a:r>
              <a:rPr lang="en-US" dirty="0" err="1"/>
              <a:t>est</a:t>
            </a:r>
            <a:r>
              <a:rPr lang="en-US" dirty="0"/>
              <a:t> </a:t>
            </a:r>
            <a:r>
              <a:rPr lang="en-US" dirty="0" err="1"/>
              <a:t>utilisée</a:t>
            </a:r>
            <a:r>
              <a:rPr lang="en-US" dirty="0"/>
              <a:t> </a:t>
            </a:r>
            <a:r>
              <a:rPr lang="en-US" dirty="0" err="1"/>
              <a:t>afin</a:t>
            </a:r>
            <a:r>
              <a:rPr lang="en-US" dirty="0"/>
              <a:t> </a:t>
            </a:r>
            <a:r>
              <a:rPr lang="en-US" dirty="0" err="1"/>
              <a:t>d’identifier</a:t>
            </a:r>
            <a:r>
              <a:rPr lang="en-US" dirty="0"/>
              <a:t> les </a:t>
            </a:r>
            <a:r>
              <a:rPr lang="en-US" dirty="0" err="1"/>
              <a:t>électrodes</a:t>
            </a:r>
            <a:r>
              <a:rPr lang="en-US" dirty="0"/>
              <a:t> </a:t>
            </a:r>
            <a:r>
              <a:rPr lang="en-US" dirty="0" err="1"/>
              <a:t>positionnées</a:t>
            </a:r>
            <a:r>
              <a:rPr lang="en-US" dirty="0"/>
              <a:t> sur la </a:t>
            </a:r>
            <a:r>
              <a:rPr lang="en-US" dirty="0" err="1"/>
              <a:t>ligne</a:t>
            </a:r>
            <a:r>
              <a:rPr lang="en-US" dirty="0"/>
              <a:t> </a:t>
            </a:r>
            <a:r>
              <a:rPr lang="en-US" dirty="0" err="1"/>
              <a:t>médiane</a:t>
            </a:r>
            <a:r>
              <a:rPr lang="en-US" dirty="0"/>
              <a:t> (c.-à-d. la </a:t>
            </a:r>
            <a:r>
              <a:rPr lang="en-US" dirty="0" err="1"/>
              <a:t>ligne</a:t>
            </a:r>
            <a:r>
              <a:rPr lang="en-US" dirty="0"/>
              <a:t> qui </a:t>
            </a:r>
            <a:r>
              <a:rPr lang="en-US" dirty="0" err="1"/>
              <a:t>relie</a:t>
            </a:r>
            <a:r>
              <a:rPr lang="en-US" dirty="0"/>
              <a:t> le nasion à </a:t>
            </a:r>
            <a:r>
              <a:rPr lang="en-US" dirty="0" err="1"/>
              <a:t>l’inion</a:t>
            </a:r>
            <a:r>
              <a:rPr lang="en-US" dirty="0"/>
              <a:t>). Les </a:t>
            </a:r>
            <a:r>
              <a:rPr lang="en-US" dirty="0" err="1"/>
              <a:t>lettres</a:t>
            </a:r>
            <a:r>
              <a:rPr lang="en-US" dirty="0"/>
              <a:t>, quant à </a:t>
            </a:r>
            <a:r>
              <a:rPr lang="en-US" dirty="0" err="1"/>
              <a:t>elles</a:t>
            </a:r>
            <a:r>
              <a:rPr lang="en-US" dirty="0"/>
              <a:t>, </a:t>
            </a:r>
            <a:r>
              <a:rPr lang="en-US" dirty="0" err="1"/>
              <a:t>servent</a:t>
            </a:r>
            <a:r>
              <a:rPr lang="en-US" dirty="0"/>
              <a:t> à identifier </a:t>
            </a:r>
            <a:r>
              <a:rPr lang="en-US" dirty="0" err="1"/>
              <a:t>l’emplacement</a:t>
            </a:r>
            <a:r>
              <a:rPr lang="en-US" dirty="0"/>
              <a:t> des </a:t>
            </a:r>
            <a:r>
              <a:rPr lang="en-US" dirty="0" err="1"/>
              <a:t>électrodes</a:t>
            </a:r>
            <a:r>
              <a:rPr lang="en-US" dirty="0"/>
              <a:t> </a:t>
            </a:r>
            <a:r>
              <a:rPr lang="en-US" dirty="0" err="1"/>
              <a:t>en</a:t>
            </a:r>
            <a:r>
              <a:rPr lang="en-US" dirty="0"/>
              <a:t> </a:t>
            </a:r>
            <a:r>
              <a:rPr lang="en-US" dirty="0" err="1"/>
              <a:t>fonction</a:t>
            </a:r>
            <a:r>
              <a:rPr lang="en-US" dirty="0"/>
              <a:t> des lobes du </a:t>
            </a:r>
            <a:r>
              <a:rPr lang="en-US" dirty="0" err="1"/>
              <a:t>cerveau</a:t>
            </a:r>
            <a:r>
              <a:rPr lang="en-US" dirty="0"/>
              <a:t>. La </a:t>
            </a:r>
            <a:r>
              <a:rPr lang="en-US" dirty="0" err="1"/>
              <a:t>lettre</a:t>
            </a:r>
            <a:r>
              <a:rPr lang="en-US" dirty="0"/>
              <a:t> « A » </a:t>
            </a:r>
            <a:r>
              <a:rPr lang="en-US" dirty="0" err="1"/>
              <a:t>est</a:t>
            </a:r>
            <a:r>
              <a:rPr lang="en-US" dirty="0"/>
              <a:t> </a:t>
            </a:r>
            <a:r>
              <a:rPr lang="en-US" dirty="0" err="1"/>
              <a:t>utilisée</a:t>
            </a:r>
            <a:r>
              <a:rPr lang="en-US" dirty="0"/>
              <a:t> pour identifier les </a:t>
            </a:r>
            <a:r>
              <a:rPr lang="en-US" dirty="0" err="1"/>
              <a:t>oreilles</a:t>
            </a:r>
            <a:r>
              <a:rPr lang="en-US" dirty="0"/>
              <a:t>. </a:t>
            </a:r>
            <a:r>
              <a:rPr lang="en-US" dirty="0" err="1"/>
              <a:t>Fp</a:t>
            </a:r>
            <a:r>
              <a:rPr lang="en-US" dirty="0"/>
              <a:t> = Fronto-</a:t>
            </a:r>
            <a:r>
              <a:rPr lang="en-US" dirty="0" err="1"/>
              <a:t>polaire</a:t>
            </a:r>
            <a:r>
              <a:rPr lang="en-US" dirty="0"/>
              <a:t>; A = </a:t>
            </a:r>
            <a:r>
              <a:rPr lang="en-US" dirty="0" err="1"/>
              <a:t>Auriculaire</a:t>
            </a:r>
            <a:r>
              <a:rPr lang="en-US" dirty="0"/>
              <a:t>; F = </a:t>
            </a:r>
            <a:r>
              <a:rPr lang="en-US" dirty="0" err="1"/>
              <a:t>Frontale</a:t>
            </a:r>
            <a:r>
              <a:rPr lang="en-US" dirty="0"/>
              <a:t>; T = </a:t>
            </a:r>
            <a:r>
              <a:rPr lang="en-US" dirty="0" err="1"/>
              <a:t>Temporale</a:t>
            </a:r>
            <a:r>
              <a:rPr lang="en-US" dirty="0"/>
              <a:t>; C = Centrale; P = </a:t>
            </a:r>
            <a:r>
              <a:rPr lang="en-US" dirty="0" err="1"/>
              <a:t>Pariétale</a:t>
            </a:r>
            <a:r>
              <a:rPr lang="en-US" dirty="0"/>
              <a:t>; O = </a:t>
            </a:r>
            <a:r>
              <a:rPr lang="en-US" dirty="0" err="1"/>
              <a:t>Occipitale</a:t>
            </a:r>
            <a:r>
              <a:rPr lang="en-US" dirty="0"/>
              <a:t>. </a:t>
            </a:r>
            <a:endParaRPr lang="en-US" dirty="0">
              <a:ea typeface="+mn-lt"/>
              <a:cs typeface="+mn-lt"/>
            </a:endParaRPr>
          </a:p>
          <a:p>
            <a:pPr>
              <a:lnSpc>
                <a:spcPct val="90000"/>
              </a:lnSpc>
            </a:pPr>
            <a:endParaRPr lang="en-US" dirty="0">
              <a:ea typeface="+mn-lt"/>
              <a:cs typeface="+mn-lt"/>
            </a:endParaRPr>
          </a:p>
          <a:p>
            <a:endParaRPr lang="en-US" dirty="0"/>
          </a:p>
        </p:txBody>
      </p:sp>
    </p:spTree>
    <p:extLst>
      <p:ext uri="{BB962C8B-B14F-4D97-AF65-F5344CB8AC3E}">
        <p14:creationId xmlns:p14="http://schemas.microsoft.com/office/powerpoint/2010/main" val="71166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DA92A5-594A-471D-BF82-300724F45C84}"/>
              </a:ext>
            </a:extLst>
          </p:cNvPr>
          <p:cNvSpPr>
            <a:spLocks noGrp="1"/>
          </p:cNvSpPr>
          <p:nvPr>
            <p:ph type="title"/>
          </p:nvPr>
        </p:nvSpPr>
        <p:spPr>
          <a:xfrm>
            <a:off x="611124" y="73606"/>
            <a:ext cx="4069379" cy="1259894"/>
          </a:xfrm>
        </p:spPr>
        <p:txBody>
          <a:bodyPr>
            <a:normAutofit/>
          </a:bodyPr>
          <a:lstStyle/>
          <a:p>
            <a:pPr>
              <a:lnSpc>
                <a:spcPct val="90000"/>
              </a:lnSpc>
              <a:spcBef>
                <a:spcPts val="1000"/>
              </a:spcBef>
            </a:pPr>
            <a:r>
              <a:rPr lang="en-US" sz="1600" b="1" dirty="0">
                <a:solidFill>
                  <a:srgbClr val="FF0000"/>
                </a:solidFill>
              </a:rPr>
              <a:t>1.      </a:t>
            </a:r>
            <a:r>
              <a:rPr lang="en-US" sz="1600" b="1" dirty="0" err="1">
                <a:solidFill>
                  <a:srgbClr val="FF0000"/>
                </a:solidFill>
              </a:rPr>
              <a:t>Organisation</a:t>
            </a:r>
            <a:r>
              <a:rPr lang="en-US" sz="1600" b="1" dirty="0">
                <a:solidFill>
                  <a:srgbClr val="FF0000"/>
                </a:solidFill>
              </a:rPr>
              <a:t> du </a:t>
            </a:r>
            <a:r>
              <a:rPr lang="en-US" sz="1600" b="1" dirty="0" err="1">
                <a:solidFill>
                  <a:srgbClr val="FF0000"/>
                </a:solidFill>
              </a:rPr>
              <a:t>système</a:t>
            </a:r>
            <a:r>
              <a:rPr lang="en-US" sz="1600" b="1" dirty="0">
                <a:solidFill>
                  <a:srgbClr val="FF0000"/>
                </a:solidFill>
              </a:rPr>
              <a:t> </a:t>
            </a:r>
            <a:r>
              <a:rPr lang="en-US" sz="1600" b="1" dirty="0" err="1">
                <a:solidFill>
                  <a:srgbClr val="FF0000"/>
                </a:solidFill>
              </a:rPr>
              <a:t>nerveux</a:t>
            </a:r>
            <a:r>
              <a:rPr lang="en-US" sz="1600" b="1" dirty="0">
                <a:solidFill>
                  <a:srgbClr val="FF0000"/>
                </a:solidFill>
              </a:rPr>
              <a:t> </a:t>
            </a:r>
            <a:endParaRPr lang="en-US" sz="1600" b="1">
              <a:solidFill>
                <a:srgbClr val="FF0000"/>
              </a:solidFill>
              <a:ea typeface="+mj-lt"/>
              <a:cs typeface="+mj-lt"/>
            </a:endParaRPr>
          </a:p>
          <a:p>
            <a:pPr>
              <a:lnSpc>
                <a:spcPct val="90000"/>
              </a:lnSpc>
            </a:pPr>
            <a:endParaRPr lang="en-US" sz="1200"/>
          </a:p>
        </p:txBody>
      </p:sp>
      <p:sp>
        <p:nvSpPr>
          <p:cNvPr id="10"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3A72BBA-DDB4-4B92-B03A-2898732E77BF}"/>
              </a:ext>
            </a:extLst>
          </p:cNvPr>
          <p:cNvSpPr>
            <a:spLocks noGrp="1"/>
          </p:cNvSpPr>
          <p:nvPr>
            <p:ph idx="1"/>
          </p:nvPr>
        </p:nvSpPr>
        <p:spPr>
          <a:xfrm>
            <a:off x="649225" y="571500"/>
            <a:ext cx="4421803" cy="5788078"/>
          </a:xfrm>
        </p:spPr>
        <p:txBody>
          <a:bodyPr vert="horz" lIns="91440" tIns="45720" rIns="91440" bIns="45720" rtlCol="0" anchor="t">
            <a:noAutofit/>
          </a:bodyPr>
          <a:lstStyle/>
          <a:p>
            <a:pPr>
              <a:lnSpc>
                <a:spcPct val="90000"/>
              </a:lnSpc>
              <a:spcBef>
                <a:spcPts val="0"/>
              </a:spcBef>
            </a:pPr>
            <a:r>
              <a:rPr lang="en-US" sz="1400" b="1" dirty="0">
                <a:ea typeface="+mn-lt"/>
                <a:cs typeface="+mn-lt"/>
              </a:rPr>
              <a:t>Le </a:t>
            </a:r>
            <a:r>
              <a:rPr lang="en-US" sz="1400" b="1" dirty="0" err="1">
                <a:ea typeface="+mn-lt"/>
                <a:cs typeface="+mn-lt"/>
              </a:rPr>
              <a:t>système</a:t>
            </a:r>
            <a:r>
              <a:rPr lang="en-US" sz="1400" b="1" dirty="0">
                <a:ea typeface="+mn-lt"/>
                <a:cs typeface="+mn-lt"/>
              </a:rPr>
              <a:t> </a:t>
            </a:r>
            <a:r>
              <a:rPr lang="en-US" sz="1400" b="1" dirty="0" err="1">
                <a:ea typeface="+mn-lt"/>
                <a:cs typeface="+mn-lt"/>
              </a:rPr>
              <a:t>nerveux</a:t>
            </a:r>
            <a:r>
              <a:rPr lang="en-US" sz="1400" b="1" dirty="0">
                <a:ea typeface="+mn-lt"/>
                <a:cs typeface="+mn-lt"/>
              </a:rPr>
              <a:t> </a:t>
            </a:r>
            <a:r>
              <a:rPr lang="en-US" sz="1400" b="1" dirty="0" err="1">
                <a:ea typeface="+mn-lt"/>
                <a:cs typeface="+mn-lt"/>
              </a:rPr>
              <a:t>est</a:t>
            </a:r>
            <a:r>
              <a:rPr lang="en-US" sz="1400" b="1" dirty="0">
                <a:ea typeface="+mn-lt"/>
                <a:cs typeface="+mn-lt"/>
              </a:rPr>
              <a:t> </a:t>
            </a:r>
            <a:r>
              <a:rPr lang="en-US" sz="1400" b="1" dirty="0" err="1">
                <a:ea typeface="+mn-lt"/>
                <a:cs typeface="+mn-lt"/>
              </a:rPr>
              <a:t>formé</a:t>
            </a:r>
            <a:r>
              <a:rPr lang="en-US" sz="1400" b="1" dirty="0">
                <a:ea typeface="+mn-lt"/>
                <a:cs typeface="+mn-lt"/>
              </a:rPr>
              <a:t>:</a:t>
            </a:r>
            <a:endParaRPr lang="en-US" sz="1400" dirty="0">
              <a:ea typeface="+mn-lt"/>
              <a:cs typeface="+mn-lt"/>
            </a:endParaRPr>
          </a:p>
          <a:p>
            <a:pPr>
              <a:lnSpc>
                <a:spcPct val="90000"/>
              </a:lnSpc>
              <a:spcBef>
                <a:spcPts val="0"/>
              </a:spcBef>
            </a:pPr>
            <a:endParaRPr lang="en-US" sz="1400" dirty="0">
              <a:ea typeface="+mn-lt"/>
              <a:cs typeface="+mn-lt"/>
            </a:endParaRPr>
          </a:p>
          <a:p>
            <a:pPr>
              <a:lnSpc>
                <a:spcPct val="90000"/>
              </a:lnSpc>
              <a:spcBef>
                <a:spcPts val="0"/>
              </a:spcBef>
            </a:pPr>
            <a:r>
              <a:rPr lang="en-US" sz="1400" b="1" dirty="0">
                <a:ea typeface="+mn-lt"/>
                <a:cs typeface="+mn-lt"/>
              </a:rPr>
              <a:t>du </a:t>
            </a:r>
            <a:r>
              <a:rPr lang="en-US" sz="1400" b="1" dirty="0" err="1">
                <a:ea typeface="+mn-lt"/>
                <a:cs typeface="+mn-lt"/>
              </a:rPr>
              <a:t>système</a:t>
            </a:r>
            <a:r>
              <a:rPr lang="en-US" sz="1400" b="1" dirty="0">
                <a:ea typeface="+mn-lt"/>
                <a:cs typeface="+mn-lt"/>
              </a:rPr>
              <a:t> </a:t>
            </a:r>
            <a:r>
              <a:rPr lang="en-US" sz="1400" b="1" dirty="0" err="1">
                <a:ea typeface="+mn-lt"/>
                <a:cs typeface="+mn-lt"/>
              </a:rPr>
              <a:t>nerveux</a:t>
            </a:r>
            <a:r>
              <a:rPr lang="en-US" sz="1400" b="1" dirty="0">
                <a:ea typeface="+mn-lt"/>
                <a:cs typeface="+mn-lt"/>
              </a:rPr>
              <a:t> central</a:t>
            </a:r>
            <a:r>
              <a:rPr lang="en-US" sz="1400" dirty="0">
                <a:ea typeface="+mn-lt"/>
                <a:cs typeface="+mn-lt"/>
              </a:rPr>
              <a:t> qui </a:t>
            </a:r>
            <a:r>
              <a:rPr lang="en-US" sz="1400" dirty="0" err="1">
                <a:ea typeface="+mn-lt"/>
                <a:cs typeface="+mn-lt"/>
              </a:rPr>
              <a:t>est</a:t>
            </a:r>
            <a:r>
              <a:rPr lang="en-US" sz="1400" dirty="0">
                <a:ea typeface="+mn-lt"/>
                <a:cs typeface="+mn-lt"/>
              </a:rPr>
              <a:t> </a:t>
            </a:r>
            <a:r>
              <a:rPr lang="en-US" sz="1400" dirty="0" err="1">
                <a:ea typeface="+mn-lt"/>
                <a:cs typeface="+mn-lt"/>
              </a:rPr>
              <a:t>composé</a:t>
            </a:r>
            <a:r>
              <a:rPr lang="en-US" sz="1400" dirty="0">
                <a:ea typeface="+mn-lt"/>
                <a:cs typeface="+mn-lt"/>
              </a:rPr>
              <a:t> par </a:t>
            </a:r>
            <a:r>
              <a:rPr lang="en-US" sz="1400" dirty="0" err="1">
                <a:ea typeface="+mn-lt"/>
                <a:cs typeface="+mn-lt"/>
              </a:rPr>
              <a:t>l’encéphale</a:t>
            </a:r>
            <a:r>
              <a:rPr lang="en-US" sz="1400" dirty="0">
                <a:ea typeface="+mn-lt"/>
                <a:cs typeface="+mn-lt"/>
              </a:rPr>
              <a:t>, </a:t>
            </a:r>
            <a:r>
              <a:rPr lang="en-US" sz="1400" dirty="0" err="1">
                <a:ea typeface="+mn-lt"/>
                <a:cs typeface="+mn-lt"/>
              </a:rPr>
              <a:t>composé</a:t>
            </a:r>
            <a:r>
              <a:rPr lang="en-US" sz="1400" dirty="0">
                <a:ea typeface="+mn-lt"/>
                <a:cs typeface="+mn-lt"/>
              </a:rPr>
              <a:t> du </a:t>
            </a:r>
            <a:r>
              <a:rPr lang="en-US" sz="1400" dirty="0" err="1">
                <a:ea typeface="+mn-lt"/>
                <a:cs typeface="+mn-lt"/>
              </a:rPr>
              <a:t>cerveau</a:t>
            </a:r>
            <a:r>
              <a:rPr lang="en-US" sz="1400" dirty="0">
                <a:ea typeface="+mn-lt"/>
                <a:cs typeface="+mn-lt"/>
              </a:rPr>
              <a:t>, du </a:t>
            </a:r>
            <a:r>
              <a:rPr lang="en-US" sz="1400" dirty="0" err="1">
                <a:ea typeface="+mn-lt"/>
                <a:cs typeface="+mn-lt"/>
              </a:rPr>
              <a:t>cervelet</a:t>
            </a:r>
            <a:r>
              <a:rPr lang="en-US" sz="1400" dirty="0">
                <a:ea typeface="+mn-lt"/>
                <a:cs typeface="+mn-lt"/>
              </a:rPr>
              <a:t> et du tronc </a:t>
            </a:r>
            <a:r>
              <a:rPr lang="en-US" sz="1400" dirty="0" err="1">
                <a:ea typeface="+mn-lt"/>
                <a:cs typeface="+mn-lt"/>
              </a:rPr>
              <a:t>cérébral</a:t>
            </a:r>
            <a:r>
              <a:rPr lang="en-US" sz="1400" dirty="0">
                <a:ea typeface="+mn-lt"/>
                <a:cs typeface="+mn-lt"/>
              </a:rPr>
              <a:t>, </a:t>
            </a:r>
            <a:r>
              <a:rPr lang="en-US" sz="1400" dirty="0" err="1">
                <a:ea typeface="+mn-lt"/>
                <a:cs typeface="+mn-lt"/>
              </a:rPr>
              <a:t>logé</a:t>
            </a:r>
            <a:r>
              <a:rPr lang="en-US" sz="1400" dirty="0">
                <a:ea typeface="+mn-lt"/>
                <a:cs typeface="+mn-lt"/>
              </a:rPr>
              <a:t> dans la </a:t>
            </a:r>
            <a:r>
              <a:rPr lang="en-US" sz="1400" dirty="0" err="1">
                <a:ea typeface="+mn-lt"/>
                <a:cs typeface="+mn-lt"/>
              </a:rPr>
              <a:t>boîte</a:t>
            </a:r>
            <a:r>
              <a:rPr lang="en-US" sz="1400" dirty="0">
                <a:ea typeface="+mn-lt"/>
                <a:cs typeface="+mn-lt"/>
              </a:rPr>
              <a:t> </a:t>
            </a:r>
            <a:r>
              <a:rPr lang="en-US" sz="1400" dirty="0" err="1">
                <a:ea typeface="+mn-lt"/>
                <a:cs typeface="+mn-lt"/>
              </a:rPr>
              <a:t>crânienne</a:t>
            </a:r>
            <a:r>
              <a:rPr lang="en-US" sz="1400" dirty="0">
                <a:ea typeface="+mn-lt"/>
                <a:cs typeface="+mn-lt"/>
              </a:rPr>
              <a:t>, </a:t>
            </a:r>
            <a:r>
              <a:rPr lang="en-US" sz="1400" dirty="0" err="1">
                <a:ea typeface="+mn-lt"/>
                <a:cs typeface="+mn-lt"/>
              </a:rPr>
              <a:t>en</a:t>
            </a:r>
            <a:r>
              <a:rPr lang="en-US" sz="1400" dirty="0">
                <a:ea typeface="+mn-lt"/>
                <a:cs typeface="+mn-lt"/>
              </a:rPr>
              <a:t> </a:t>
            </a:r>
            <a:r>
              <a:rPr lang="en-US" sz="1400" dirty="0" err="1">
                <a:ea typeface="+mn-lt"/>
                <a:cs typeface="+mn-lt"/>
              </a:rPr>
              <a:t>continuité</a:t>
            </a:r>
            <a:r>
              <a:rPr lang="en-US" sz="1400" dirty="0">
                <a:ea typeface="+mn-lt"/>
                <a:cs typeface="+mn-lt"/>
              </a:rPr>
              <a:t> avec la </a:t>
            </a:r>
            <a:r>
              <a:rPr lang="en-US" sz="1400" dirty="0" err="1">
                <a:ea typeface="+mn-lt"/>
                <a:cs typeface="+mn-lt"/>
              </a:rPr>
              <a:t>moelle</a:t>
            </a:r>
            <a:r>
              <a:rPr lang="en-US" sz="1400" dirty="0">
                <a:ea typeface="+mn-lt"/>
                <a:cs typeface="+mn-lt"/>
              </a:rPr>
              <a:t> </a:t>
            </a:r>
            <a:r>
              <a:rPr lang="en-US" sz="1400" dirty="0" err="1">
                <a:ea typeface="+mn-lt"/>
                <a:cs typeface="+mn-lt"/>
              </a:rPr>
              <a:t>épinière</a:t>
            </a:r>
            <a:r>
              <a:rPr lang="en-US" sz="1400" dirty="0">
                <a:ea typeface="+mn-lt"/>
                <a:cs typeface="+mn-lt"/>
              </a:rPr>
              <a:t> </a:t>
            </a:r>
            <a:r>
              <a:rPr lang="en-US" sz="1400" dirty="0" err="1">
                <a:ea typeface="+mn-lt"/>
                <a:cs typeface="+mn-lt"/>
              </a:rPr>
              <a:t>localisée</a:t>
            </a:r>
            <a:r>
              <a:rPr lang="en-US" sz="1400" dirty="0">
                <a:ea typeface="+mn-lt"/>
                <a:cs typeface="+mn-lt"/>
              </a:rPr>
              <a:t> dans la </a:t>
            </a:r>
            <a:r>
              <a:rPr lang="en-US" sz="1400" dirty="0" err="1">
                <a:ea typeface="+mn-lt"/>
                <a:cs typeface="+mn-lt"/>
              </a:rPr>
              <a:t>colonne</a:t>
            </a:r>
            <a:r>
              <a:rPr lang="en-US" sz="1400" dirty="0">
                <a:ea typeface="+mn-lt"/>
                <a:cs typeface="+mn-lt"/>
              </a:rPr>
              <a:t> </a:t>
            </a:r>
            <a:r>
              <a:rPr lang="en-US" sz="1400" dirty="0" err="1">
                <a:ea typeface="+mn-lt"/>
                <a:cs typeface="+mn-lt"/>
              </a:rPr>
              <a:t>vertébrale</a:t>
            </a:r>
            <a:endParaRPr lang="en-US" sz="1400" dirty="0">
              <a:ea typeface="+mn-lt"/>
              <a:cs typeface="+mn-lt"/>
            </a:endParaRPr>
          </a:p>
          <a:p>
            <a:pPr>
              <a:lnSpc>
                <a:spcPct val="90000"/>
              </a:lnSpc>
              <a:spcBef>
                <a:spcPts val="0"/>
              </a:spcBef>
            </a:pPr>
            <a:endParaRPr lang="en-US" sz="1400" dirty="0">
              <a:ea typeface="+mn-lt"/>
              <a:cs typeface="+mn-lt"/>
            </a:endParaRPr>
          </a:p>
          <a:p>
            <a:pPr marL="0" indent="0">
              <a:lnSpc>
                <a:spcPct val="90000"/>
              </a:lnSpc>
              <a:spcBef>
                <a:spcPts val="0"/>
              </a:spcBef>
              <a:buNone/>
            </a:pPr>
            <a:endParaRPr lang="en-US" sz="1400" dirty="0">
              <a:ea typeface="+mn-lt"/>
              <a:cs typeface="+mn-lt"/>
            </a:endParaRPr>
          </a:p>
          <a:p>
            <a:pPr>
              <a:lnSpc>
                <a:spcPct val="90000"/>
              </a:lnSpc>
              <a:spcBef>
                <a:spcPts val="0"/>
              </a:spcBef>
            </a:pPr>
            <a:r>
              <a:rPr lang="en-US" sz="1400" b="1" dirty="0">
                <a:ea typeface="+mn-lt"/>
                <a:cs typeface="+mn-lt"/>
              </a:rPr>
              <a:t>du </a:t>
            </a:r>
            <a:r>
              <a:rPr lang="en-US" sz="1400" b="1" dirty="0" err="1">
                <a:ea typeface="+mn-lt"/>
                <a:cs typeface="+mn-lt"/>
              </a:rPr>
              <a:t>système</a:t>
            </a:r>
            <a:r>
              <a:rPr lang="en-US" sz="1400" b="1" dirty="0">
                <a:ea typeface="+mn-lt"/>
                <a:cs typeface="+mn-lt"/>
              </a:rPr>
              <a:t> </a:t>
            </a:r>
            <a:r>
              <a:rPr lang="en-US" sz="1400" b="1" dirty="0" err="1">
                <a:ea typeface="+mn-lt"/>
                <a:cs typeface="+mn-lt"/>
              </a:rPr>
              <a:t>nerveux</a:t>
            </a:r>
            <a:r>
              <a:rPr lang="en-US" sz="1400" b="1" dirty="0">
                <a:ea typeface="+mn-lt"/>
                <a:cs typeface="+mn-lt"/>
              </a:rPr>
              <a:t> </a:t>
            </a:r>
            <a:r>
              <a:rPr lang="en-US" sz="1400" b="1" dirty="0" err="1">
                <a:ea typeface="+mn-lt"/>
                <a:cs typeface="+mn-lt"/>
              </a:rPr>
              <a:t>périphérique</a:t>
            </a:r>
            <a:r>
              <a:rPr lang="en-US" sz="1400" dirty="0">
                <a:ea typeface="+mn-lt"/>
                <a:cs typeface="+mn-lt"/>
              </a:rPr>
              <a:t> </a:t>
            </a:r>
            <a:r>
              <a:rPr lang="en-US" sz="1400" dirty="0" err="1">
                <a:ea typeface="+mn-lt"/>
                <a:cs typeface="+mn-lt"/>
              </a:rPr>
              <a:t>comprend</a:t>
            </a:r>
            <a:r>
              <a:rPr lang="en-US" sz="1400" b="1" dirty="0">
                <a:ea typeface="+mn-lt"/>
                <a:cs typeface="+mn-lt"/>
              </a:rPr>
              <a:t>  </a:t>
            </a:r>
            <a:r>
              <a:rPr lang="en-US" sz="1400" dirty="0">
                <a:ea typeface="+mn-lt"/>
                <a:cs typeface="+mn-lt"/>
              </a:rPr>
              <a:t>le </a:t>
            </a:r>
            <a:r>
              <a:rPr lang="en-US" sz="1400" dirty="0" err="1">
                <a:ea typeface="+mn-lt"/>
                <a:cs typeface="+mn-lt"/>
              </a:rPr>
              <a:t>système</a:t>
            </a:r>
            <a:r>
              <a:rPr lang="en-US" sz="1400" dirty="0">
                <a:ea typeface="+mn-lt"/>
                <a:cs typeface="+mn-lt"/>
              </a:rPr>
              <a:t> </a:t>
            </a:r>
            <a:r>
              <a:rPr lang="en-US" sz="1400" dirty="0" err="1">
                <a:ea typeface="+mn-lt"/>
                <a:cs typeface="+mn-lt"/>
              </a:rPr>
              <a:t>nerveux</a:t>
            </a:r>
            <a:r>
              <a:rPr lang="en-US" sz="1400" dirty="0">
                <a:ea typeface="+mn-lt"/>
                <a:cs typeface="+mn-lt"/>
              </a:rPr>
              <a:t> </a:t>
            </a:r>
            <a:r>
              <a:rPr lang="en-US" sz="1400" dirty="0" err="1">
                <a:ea typeface="+mn-lt"/>
                <a:cs typeface="+mn-lt"/>
              </a:rPr>
              <a:t>somatique</a:t>
            </a:r>
            <a:r>
              <a:rPr lang="en-US" sz="1400" dirty="0">
                <a:ea typeface="+mn-lt"/>
                <a:cs typeface="+mn-lt"/>
              </a:rPr>
              <a:t> qui innerve les muscles du </a:t>
            </a:r>
            <a:r>
              <a:rPr lang="en-US" sz="1400" dirty="0" err="1">
                <a:ea typeface="+mn-lt"/>
                <a:cs typeface="+mn-lt"/>
              </a:rPr>
              <a:t>squelette</a:t>
            </a:r>
            <a:r>
              <a:rPr lang="en-US" sz="1400" dirty="0">
                <a:ea typeface="+mn-lt"/>
                <a:cs typeface="+mn-lt"/>
              </a:rPr>
              <a:t> et le </a:t>
            </a:r>
            <a:r>
              <a:rPr lang="en-US" sz="1400" dirty="0" err="1">
                <a:ea typeface="+mn-lt"/>
                <a:cs typeface="+mn-lt"/>
              </a:rPr>
              <a:t>système</a:t>
            </a:r>
            <a:r>
              <a:rPr lang="en-US" sz="1400" dirty="0">
                <a:ea typeface="+mn-lt"/>
                <a:cs typeface="+mn-lt"/>
              </a:rPr>
              <a:t> </a:t>
            </a:r>
            <a:r>
              <a:rPr lang="en-US" sz="1400" dirty="0" err="1">
                <a:ea typeface="+mn-lt"/>
                <a:cs typeface="+mn-lt"/>
              </a:rPr>
              <a:t>nerveux</a:t>
            </a:r>
            <a:r>
              <a:rPr lang="en-US" sz="1400" dirty="0">
                <a:ea typeface="+mn-lt"/>
                <a:cs typeface="+mn-lt"/>
              </a:rPr>
              <a:t> </a:t>
            </a:r>
            <a:r>
              <a:rPr lang="en-US" sz="1400" dirty="0" err="1">
                <a:ea typeface="+mn-lt"/>
                <a:cs typeface="+mn-lt"/>
              </a:rPr>
              <a:t>autonome</a:t>
            </a:r>
            <a:r>
              <a:rPr lang="en-US" sz="1400" dirty="0">
                <a:ea typeface="+mn-lt"/>
                <a:cs typeface="+mn-lt"/>
              </a:rPr>
              <a:t> qui innerve les </a:t>
            </a:r>
            <a:r>
              <a:rPr lang="en-US" sz="1400" dirty="0" err="1">
                <a:ea typeface="+mn-lt"/>
                <a:cs typeface="+mn-lt"/>
              </a:rPr>
              <a:t>viscères</a:t>
            </a:r>
            <a:r>
              <a:rPr lang="en-US" sz="1400" dirty="0">
                <a:ea typeface="+mn-lt"/>
                <a:cs typeface="+mn-lt"/>
              </a:rPr>
              <a:t> (</a:t>
            </a:r>
            <a:r>
              <a:rPr lang="en-US" sz="1400" dirty="0" err="1">
                <a:ea typeface="+mn-lt"/>
                <a:cs typeface="+mn-lt"/>
              </a:rPr>
              <a:t>cœur</a:t>
            </a:r>
            <a:r>
              <a:rPr lang="en-US" sz="1400" dirty="0">
                <a:ea typeface="+mn-lt"/>
                <a:cs typeface="+mn-lt"/>
              </a:rPr>
              <a:t>, </a:t>
            </a:r>
            <a:r>
              <a:rPr lang="en-US" sz="1400" dirty="0" err="1">
                <a:ea typeface="+mn-lt"/>
                <a:cs typeface="+mn-lt"/>
              </a:rPr>
              <a:t>appareil</a:t>
            </a:r>
            <a:r>
              <a:rPr lang="en-US" sz="1400" dirty="0">
                <a:ea typeface="+mn-lt"/>
                <a:cs typeface="+mn-lt"/>
              </a:rPr>
              <a:t> </a:t>
            </a:r>
            <a:r>
              <a:rPr lang="en-US" sz="1400" dirty="0" err="1">
                <a:ea typeface="+mn-lt"/>
                <a:cs typeface="+mn-lt"/>
              </a:rPr>
              <a:t>respiratoire</a:t>
            </a:r>
            <a:r>
              <a:rPr lang="en-US" sz="1400" dirty="0">
                <a:ea typeface="+mn-lt"/>
                <a:cs typeface="+mn-lt"/>
              </a:rPr>
              <a:t>, </a:t>
            </a:r>
            <a:r>
              <a:rPr lang="en-US" sz="1400" dirty="0" err="1">
                <a:ea typeface="+mn-lt"/>
                <a:cs typeface="+mn-lt"/>
              </a:rPr>
              <a:t>appareil</a:t>
            </a:r>
            <a:r>
              <a:rPr lang="en-US" sz="1400" dirty="0">
                <a:ea typeface="+mn-lt"/>
                <a:cs typeface="+mn-lt"/>
              </a:rPr>
              <a:t> digestif, </a:t>
            </a:r>
            <a:r>
              <a:rPr lang="en-US" sz="1400" dirty="0" err="1">
                <a:ea typeface="+mn-lt"/>
                <a:cs typeface="+mn-lt"/>
              </a:rPr>
              <a:t>appareil</a:t>
            </a:r>
            <a:r>
              <a:rPr lang="en-US" sz="1400" dirty="0">
                <a:ea typeface="+mn-lt"/>
                <a:cs typeface="+mn-lt"/>
              </a:rPr>
              <a:t> </a:t>
            </a:r>
            <a:r>
              <a:rPr lang="en-US" sz="1400" dirty="0" err="1">
                <a:ea typeface="+mn-lt"/>
                <a:cs typeface="+mn-lt"/>
              </a:rPr>
              <a:t>urinaire</a:t>
            </a:r>
            <a:r>
              <a:rPr lang="en-US" sz="1400" dirty="0">
                <a:ea typeface="+mn-lt"/>
                <a:cs typeface="+mn-lt"/>
              </a:rPr>
              <a:t>, </a:t>
            </a:r>
            <a:r>
              <a:rPr lang="en-US" sz="1400" dirty="0" err="1">
                <a:ea typeface="+mn-lt"/>
                <a:cs typeface="+mn-lt"/>
              </a:rPr>
              <a:t>organes</a:t>
            </a:r>
            <a:r>
              <a:rPr lang="en-US" sz="1400" dirty="0">
                <a:ea typeface="+mn-lt"/>
                <a:cs typeface="+mn-lt"/>
              </a:rPr>
              <a:t> </a:t>
            </a:r>
            <a:r>
              <a:rPr lang="en-US" sz="1400" dirty="0" err="1">
                <a:ea typeface="+mn-lt"/>
                <a:cs typeface="+mn-lt"/>
              </a:rPr>
              <a:t>génitaux</a:t>
            </a:r>
            <a:r>
              <a:rPr lang="en-US" sz="1400" dirty="0">
                <a:ea typeface="+mn-lt"/>
                <a:cs typeface="+mn-lt"/>
              </a:rPr>
              <a:t>), la </a:t>
            </a:r>
            <a:r>
              <a:rPr lang="en-US" sz="1400" dirty="0" err="1">
                <a:ea typeface="+mn-lt"/>
                <a:cs typeface="+mn-lt"/>
              </a:rPr>
              <a:t>peau</a:t>
            </a:r>
            <a:r>
              <a:rPr lang="en-US" sz="1400" dirty="0">
                <a:ea typeface="+mn-lt"/>
                <a:cs typeface="+mn-lt"/>
              </a:rPr>
              <a:t>, les </a:t>
            </a:r>
            <a:r>
              <a:rPr lang="en-US" sz="1400" dirty="0" err="1">
                <a:ea typeface="+mn-lt"/>
                <a:cs typeface="+mn-lt"/>
              </a:rPr>
              <a:t>vaisseaux</a:t>
            </a:r>
            <a:r>
              <a:rPr lang="en-US" sz="1400" dirty="0">
                <a:ea typeface="+mn-lt"/>
                <a:cs typeface="+mn-lt"/>
              </a:rPr>
              <a:t> </a:t>
            </a:r>
            <a:r>
              <a:rPr lang="en-US" sz="1400" dirty="0" err="1">
                <a:ea typeface="+mn-lt"/>
                <a:cs typeface="+mn-lt"/>
              </a:rPr>
              <a:t>sanguins</a:t>
            </a:r>
            <a:r>
              <a:rPr lang="en-US" sz="1400" dirty="0">
                <a:ea typeface="+mn-lt"/>
                <a:cs typeface="+mn-lt"/>
              </a:rPr>
              <a:t>, les glandes (</a:t>
            </a:r>
            <a:r>
              <a:rPr lang="en-US" sz="1400" dirty="0" err="1">
                <a:ea typeface="+mn-lt"/>
                <a:cs typeface="+mn-lt"/>
              </a:rPr>
              <a:t>sudoripares</a:t>
            </a:r>
            <a:r>
              <a:rPr lang="en-US" sz="1400" dirty="0">
                <a:ea typeface="+mn-lt"/>
                <a:cs typeface="+mn-lt"/>
              </a:rPr>
              <a:t>, </a:t>
            </a:r>
            <a:r>
              <a:rPr lang="en-US" sz="1400" dirty="0" err="1">
                <a:ea typeface="+mn-lt"/>
                <a:cs typeface="+mn-lt"/>
              </a:rPr>
              <a:t>lacrymales</a:t>
            </a:r>
            <a:r>
              <a:rPr lang="en-US" sz="1400" dirty="0">
                <a:ea typeface="+mn-lt"/>
                <a:cs typeface="+mn-lt"/>
              </a:rPr>
              <a:t>, </a:t>
            </a:r>
            <a:r>
              <a:rPr lang="en-US" sz="1400" dirty="0" err="1">
                <a:ea typeface="+mn-lt"/>
                <a:cs typeface="+mn-lt"/>
              </a:rPr>
              <a:t>salivaires</a:t>
            </a:r>
            <a:r>
              <a:rPr lang="en-US" sz="1400" dirty="0">
                <a:ea typeface="+mn-lt"/>
                <a:cs typeface="+mn-lt"/>
              </a:rPr>
              <a:t>, </a:t>
            </a:r>
            <a:r>
              <a:rPr lang="en-US" sz="1400" dirty="0" err="1">
                <a:ea typeface="+mn-lt"/>
                <a:cs typeface="+mn-lt"/>
              </a:rPr>
              <a:t>certaines</a:t>
            </a:r>
            <a:r>
              <a:rPr lang="en-US" sz="1400" dirty="0">
                <a:ea typeface="+mn-lt"/>
                <a:cs typeface="+mn-lt"/>
              </a:rPr>
              <a:t> glandes </a:t>
            </a:r>
            <a:r>
              <a:rPr lang="en-US" sz="1400" dirty="0" err="1">
                <a:ea typeface="+mn-lt"/>
                <a:cs typeface="+mn-lt"/>
              </a:rPr>
              <a:t>hormonales</a:t>
            </a:r>
            <a:r>
              <a:rPr lang="en-US" sz="1400" dirty="0">
                <a:ea typeface="+mn-lt"/>
                <a:cs typeface="+mn-lt"/>
              </a:rPr>
              <a:t>), et </a:t>
            </a:r>
            <a:r>
              <a:rPr lang="en-US" sz="1400" dirty="0" err="1">
                <a:ea typeface="+mn-lt"/>
                <a:cs typeface="+mn-lt"/>
              </a:rPr>
              <a:t>est</a:t>
            </a:r>
            <a:r>
              <a:rPr lang="en-US" sz="1400" dirty="0">
                <a:ea typeface="+mn-lt"/>
                <a:cs typeface="+mn-lt"/>
              </a:rPr>
              <a:t> </a:t>
            </a:r>
            <a:r>
              <a:rPr lang="en-US" sz="1400" dirty="0" err="1">
                <a:ea typeface="+mn-lt"/>
                <a:cs typeface="+mn-lt"/>
              </a:rPr>
              <a:t>aussi</a:t>
            </a:r>
            <a:r>
              <a:rPr lang="en-US" sz="1400" dirty="0">
                <a:ea typeface="+mn-lt"/>
                <a:cs typeface="+mn-lt"/>
              </a:rPr>
              <a:t> </a:t>
            </a:r>
            <a:r>
              <a:rPr lang="en-US" sz="1400" dirty="0" err="1">
                <a:ea typeface="+mn-lt"/>
                <a:cs typeface="+mn-lt"/>
              </a:rPr>
              <a:t>impliqué</a:t>
            </a:r>
            <a:r>
              <a:rPr lang="en-US" sz="1400" dirty="0">
                <a:ea typeface="+mn-lt"/>
                <a:cs typeface="+mn-lt"/>
              </a:rPr>
              <a:t> dans les sensations de </a:t>
            </a:r>
            <a:r>
              <a:rPr lang="en-US" sz="1400" dirty="0" err="1">
                <a:ea typeface="+mn-lt"/>
                <a:cs typeface="+mn-lt"/>
              </a:rPr>
              <a:t>soif</a:t>
            </a:r>
            <a:r>
              <a:rPr lang="en-US" sz="1400" dirty="0">
                <a:ea typeface="+mn-lt"/>
                <a:cs typeface="+mn-lt"/>
              </a:rPr>
              <a:t>, de </a:t>
            </a:r>
            <a:r>
              <a:rPr lang="en-US" sz="1400" dirty="0" err="1">
                <a:ea typeface="+mn-lt"/>
                <a:cs typeface="+mn-lt"/>
              </a:rPr>
              <a:t>faim</a:t>
            </a:r>
            <a:r>
              <a:rPr lang="en-US" sz="1400" dirty="0">
                <a:ea typeface="+mn-lt"/>
                <a:cs typeface="+mn-lt"/>
              </a:rPr>
              <a:t>, etc. Il </a:t>
            </a:r>
            <a:r>
              <a:rPr lang="en-US" sz="1400" dirty="0" err="1">
                <a:ea typeface="+mn-lt"/>
                <a:cs typeface="+mn-lt"/>
              </a:rPr>
              <a:t>est</a:t>
            </a:r>
            <a:r>
              <a:rPr lang="en-US" sz="1400" dirty="0">
                <a:ea typeface="+mn-lt"/>
                <a:cs typeface="+mn-lt"/>
              </a:rPr>
              <a:t> </a:t>
            </a:r>
            <a:r>
              <a:rPr lang="en-US" sz="1400" dirty="0" err="1">
                <a:ea typeface="+mn-lt"/>
                <a:cs typeface="+mn-lt"/>
              </a:rPr>
              <a:t>composé</a:t>
            </a:r>
            <a:r>
              <a:rPr lang="en-US" sz="1400" dirty="0">
                <a:ea typeface="+mn-lt"/>
                <a:cs typeface="+mn-lt"/>
              </a:rPr>
              <a:t> de deux </a:t>
            </a:r>
            <a:r>
              <a:rPr lang="en-US" sz="1400" dirty="0" err="1">
                <a:ea typeface="+mn-lt"/>
                <a:cs typeface="+mn-lt"/>
              </a:rPr>
              <a:t>systèmes</a:t>
            </a:r>
            <a:r>
              <a:rPr lang="en-US" sz="1400" dirty="0">
                <a:ea typeface="+mn-lt"/>
                <a:cs typeface="+mn-lt"/>
              </a:rPr>
              <a:t> aux </a:t>
            </a:r>
            <a:r>
              <a:rPr lang="en-US" sz="1400" dirty="0" err="1">
                <a:ea typeface="+mn-lt"/>
                <a:cs typeface="+mn-lt"/>
              </a:rPr>
              <a:t>effets</a:t>
            </a:r>
            <a:r>
              <a:rPr lang="en-US" sz="1400" dirty="0">
                <a:ea typeface="+mn-lt"/>
                <a:cs typeface="+mn-lt"/>
              </a:rPr>
              <a:t> </a:t>
            </a:r>
            <a:r>
              <a:rPr lang="en-US" sz="1400" dirty="0" err="1">
                <a:ea typeface="+mn-lt"/>
                <a:cs typeface="+mn-lt"/>
              </a:rPr>
              <a:t>opposés</a:t>
            </a:r>
            <a:r>
              <a:rPr lang="en-US" sz="1400" dirty="0">
                <a:ea typeface="+mn-lt"/>
                <a:cs typeface="+mn-lt"/>
              </a:rPr>
              <a:t> : le </a:t>
            </a:r>
            <a:r>
              <a:rPr lang="en-US" sz="1400" dirty="0" err="1">
                <a:ea typeface="+mn-lt"/>
                <a:cs typeface="+mn-lt"/>
              </a:rPr>
              <a:t>système</a:t>
            </a:r>
            <a:r>
              <a:rPr lang="en-US" sz="1400" dirty="0">
                <a:ea typeface="+mn-lt"/>
                <a:cs typeface="+mn-lt"/>
              </a:rPr>
              <a:t> </a:t>
            </a:r>
            <a:r>
              <a:rPr lang="en-US" sz="1400" dirty="0" err="1">
                <a:ea typeface="+mn-lt"/>
                <a:cs typeface="+mn-lt"/>
              </a:rPr>
              <a:t>parasympathique</a:t>
            </a:r>
            <a:r>
              <a:rPr lang="en-US" sz="1400" dirty="0">
                <a:ea typeface="+mn-lt"/>
                <a:cs typeface="+mn-lt"/>
              </a:rPr>
              <a:t> (</a:t>
            </a:r>
            <a:r>
              <a:rPr lang="en-US" sz="1400" dirty="0" err="1">
                <a:ea typeface="+mn-lt"/>
                <a:cs typeface="+mn-lt"/>
              </a:rPr>
              <a:t>système</a:t>
            </a:r>
            <a:r>
              <a:rPr lang="en-US" sz="1400" dirty="0">
                <a:ea typeface="+mn-lt"/>
                <a:cs typeface="+mn-lt"/>
              </a:rPr>
              <a:t> du </a:t>
            </a:r>
            <a:r>
              <a:rPr lang="en-US" sz="1400" dirty="0" err="1">
                <a:ea typeface="+mn-lt"/>
                <a:cs typeface="+mn-lt"/>
              </a:rPr>
              <a:t>relâchement</a:t>
            </a:r>
            <a:r>
              <a:rPr lang="en-US" sz="1400" dirty="0">
                <a:ea typeface="+mn-lt"/>
                <a:cs typeface="+mn-lt"/>
              </a:rPr>
              <a:t>) et le </a:t>
            </a:r>
            <a:r>
              <a:rPr lang="en-US" sz="1400" dirty="0" err="1">
                <a:ea typeface="+mn-lt"/>
                <a:cs typeface="+mn-lt"/>
              </a:rPr>
              <a:t>système</a:t>
            </a:r>
            <a:r>
              <a:rPr lang="en-US" sz="1400" dirty="0">
                <a:ea typeface="+mn-lt"/>
                <a:cs typeface="+mn-lt"/>
              </a:rPr>
              <a:t> </a:t>
            </a:r>
            <a:r>
              <a:rPr lang="en-US" sz="1400" dirty="0" err="1">
                <a:ea typeface="+mn-lt"/>
                <a:cs typeface="+mn-lt"/>
              </a:rPr>
              <a:t>sympathique</a:t>
            </a:r>
            <a:r>
              <a:rPr lang="en-US" sz="1400" dirty="0">
                <a:ea typeface="+mn-lt"/>
                <a:cs typeface="+mn-lt"/>
              </a:rPr>
              <a:t> (</a:t>
            </a:r>
            <a:r>
              <a:rPr lang="en-US" sz="1400" dirty="0" err="1">
                <a:ea typeface="+mn-lt"/>
                <a:cs typeface="+mn-lt"/>
              </a:rPr>
              <a:t>système</a:t>
            </a:r>
            <a:r>
              <a:rPr lang="en-US" sz="1400" dirty="0">
                <a:ea typeface="+mn-lt"/>
                <a:cs typeface="+mn-lt"/>
              </a:rPr>
              <a:t> de </a:t>
            </a:r>
            <a:r>
              <a:rPr lang="en-US" sz="1400" dirty="0" err="1">
                <a:ea typeface="+mn-lt"/>
                <a:cs typeface="+mn-lt"/>
              </a:rPr>
              <a:t>l’action</a:t>
            </a:r>
            <a:r>
              <a:rPr lang="en-US" sz="1400" dirty="0">
                <a:ea typeface="+mn-lt"/>
                <a:cs typeface="+mn-lt"/>
              </a:rPr>
              <a:t> et de </a:t>
            </a:r>
            <a:r>
              <a:rPr lang="en-US" sz="1400" dirty="0" err="1">
                <a:ea typeface="+mn-lt"/>
                <a:cs typeface="+mn-lt"/>
              </a:rPr>
              <a:t>l’urgence</a:t>
            </a:r>
            <a:r>
              <a:rPr lang="en-US" sz="1400" dirty="0">
                <a:ea typeface="+mn-lt"/>
                <a:cs typeface="+mn-lt"/>
              </a:rPr>
              <a:t>).</a:t>
            </a:r>
          </a:p>
          <a:p>
            <a:pPr>
              <a:lnSpc>
                <a:spcPct val="90000"/>
              </a:lnSpc>
              <a:spcBef>
                <a:spcPts val="0"/>
              </a:spcBef>
            </a:pPr>
            <a:endParaRPr lang="en-US" sz="1100" dirty="0">
              <a:ea typeface="+mn-lt"/>
              <a:cs typeface="+mn-lt"/>
            </a:endParaRPr>
          </a:p>
          <a:p>
            <a:pPr>
              <a:lnSpc>
                <a:spcPct val="90000"/>
              </a:lnSpc>
            </a:pPr>
            <a:endParaRPr lang="en-US" sz="900"/>
          </a:p>
        </p:txBody>
      </p:sp>
      <p:pic>
        <p:nvPicPr>
          <p:cNvPr id="7" name="Picture 7" descr="Diagram&#10;&#10;Description automatically generated">
            <a:extLst>
              <a:ext uri="{FF2B5EF4-FFF2-40B4-BE49-F238E27FC236}">
                <a16:creationId xmlns:a16="http://schemas.microsoft.com/office/drawing/2014/main" id="{8BBBDDA8-F4B0-40CA-88BD-40A3DA168AE1}"/>
              </a:ext>
            </a:extLst>
          </p:cNvPr>
          <p:cNvPicPr>
            <a:picLocks noChangeAspect="1"/>
          </p:cNvPicPr>
          <p:nvPr/>
        </p:nvPicPr>
        <p:blipFill>
          <a:blip r:embed="rId2"/>
          <a:stretch>
            <a:fillRect/>
          </a:stretch>
        </p:blipFill>
        <p:spPr>
          <a:xfrm>
            <a:off x="5015526" y="573405"/>
            <a:ext cx="6161610" cy="5252773"/>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5570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A915-27BE-4796-8C14-4A6D94F605D3}"/>
              </a:ext>
            </a:extLst>
          </p:cNvPr>
          <p:cNvSpPr>
            <a:spLocks noGrp="1"/>
          </p:cNvSpPr>
          <p:nvPr>
            <p:ph type="title"/>
          </p:nvPr>
        </p:nvSpPr>
        <p:spPr>
          <a:xfrm>
            <a:off x="1687669" y="624110"/>
            <a:ext cx="4137059" cy="1280890"/>
          </a:xfrm>
        </p:spPr>
        <p:txBody>
          <a:bodyPr>
            <a:normAutofit/>
          </a:bodyPr>
          <a:lstStyle/>
          <a:p>
            <a:r>
              <a:rPr lang="en-US" sz="3200" b="1" i="1" cap="all" dirty="0">
                <a:solidFill>
                  <a:srgbClr val="FF0000"/>
                </a:solidFill>
                <a:ea typeface="+mj-lt"/>
                <a:cs typeface="+mj-lt"/>
              </a:rPr>
              <a:t>CERVEAU </a:t>
            </a:r>
            <a:endParaRPr lang="en-US" sz="3200" b="1">
              <a:solidFill>
                <a:srgbClr val="FF0000"/>
              </a:solidFill>
              <a:ea typeface="+mj-lt"/>
              <a:cs typeface="+mj-lt"/>
            </a:endParaRPr>
          </a:p>
          <a:p>
            <a:endParaRPr lang="en-US" sz="3200"/>
          </a:p>
        </p:txBody>
      </p:sp>
      <p:sp>
        <p:nvSpPr>
          <p:cNvPr id="3" name="Content Placeholder 2">
            <a:extLst>
              <a:ext uri="{FF2B5EF4-FFF2-40B4-BE49-F238E27FC236}">
                <a16:creationId xmlns:a16="http://schemas.microsoft.com/office/drawing/2014/main" id="{14E84C3F-80DE-47ED-AFAD-B67589A370F0}"/>
              </a:ext>
            </a:extLst>
          </p:cNvPr>
          <p:cNvSpPr>
            <a:spLocks noGrp="1"/>
          </p:cNvSpPr>
          <p:nvPr>
            <p:ph idx="1"/>
          </p:nvPr>
        </p:nvSpPr>
        <p:spPr>
          <a:xfrm>
            <a:off x="883856" y="2133600"/>
            <a:ext cx="4940872" cy="3777622"/>
          </a:xfrm>
        </p:spPr>
        <p:txBody>
          <a:bodyPr vert="horz" lIns="91440" tIns="45720" rIns="91440" bIns="45720" rtlCol="0" anchor="t">
            <a:normAutofit/>
          </a:bodyPr>
          <a:lstStyle/>
          <a:p>
            <a:pPr marL="285750" indent="-285750">
              <a:lnSpc>
                <a:spcPct val="90000"/>
              </a:lnSpc>
              <a:buFont typeface="Arial,Sans-Serif" charset="2"/>
              <a:buChar char="•"/>
            </a:pPr>
            <a:r>
              <a:rPr lang="en-US" sz="1600" dirty="0">
                <a:solidFill>
                  <a:srgbClr val="000000"/>
                </a:solidFill>
                <a:ea typeface="+mn-lt"/>
                <a:cs typeface="+mn-lt"/>
              </a:rPr>
              <a:t>Le </a:t>
            </a:r>
            <a:r>
              <a:rPr lang="en-US" sz="1600" dirty="0" err="1">
                <a:solidFill>
                  <a:srgbClr val="000000"/>
                </a:solidFill>
                <a:ea typeface="+mn-lt"/>
                <a:cs typeface="+mn-lt"/>
              </a:rPr>
              <a:t>cerveau</a:t>
            </a:r>
            <a:r>
              <a:rPr lang="en-US" sz="1600" dirty="0">
                <a:solidFill>
                  <a:srgbClr val="000000"/>
                </a:solidFill>
                <a:ea typeface="+mn-lt"/>
                <a:cs typeface="+mn-lt"/>
              </a:rPr>
              <a:t> </a:t>
            </a:r>
            <a:r>
              <a:rPr lang="en-US" sz="1600" dirty="0" err="1">
                <a:solidFill>
                  <a:srgbClr val="000000"/>
                </a:solidFill>
                <a:ea typeface="+mn-lt"/>
                <a:cs typeface="+mn-lt"/>
              </a:rPr>
              <a:t>humain</a:t>
            </a:r>
            <a:r>
              <a:rPr lang="en-US" sz="1600" dirty="0">
                <a:solidFill>
                  <a:srgbClr val="000000"/>
                </a:solidFill>
                <a:ea typeface="+mn-lt"/>
                <a:cs typeface="+mn-lt"/>
              </a:rPr>
              <a:t> (</a:t>
            </a:r>
            <a:r>
              <a:rPr lang="en-US" sz="1600" dirty="0" err="1">
                <a:solidFill>
                  <a:srgbClr val="000000"/>
                </a:solidFill>
                <a:ea typeface="+mn-lt"/>
                <a:cs typeface="+mn-lt"/>
              </a:rPr>
              <a:t>partie</a:t>
            </a:r>
            <a:r>
              <a:rPr lang="en-US" sz="1600" dirty="0">
                <a:solidFill>
                  <a:srgbClr val="000000"/>
                </a:solidFill>
                <a:ea typeface="+mn-lt"/>
                <a:cs typeface="+mn-lt"/>
              </a:rPr>
              <a:t> la plus </a:t>
            </a:r>
            <a:r>
              <a:rPr lang="en-US" sz="1600" dirty="0" err="1">
                <a:solidFill>
                  <a:srgbClr val="000000"/>
                </a:solidFill>
                <a:ea typeface="+mn-lt"/>
                <a:cs typeface="+mn-lt"/>
              </a:rPr>
              <a:t>proéminente</a:t>
            </a:r>
            <a:r>
              <a:rPr lang="en-US" sz="1600" dirty="0">
                <a:solidFill>
                  <a:srgbClr val="000000"/>
                </a:solidFill>
                <a:ea typeface="+mn-lt"/>
                <a:cs typeface="+mn-lt"/>
              </a:rPr>
              <a:t> de </a:t>
            </a:r>
            <a:r>
              <a:rPr lang="en-US" sz="1600" dirty="0" err="1">
                <a:solidFill>
                  <a:srgbClr val="000000"/>
                </a:solidFill>
                <a:ea typeface="+mn-lt"/>
                <a:cs typeface="+mn-lt"/>
              </a:rPr>
              <a:t>l'encéphale</a:t>
            </a:r>
            <a:r>
              <a:rPr lang="en-US" sz="1600" dirty="0">
                <a:solidFill>
                  <a:srgbClr val="000000"/>
                </a:solidFill>
                <a:ea typeface="+mn-lt"/>
                <a:cs typeface="+mn-lt"/>
              </a:rPr>
              <a:t> ), </a:t>
            </a:r>
            <a:r>
              <a:rPr lang="en-US" sz="1600" dirty="0" err="1">
                <a:solidFill>
                  <a:srgbClr val="000000"/>
                </a:solidFill>
                <a:ea typeface="+mn-lt"/>
                <a:cs typeface="+mn-lt"/>
              </a:rPr>
              <a:t>est</a:t>
            </a:r>
            <a:r>
              <a:rPr lang="en-US" sz="1600" dirty="0">
                <a:solidFill>
                  <a:srgbClr val="000000"/>
                </a:solidFill>
                <a:ea typeface="+mn-lt"/>
                <a:cs typeface="+mn-lt"/>
              </a:rPr>
              <a:t> </a:t>
            </a:r>
            <a:r>
              <a:rPr lang="en-US" sz="1600" dirty="0" err="1">
                <a:solidFill>
                  <a:srgbClr val="000000"/>
                </a:solidFill>
                <a:ea typeface="+mn-lt"/>
                <a:cs typeface="+mn-lt"/>
              </a:rPr>
              <a:t>situé</a:t>
            </a:r>
            <a:r>
              <a:rPr lang="en-US" sz="1600" dirty="0">
                <a:solidFill>
                  <a:srgbClr val="000000"/>
                </a:solidFill>
                <a:ea typeface="+mn-lt"/>
                <a:cs typeface="+mn-lt"/>
              </a:rPr>
              <a:t> au-dessus du </a:t>
            </a:r>
            <a:r>
              <a:rPr lang="en-US" sz="1600" dirty="0" err="1">
                <a:solidFill>
                  <a:srgbClr val="000000"/>
                </a:solidFill>
                <a:ea typeface="+mn-lt"/>
                <a:cs typeface="+mn-lt"/>
              </a:rPr>
              <a:t>cervelet</a:t>
            </a:r>
            <a:r>
              <a:rPr lang="en-US" sz="1600" dirty="0">
                <a:solidFill>
                  <a:srgbClr val="000000"/>
                </a:solidFill>
                <a:ea typeface="+mn-lt"/>
                <a:cs typeface="+mn-lt"/>
              </a:rPr>
              <a:t> et du tronc </a:t>
            </a:r>
            <a:r>
              <a:rPr lang="en-US" sz="1600" dirty="0" err="1">
                <a:solidFill>
                  <a:srgbClr val="000000"/>
                </a:solidFill>
                <a:ea typeface="+mn-lt"/>
                <a:cs typeface="+mn-lt"/>
              </a:rPr>
              <a:t>cérébral</a:t>
            </a:r>
            <a:r>
              <a:rPr lang="en-US" sz="1600" dirty="0">
                <a:solidFill>
                  <a:srgbClr val="000000"/>
                </a:solidFill>
                <a:ea typeface="+mn-lt"/>
                <a:cs typeface="+mn-lt"/>
              </a:rPr>
              <a:t> . Il </a:t>
            </a:r>
            <a:r>
              <a:rPr lang="en-US" sz="1600" dirty="0" err="1">
                <a:solidFill>
                  <a:srgbClr val="000000"/>
                </a:solidFill>
                <a:ea typeface="+mn-lt"/>
                <a:cs typeface="+mn-lt"/>
              </a:rPr>
              <a:t>comprend</a:t>
            </a:r>
            <a:r>
              <a:rPr lang="en-US" sz="1600" dirty="0">
                <a:solidFill>
                  <a:srgbClr val="000000"/>
                </a:solidFill>
                <a:ea typeface="+mn-lt"/>
                <a:cs typeface="+mn-lt"/>
              </a:rPr>
              <a:t> deux </a:t>
            </a:r>
            <a:r>
              <a:rPr lang="en-US" sz="1600" dirty="0" err="1">
                <a:solidFill>
                  <a:srgbClr val="000000"/>
                </a:solidFill>
                <a:ea typeface="+mn-lt"/>
                <a:cs typeface="+mn-lt"/>
              </a:rPr>
              <a:t>hémisphères</a:t>
            </a:r>
            <a:r>
              <a:rPr lang="en-US" sz="1600" dirty="0">
                <a:solidFill>
                  <a:srgbClr val="000000"/>
                </a:solidFill>
                <a:ea typeface="+mn-lt"/>
                <a:cs typeface="+mn-lt"/>
              </a:rPr>
              <a:t> </a:t>
            </a:r>
            <a:r>
              <a:rPr lang="en-US" sz="1600" dirty="0" err="1">
                <a:solidFill>
                  <a:srgbClr val="000000"/>
                </a:solidFill>
                <a:ea typeface="+mn-lt"/>
                <a:cs typeface="+mn-lt"/>
              </a:rPr>
              <a:t>cérébraux</a:t>
            </a:r>
            <a:r>
              <a:rPr lang="en-US" sz="1600" dirty="0">
                <a:solidFill>
                  <a:srgbClr val="000000"/>
                </a:solidFill>
                <a:ea typeface="+mn-lt"/>
                <a:cs typeface="+mn-lt"/>
              </a:rPr>
              <a:t>  (formant avec des structures </a:t>
            </a:r>
            <a:r>
              <a:rPr lang="en-US" sz="1600" dirty="0" err="1">
                <a:solidFill>
                  <a:srgbClr val="000000"/>
                </a:solidFill>
                <a:ea typeface="+mn-lt"/>
                <a:cs typeface="+mn-lt"/>
              </a:rPr>
              <a:t>associées</a:t>
            </a:r>
            <a:r>
              <a:rPr lang="en-US" sz="1600" dirty="0">
                <a:solidFill>
                  <a:srgbClr val="000000"/>
                </a:solidFill>
                <a:ea typeface="+mn-lt"/>
                <a:cs typeface="+mn-lt"/>
              </a:rPr>
              <a:t> le </a:t>
            </a:r>
            <a:r>
              <a:rPr lang="en-US" sz="1600" dirty="0" err="1">
                <a:solidFill>
                  <a:srgbClr val="000000"/>
                </a:solidFill>
                <a:ea typeface="+mn-lt"/>
                <a:cs typeface="+mn-lt"/>
              </a:rPr>
              <a:t>télencéphale</a:t>
            </a:r>
            <a:r>
              <a:rPr lang="en-US" sz="1600" dirty="0">
                <a:solidFill>
                  <a:srgbClr val="000000"/>
                </a:solidFill>
                <a:ea typeface="+mn-lt"/>
                <a:cs typeface="+mn-lt"/>
              </a:rPr>
              <a:t>) et le </a:t>
            </a:r>
            <a:r>
              <a:rPr lang="en-US" sz="1600" dirty="0" err="1">
                <a:solidFill>
                  <a:srgbClr val="000000"/>
                </a:solidFill>
                <a:ea typeface="+mn-lt"/>
                <a:cs typeface="+mn-lt"/>
              </a:rPr>
              <a:t>diencéphale</a:t>
            </a:r>
            <a:r>
              <a:rPr lang="en-US" sz="1600" dirty="0">
                <a:solidFill>
                  <a:srgbClr val="000000"/>
                </a:solidFill>
                <a:ea typeface="+mn-lt"/>
                <a:cs typeface="+mn-lt"/>
              </a:rPr>
              <a:t> </a:t>
            </a:r>
            <a:r>
              <a:rPr lang="en-US" sz="1600" dirty="0" err="1">
                <a:solidFill>
                  <a:srgbClr val="000000"/>
                </a:solidFill>
                <a:ea typeface="+mn-lt"/>
                <a:cs typeface="+mn-lt"/>
              </a:rPr>
              <a:t>constitués</a:t>
            </a:r>
            <a:r>
              <a:rPr lang="en-US" sz="1600" dirty="0">
                <a:solidFill>
                  <a:srgbClr val="000000"/>
                </a:solidFill>
                <a:ea typeface="+mn-lt"/>
                <a:cs typeface="+mn-lt"/>
              </a:rPr>
              <a:t> des thalamus , hypothalamus , </a:t>
            </a:r>
            <a:r>
              <a:rPr lang="en-US" sz="1600" dirty="0" err="1">
                <a:solidFill>
                  <a:srgbClr val="000000"/>
                </a:solidFill>
                <a:ea typeface="+mn-lt"/>
                <a:cs typeface="+mn-lt"/>
              </a:rPr>
              <a:t>épithalamus</a:t>
            </a:r>
            <a:r>
              <a:rPr lang="en-US" sz="1600" dirty="0">
                <a:solidFill>
                  <a:srgbClr val="000000"/>
                </a:solidFill>
                <a:ea typeface="+mn-lt"/>
                <a:cs typeface="+mn-lt"/>
              </a:rPr>
              <a:t> et sous-thalamus.</a:t>
            </a:r>
          </a:p>
          <a:p>
            <a:pPr marL="285750" indent="-285750">
              <a:lnSpc>
                <a:spcPct val="90000"/>
              </a:lnSpc>
              <a:buFont typeface="Arial,Sans-Serif" charset="2"/>
              <a:buChar char="•"/>
            </a:pPr>
            <a:r>
              <a:rPr lang="en-US" sz="1600" dirty="0">
                <a:solidFill>
                  <a:srgbClr val="000000"/>
                </a:solidFill>
                <a:ea typeface="+mn-lt"/>
                <a:cs typeface="+mn-lt"/>
              </a:rPr>
              <a:t>Le </a:t>
            </a:r>
            <a:r>
              <a:rPr lang="en-US" sz="1600" err="1">
                <a:solidFill>
                  <a:srgbClr val="000000"/>
                </a:solidFill>
                <a:ea typeface="+mn-lt"/>
                <a:cs typeface="+mn-lt"/>
              </a:rPr>
              <a:t>cerveau</a:t>
            </a:r>
            <a:r>
              <a:rPr lang="en-US" sz="1600" dirty="0">
                <a:solidFill>
                  <a:srgbClr val="000000"/>
                </a:solidFill>
                <a:ea typeface="+mn-lt"/>
                <a:cs typeface="+mn-lt"/>
              </a:rPr>
              <a:t> </a:t>
            </a:r>
            <a:r>
              <a:rPr lang="en-US" sz="1600" err="1">
                <a:solidFill>
                  <a:srgbClr val="000000"/>
                </a:solidFill>
                <a:ea typeface="+mn-lt"/>
                <a:cs typeface="+mn-lt"/>
              </a:rPr>
              <a:t>humain</a:t>
            </a:r>
            <a:r>
              <a:rPr lang="en-US" sz="1600" dirty="0">
                <a:solidFill>
                  <a:srgbClr val="000000"/>
                </a:solidFill>
                <a:ea typeface="+mn-lt"/>
                <a:cs typeface="+mn-lt"/>
              </a:rPr>
              <a:t> </a:t>
            </a:r>
            <a:r>
              <a:rPr lang="en-US" sz="1600" err="1">
                <a:solidFill>
                  <a:srgbClr val="000000"/>
                </a:solidFill>
                <a:ea typeface="+mn-lt"/>
                <a:cs typeface="+mn-lt"/>
              </a:rPr>
              <a:t>est</a:t>
            </a:r>
            <a:r>
              <a:rPr lang="en-US" sz="1600" dirty="0">
                <a:solidFill>
                  <a:srgbClr val="000000"/>
                </a:solidFill>
                <a:ea typeface="+mn-lt"/>
                <a:cs typeface="+mn-lt"/>
              </a:rPr>
              <a:t> </a:t>
            </a:r>
            <a:r>
              <a:rPr lang="en-US" sz="1600" err="1">
                <a:solidFill>
                  <a:srgbClr val="000000"/>
                </a:solidFill>
                <a:ea typeface="+mn-lt"/>
                <a:cs typeface="+mn-lt"/>
              </a:rPr>
              <a:t>constitué</a:t>
            </a:r>
            <a:r>
              <a:rPr lang="en-US" sz="1600" dirty="0">
                <a:solidFill>
                  <a:srgbClr val="000000"/>
                </a:solidFill>
                <a:ea typeface="+mn-lt"/>
                <a:cs typeface="+mn-lt"/>
              </a:rPr>
              <a:t> </a:t>
            </a:r>
            <a:r>
              <a:rPr lang="en-US" sz="1600" err="1">
                <a:solidFill>
                  <a:srgbClr val="000000"/>
                </a:solidFill>
                <a:ea typeface="+mn-lt"/>
                <a:cs typeface="+mn-lt"/>
              </a:rPr>
              <a:t>d'environ</a:t>
            </a:r>
            <a:r>
              <a:rPr lang="en-US" sz="1600" dirty="0">
                <a:solidFill>
                  <a:srgbClr val="000000"/>
                </a:solidFill>
                <a:ea typeface="+mn-lt"/>
                <a:cs typeface="+mn-lt"/>
              </a:rPr>
              <a:t> 170 milliards de cellules </a:t>
            </a:r>
            <a:r>
              <a:rPr lang="en-US" sz="1600" err="1">
                <a:solidFill>
                  <a:srgbClr val="000000"/>
                </a:solidFill>
                <a:ea typeface="+mn-lt"/>
                <a:cs typeface="+mn-lt"/>
              </a:rPr>
              <a:t>dont</a:t>
            </a:r>
            <a:r>
              <a:rPr lang="en-US" sz="1600" dirty="0">
                <a:solidFill>
                  <a:srgbClr val="000000"/>
                </a:solidFill>
                <a:ea typeface="+mn-lt"/>
                <a:cs typeface="+mn-lt"/>
              </a:rPr>
              <a:t> 86 milliards de </a:t>
            </a:r>
            <a:r>
              <a:rPr lang="en-US" sz="1600" err="1">
                <a:solidFill>
                  <a:srgbClr val="000000"/>
                </a:solidFill>
                <a:ea typeface="+mn-lt"/>
                <a:cs typeface="+mn-lt"/>
              </a:rPr>
              <a:t>neurones</a:t>
            </a:r>
            <a:r>
              <a:rPr lang="en-US" sz="1600" dirty="0">
                <a:solidFill>
                  <a:srgbClr val="000000"/>
                </a:solidFill>
                <a:ea typeface="+mn-lt"/>
                <a:cs typeface="+mn-lt"/>
              </a:rPr>
              <a:t> </a:t>
            </a:r>
            <a:r>
              <a:rPr lang="en-US" sz="1600" err="1">
                <a:solidFill>
                  <a:srgbClr val="000000"/>
                </a:solidFill>
                <a:ea typeface="+mn-lt"/>
                <a:cs typeface="+mn-lt"/>
              </a:rPr>
              <a:t>en</a:t>
            </a:r>
            <a:r>
              <a:rPr lang="en-US" sz="1600" dirty="0">
                <a:solidFill>
                  <a:srgbClr val="000000"/>
                </a:solidFill>
                <a:ea typeface="+mn-lt"/>
                <a:cs typeface="+mn-lt"/>
              </a:rPr>
              <a:t> </a:t>
            </a:r>
            <a:r>
              <a:rPr lang="en-US" sz="1600" err="1">
                <a:solidFill>
                  <a:srgbClr val="000000"/>
                </a:solidFill>
                <a:ea typeface="+mn-lt"/>
                <a:cs typeface="+mn-lt"/>
              </a:rPr>
              <a:t>moyenne</a:t>
            </a:r>
            <a:r>
              <a:rPr lang="en-US" sz="1600" dirty="0">
                <a:solidFill>
                  <a:srgbClr val="000000"/>
                </a:solidFill>
                <a:ea typeface="+mn-lt"/>
                <a:cs typeface="+mn-lt"/>
              </a:rPr>
              <a:t> qui </a:t>
            </a:r>
            <a:r>
              <a:rPr lang="en-US" sz="1600" err="1">
                <a:solidFill>
                  <a:srgbClr val="000000"/>
                </a:solidFill>
                <a:ea typeface="+mn-lt"/>
                <a:cs typeface="+mn-lt"/>
              </a:rPr>
              <a:t>peuvent</a:t>
            </a:r>
            <a:r>
              <a:rPr lang="en-US" sz="1600" dirty="0">
                <a:solidFill>
                  <a:srgbClr val="000000"/>
                </a:solidFill>
                <a:ea typeface="+mn-lt"/>
                <a:cs typeface="+mn-lt"/>
              </a:rPr>
              <a:t> </a:t>
            </a:r>
            <a:r>
              <a:rPr lang="en-US" sz="1600" err="1">
                <a:solidFill>
                  <a:srgbClr val="000000"/>
                </a:solidFill>
                <a:ea typeface="+mn-lt"/>
                <a:cs typeface="+mn-lt"/>
              </a:rPr>
              <a:t>chacun</a:t>
            </a:r>
            <a:r>
              <a:rPr lang="en-US" sz="1600" dirty="0">
                <a:solidFill>
                  <a:srgbClr val="000000"/>
                </a:solidFill>
                <a:ea typeface="+mn-lt"/>
                <a:cs typeface="+mn-lt"/>
              </a:rPr>
              <a:t> former de 5 à 60 000 synapses.</a:t>
            </a:r>
            <a:endParaRPr lang="en-US" sz="1600" dirty="0">
              <a:solidFill>
                <a:srgbClr val="000000"/>
              </a:solidFill>
            </a:endParaRPr>
          </a:p>
        </p:txBody>
      </p:sp>
      <p:pic>
        <p:nvPicPr>
          <p:cNvPr id="4" name="Picture 4" descr="Diagram&#10;&#10;Description automatically generated">
            <a:extLst>
              <a:ext uri="{FF2B5EF4-FFF2-40B4-BE49-F238E27FC236}">
                <a16:creationId xmlns:a16="http://schemas.microsoft.com/office/drawing/2014/main" id="{1C0FAFBE-F944-441D-848B-EB8D4BAB00EF}"/>
              </a:ext>
            </a:extLst>
          </p:cNvPr>
          <p:cNvPicPr>
            <a:picLocks noChangeAspect="1"/>
          </p:cNvPicPr>
          <p:nvPr/>
        </p:nvPicPr>
        <p:blipFill>
          <a:blip r:embed="rId2"/>
          <a:stretch>
            <a:fillRect/>
          </a:stretch>
        </p:blipFill>
        <p:spPr>
          <a:xfrm>
            <a:off x="6091916" y="856635"/>
            <a:ext cx="5451627" cy="4824689"/>
          </a:xfrm>
          <a:prstGeom prst="rect">
            <a:avLst/>
          </a:prstGeom>
        </p:spPr>
      </p:pic>
    </p:spTree>
    <p:extLst>
      <p:ext uri="{BB962C8B-B14F-4D97-AF65-F5344CB8AC3E}">
        <p14:creationId xmlns:p14="http://schemas.microsoft.com/office/powerpoint/2010/main" val="3612944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9AEBBA-99EC-4702-93E4-3C6DDE7CB0BF}"/>
              </a:ext>
            </a:extLst>
          </p:cNvPr>
          <p:cNvSpPr>
            <a:spLocks noGrp="1"/>
          </p:cNvSpPr>
          <p:nvPr>
            <p:ph type="title"/>
          </p:nvPr>
        </p:nvSpPr>
        <p:spPr>
          <a:xfrm>
            <a:off x="649224" y="645106"/>
            <a:ext cx="3650279" cy="1259894"/>
          </a:xfrm>
        </p:spPr>
        <p:txBody>
          <a:bodyPr>
            <a:normAutofit/>
          </a:bodyPr>
          <a:lstStyle/>
          <a:p>
            <a:r>
              <a:rPr lang="en-US" b="1" i="1" cap="all" dirty="0">
                <a:solidFill>
                  <a:srgbClr val="FF0000"/>
                </a:solidFill>
                <a:ea typeface="+mj-lt"/>
                <a:cs typeface="+mj-lt"/>
              </a:rPr>
              <a:t>NEURONES </a:t>
            </a:r>
            <a:endParaRPr lang="en-US" b="1">
              <a:solidFill>
                <a:srgbClr val="FF0000"/>
              </a:solidFill>
              <a:ea typeface="+mj-lt"/>
              <a:cs typeface="+mj-lt"/>
            </a:endParaRPr>
          </a:p>
          <a:p>
            <a:endParaRPr lang="en-US" dirty="0"/>
          </a:p>
        </p:txBody>
      </p:sp>
      <p:sp>
        <p:nvSpPr>
          <p:cNvPr id="11" name="Rectangle 10">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6EE3E23-C0E7-48F9-9C28-70D302613A0D}"/>
              </a:ext>
            </a:extLst>
          </p:cNvPr>
          <p:cNvSpPr>
            <a:spLocks noGrp="1"/>
          </p:cNvSpPr>
          <p:nvPr>
            <p:ph idx="1"/>
          </p:nvPr>
        </p:nvSpPr>
        <p:spPr>
          <a:xfrm>
            <a:off x="649225" y="2133600"/>
            <a:ext cx="3650278" cy="3759253"/>
          </a:xfrm>
        </p:spPr>
        <p:txBody>
          <a:bodyPr vert="horz" lIns="91440" tIns="45720" rIns="91440" bIns="45720" rtlCol="0" anchor="t">
            <a:normAutofit/>
          </a:bodyPr>
          <a:lstStyle/>
          <a:p>
            <a:r>
              <a:rPr lang="en-US" dirty="0">
                <a:ea typeface="+mn-lt"/>
                <a:cs typeface="+mn-lt"/>
              </a:rPr>
              <a:t>Un </a:t>
            </a:r>
            <a:r>
              <a:rPr lang="en-US" dirty="0" err="1">
                <a:ea typeface="+mn-lt"/>
                <a:cs typeface="+mn-lt"/>
              </a:rPr>
              <a:t>neurone</a:t>
            </a:r>
            <a:r>
              <a:rPr lang="en-US" dirty="0">
                <a:ea typeface="+mn-lt"/>
                <a:cs typeface="+mn-lt"/>
              </a:rPr>
              <a:t>, </a:t>
            </a:r>
            <a:r>
              <a:rPr lang="en-US" dirty="0" err="1">
                <a:ea typeface="+mn-lt"/>
                <a:cs typeface="+mn-lt"/>
              </a:rPr>
              <a:t>ou</a:t>
            </a:r>
            <a:r>
              <a:rPr lang="en-US" dirty="0">
                <a:ea typeface="+mn-lt"/>
                <a:cs typeface="+mn-lt"/>
              </a:rPr>
              <a:t> </a:t>
            </a:r>
            <a:r>
              <a:rPr lang="en-US" dirty="0" err="1">
                <a:ea typeface="+mn-lt"/>
                <a:cs typeface="+mn-lt"/>
              </a:rPr>
              <a:t>une</a:t>
            </a:r>
            <a:r>
              <a:rPr lang="en-US" dirty="0">
                <a:ea typeface="+mn-lt"/>
                <a:cs typeface="+mn-lt"/>
              </a:rPr>
              <a:t> cellule </a:t>
            </a:r>
            <a:r>
              <a:rPr lang="en-US" dirty="0" err="1">
                <a:ea typeface="+mn-lt"/>
                <a:cs typeface="+mn-lt"/>
              </a:rPr>
              <a:t>nerveuse</a:t>
            </a:r>
            <a:r>
              <a:rPr lang="en-US" dirty="0">
                <a:ea typeface="+mn-lt"/>
                <a:cs typeface="+mn-lt"/>
              </a:rPr>
              <a:t>, </a:t>
            </a:r>
            <a:r>
              <a:rPr lang="en-US" dirty="0" err="1">
                <a:ea typeface="+mn-lt"/>
                <a:cs typeface="+mn-lt"/>
              </a:rPr>
              <a:t>est</a:t>
            </a:r>
            <a:r>
              <a:rPr lang="en-US" dirty="0">
                <a:ea typeface="+mn-lt"/>
                <a:cs typeface="+mn-lt"/>
              </a:rPr>
              <a:t> </a:t>
            </a:r>
            <a:r>
              <a:rPr lang="en-US" dirty="0" err="1">
                <a:ea typeface="+mn-lt"/>
                <a:cs typeface="+mn-lt"/>
              </a:rPr>
              <a:t>une</a:t>
            </a:r>
            <a:r>
              <a:rPr lang="en-US" dirty="0">
                <a:ea typeface="+mn-lt"/>
                <a:cs typeface="+mn-lt"/>
              </a:rPr>
              <a:t> cellule excitable </a:t>
            </a:r>
            <a:r>
              <a:rPr lang="en-US" dirty="0" err="1">
                <a:ea typeface="+mn-lt"/>
                <a:cs typeface="+mn-lt"/>
              </a:rPr>
              <a:t>constituant</a:t>
            </a:r>
            <a:r>
              <a:rPr lang="en-US" dirty="0">
                <a:ea typeface="+mn-lt"/>
                <a:cs typeface="+mn-lt"/>
              </a:rPr>
              <a:t> </a:t>
            </a:r>
            <a:r>
              <a:rPr lang="en-US" dirty="0" err="1">
                <a:ea typeface="+mn-lt"/>
                <a:cs typeface="+mn-lt"/>
              </a:rPr>
              <a:t>l'unité</a:t>
            </a:r>
            <a:r>
              <a:rPr lang="en-US" dirty="0">
                <a:ea typeface="+mn-lt"/>
                <a:cs typeface="+mn-lt"/>
              </a:rPr>
              <a:t> </a:t>
            </a:r>
            <a:r>
              <a:rPr lang="en-US" dirty="0" err="1">
                <a:ea typeface="+mn-lt"/>
                <a:cs typeface="+mn-lt"/>
              </a:rPr>
              <a:t>fonctionnelle</a:t>
            </a:r>
            <a:r>
              <a:rPr lang="en-US" dirty="0">
                <a:ea typeface="+mn-lt"/>
                <a:cs typeface="+mn-lt"/>
              </a:rPr>
              <a:t> de la base du </a:t>
            </a:r>
            <a:r>
              <a:rPr lang="en-US" dirty="0" err="1">
                <a:ea typeface="+mn-lt"/>
                <a:cs typeface="+mn-lt"/>
              </a:rPr>
              <a:t>système</a:t>
            </a:r>
            <a:r>
              <a:rPr lang="en-US" dirty="0">
                <a:ea typeface="+mn-lt"/>
                <a:cs typeface="+mn-lt"/>
              </a:rPr>
              <a:t> </a:t>
            </a:r>
            <a:r>
              <a:rPr lang="en-US" dirty="0" err="1">
                <a:ea typeface="+mn-lt"/>
                <a:cs typeface="+mn-lt"/>
              </a:rPr>
              <a:t>nerveux</a:t>
            </a:r>
            <a:r>
              <a:rPr lang="en-US" dirty="0">
                <a:ea typeface="+mn-lt"/>
                <a:cs typeface="+mn-lt"/>
              </a:rPr>
              <a:t>. Les </a:t>
            </a:r>
            <a:r>
              <a:rPr lang="en-US" dirty="0" err="1">
                <a:ea typeface="+mn-lt"/>
                <a:cs typeface="+mn-lt"/>
              </a:rPr>
              <a:t>neurones</a:t>
            </a:r>
            <a:r>
              <a:rPr lang="en-US" dirty="0">
                <a:ea typeface="+mn-lt"/>
                <a:cs typeface="+mn-lt"/>
              </a:rPr>
              <a:t> </a:t>
            </a:r>
            <a:r>
              <a:rPr lang="en-US" dirty="0" err="1">
                <a:ea typeface="+mn-lt"/>
                <a:cs typeface="+mn-lt"/>
              </a:rPr>
              <a:t>assurent</a:t>
            </a:r>
            <a:r>
              <a:rPr lang="en-US" dirty="0">
                <a:ea typeface="+mn-lt"/>
                <a:cs typeface="+mn-lt"/>
              </a:rPr>
              <a:t> la transmission d'un signal </a:t>
            </a:r>
            <a:r>
              <a:rPr lang="en-US" dirty="0" err="1">
                <a:ea typeface="+mn-lt"/>
                <a:cs typeface="+mn-lt"/>
              </a:rPr>
              <a:t>bioélectrique</a:t>
            </a:r>
            <a:r>
              <a:rPr lang="en-US" dirty="0">
                <a:ea typeface="+mn-lt"/>
                <a:cs typeface="+mn-lt"/>
              </a:rPr>
              <a:t> </a:t>
            </a:r>
            <a:r>
              <a:rPr lang="en-US" dirty="0" err="1">
                <a:ea typeface="+mn-lt"/>
                <a:cs typeface="+mn-lt"/>
              </a:rPr>
              <a:t>appelé</a:t>
            </a:r>
            <a:r>
              <a:rPr lang="en-US" dirty="0">
                <a:ea typeface="+mn-lt"/>
                <a:cs typeface="+mn-lt"/>
              </a:rPr>
              <a:t> influx </a:t>
            </a:r>
            <a:r>
              <a:rPr lang="en-US" dirty="0" err="1">
                <a:ea typeface="+mn-lt"/>
                <a:cs typeface="+mn-lt"/>
              </a:rPr>
              <a:t>nerveux</a:t>
            </a:r>
            <a:r>
              <a:rPr lang="en-US" dirty="0">
                <a:ea typeface="+mn-lt"/>
                <a:cs typeface="+mn-lt"/>
              </a:rPr>
              <a:t>.</a:t>
            </a:r>
          </a:p>
          <a:p>
            <a:endParaRPr lang="en-US" dirty="0"/>
          </a:p>
        </p:txBody>
      </p:sp>
      <p:pic>
        <p:nvPicPr>
          <p:cNvPr id="4" name="Picture 4" descr="Diagram&#10;&#10;Description automatically generated">
            <a:extLst>
              <a:ext uri="{FF2B5EF4-FFF2-40B4-BE49-F238E27FC236}">
                <a16:creationId xmlns:a16="http://schemas.microsoft.com/office/drawing/2014/main" id="{6F8D060A-C3B8-4165-BE80-F019BBEB207B}"/>
              </a:ext>
            </a:extLst>
          </p:cNvPr>
          <p:cNvPicPr>
            <a:picLocks noChangeAspect="1"/>
          </p:cNvPicPr>
          <p:nvPr/>
        </p:nvPicPr>
        <p:blipFill>
          <a:blip r:embed="rId2"/>
          <a:stretch>
            <a:fillRect/>
          </a:stretch>
        </p:blipFill>
        <p:spPr>
          <a:xfrm>
            <a:off x="4619543" y="1724057"/>
            <a:ext cx="6953577" cy="2489834"/>
          </a:xfrm>
          <a:prstGeom prst="rect">
            <a:avLst/>
          </a:prstGeom>
        </p:spPr>
      </p:pic>
      <p:sp>
        <p:nvSpPr>
          <p:cNvPr id="13"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0638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F2AD4-73C4-4170-AE51-76FA3DE11715}"/>
              </a:ext>
            </a:extLst>
          </p:cNvPr>
          <p:cNvSpPr>
            <a:spLocks noGrp="1"/>
          </p:cNvSpPr>
          <p:nvPr>
            <p:ph type="title"/>
          </p:nvPr>
        </p:nvSpPr>
        <p:spPr>
          <a:xfrm>
            <a:off x="1687669" y="624110"/>
            <a:ext cx="4137059" cy="1280890"/>
          </a:xfrm>
        </p:spPr>
        <p:txBody>
          <a:bodyPr>
            <a:normAutofit/>
          </a:bodyPr>
          <a:lstStyle/>
          <a:p>
            <a:r>
              <a:rPr lang="en-US" sz="3200" b="1" i="1" cap="all" dirty="0">
                <a:solidFill>
                  <a:srgbClr val="FF0000"/>
                </a:solidFill>
                <a:ea typeface="+mj-lt"/>
                <a:cs typeface="+mj-lt"/>
              </a:rPr>
              <a:t>SYNAPSES </a:t>
            </a:r>
            <a:endParaRPr lang="en-US" sz="3200" b="1">
              <a:solidFill>
                <a:srgbClr val="FF0000"/>
              </a:solidFill>
              <a:ea typeface="+mj-lt"/>
              <a:cs typeface="+mj-lt"/>
            </a:endParaRPr>
          </a:p>
          <a:p>
            <a:endParaRPr lang="en-US" sz="3200"/>
          </a:p>
        </p:txBody>
      </p:sp>
      <p:sp>
        <p:nvSpPr>
          <p:cNvPr id="3" name="Content Placeholder 2">
            <a:extLst>
              <a:ext uri="{FF2B5EF4-FFF2-40B4-BE49-F238E27FC236}">
                <a16:creationId xmlns:a16="http://schemas.microsoft.com/office/drawing/2014/main" id="{033FD152-B777-4C34-B74B-6B5D931F4BB6}"/>
              </a:ext>
            </a:extLst>
          </p:cNvPr>
          <p:cNvSpPr>
            <a:spLocks noGrp="1"/>
          </p:cNvSpPr>
          <p:nvPr>
            <p:ph idx="1"/>
          </p:nvPr>
        </p:nvSpPr>
        <p:spPr>
          <a:xfrm>
            <a:off x="880203" y="1757820"/>
            <a:ext cx="4934087" cy="4142964"/>
          </a:xfrm>
        </p:spPr>
        <p:txBody>
          <a:bodyPr vert="horz" lIns="91440" tIns="45720" rIns="91440" bIns="45720" rtlCol="0" anchor="t">
            <a:normAutofit/>
          </a:bodyPr>
          <a:lstStyle/>
          <a:p>
            <a:r>
              <a:rPr lang="en-US" sz="2000" dirty="0">
                <a:solidFill>
                  <a:schemeClr val="tx1"/>
                </a:solidFill>
                <a:ea typeface="+mn-lt"/>
                <a:cs typeface="+mn-lt"/>
              </a:rPr>
              <a:t>Une synapse </a:t>
            </a:r>
            <a:r>
              <a:rPr lang="en-US" sz="2000" err="1">
                <a:solidFill>
                  <a:schemeClr val="tx1"/>
                </a:solidFill>
                <a:ea typeface="+mn-lt"/>
                <a:cs typeface="+mn-lt"/>
              </a:rPr>
              <a:t>est</a:t>
            </a:r>
            <a:r>
              <a:rPr lang="en-US" sz="2000" dirty="0">
                <a:solidFill>
                  <a:schemeClr val="tx1"/>
                </a:solidFill>
                <a:ea typeface="+mn-lt"/>
                <a:cs typeface="+mn-lt"/>
              </a:rPr>
              <a:t> la </a:t>
            </a:r>
            <a:r>
              <a:rPr lang="en-US" sz="2000" err="1">
                <a:solidFill>
                  <a:schemeClr val="tx1"/>
                </a:solidFill>
                <a:ea typeface="+mn-lt"/>
                <a:cs typeface="+mn-lt"/>
              </a:rPr>
              <a:t>région</a:t>
            </a:r>
            <a:r>
              <a:rPr lang="en-US" sz="2000" dirty="0">
                <a:solidFill>
                  <a:schemeClr val="tx1"/>
                </a:solidFill>
                <a:ea typeface="+mn-lt"/>
                <a:cs typeface="+mn-lt"/>
              </a:rPr>
              <a:t> </a:t>
            </a:r>
            <a:r>
              <a:rPr lang="en-US" sz="2000" err="1">
                <a:solidFill>
                  <a:schemeClr val="tx1"/>
                </a:solidFill>
                <a:ea typeface="+mn-lt"/>
                <a:cs typeface="+mn-lt"/>
              </a:rPr>
              <a:t>d'interaction</a:t>
            </a:r>
            <a:r>
              <a:rPr lang="en-US" sz="2000" dirty="0">
                <a:solidFill>
                  <a:schemeClr val="tx1"/>
                </a:solidFill>
                <a:ea typeface="+mn-lt"/>
                <a:cs typeface="+mn-lt"/>
              </a:rPr>
              <a:t> entre deux cellules </a:t>
            </a:r>
            <a:r>
              <a:rPr lang="en-US" sz="2000" err="1">
                <a:solidFill>
                  <a:schemeClr val="tx1"/>
                </a:solidFill>
                <a:ea typeface="+mn-lt"/>
                <a:cs typeface="+mn-lt"/>
              </a:rPr>
              <a:t>nerveuses</a:t>
            </a:r>
            <a:r>
              <a:rPr lang="en-US" sz="2000" dirty="0">
                <a:solidFill>
                  <a:schemeClr val="tx1"/>
                </a:solidFill>
                <a:ea typeface="+mn-lt"/>
                <a:cs typeface="+mn-lt"/>
              </a:rPr>
              <a:t> qui </a:t>
            </a:r>
            <a:r>
              <a:rPr lang="en-US" sz="2000" err="1">
                <a:solidFill>
                  <a:schemeClr val="tx1"/>
                </a:solidFill>
                <a:ea typeface="+mn-lt"/>
                <a:cs typeface="+mn-lt"/>
              </a:rPr>
              <a:t>permet</a:t>
            </a:r>
            <a:r>
              <a:rPr lang="en-US" sz="2000" dirty="0">
                <a:solidFill>
                  <a:schemeClr val="tx1"/>
                </a:solidFill>
                <a:ea typeface="+mn-lt"/>
                <a:cs typeface="+mn-lt"/>
              </a:rPr>
              <a:t> le passage d'un signal.  Le </a:t>
            </a:r>
            <a:r>
              <a:rPr lang="en-US" sz="2000" err="1">
                <a:solidFill>
                  <a:schemeClr val="tx1"/>
                </a:solidFill>
                <a:ea typeface="+mn-lt"/>
                <a:cs typeface="+mn-lt"/>
              </a:rPr>
              <a:t>neurone</a:t>
            </a:r>
            <a:r>
              <a:rPr lang="en-US" sz="2000" dirty="0">
                <a:solidFill>
                  <a:schemeClr val="tx1"/>
                </a:solidFill>
                <a:ea typeface="+mn-lt"/>
                <a:cs typeface="+mn-lt"/>
              </a:rPr>
              <a:t> </a:t>
            </a:r>
            <a:r>
              <a:rPr lang="en-US" sz="2000" err="1">
                <a:solidFill>
                  <a:schemeClr val="tx1"/>
                </a:solidFill>
                <a:ea typeface="+mn-lt"/>
                <a:cs typeface="+mn-lt"/>
              </a:rPr>
              <a:t>postsynaptique</a:t>
            </a:r>
            <a:r>
              <a:rPr lang="en-US" sz="2000" dirty="0">
                <a:solidFill>
                  <a:schemeClr val="tx1"/>
                </a:solidFill>
                <a:ea typeface="+mn-lt"/>
                <a:cs typeface="+mn-lt"/>
              </a:rPr>
              <a:t> </a:t>
            </a:r>
            <a:r>
              <a:rPr lang="en-US" sz="2000" err="1">
                <a:solidFill>
                  <a:schemeClr val="tx1"/>
                </a:solidFill>
                <a:ea typeface="+mn-lt"/>
                <a:cs typeface="+mn-lt"/>
              </a:rPr>
              <a:t>transmet</a:t>
            </a:r>
            <a:r>
              <a:rPr lang="en-US" sz="2000" dirty="0">
                <a:solidFill>
                  <a:schemeClr val="tx1"/>
                </a:solidFill>
                <a:ea typeface="+mn-lt"/>
                <a:cs typeface="+mn-lt"/>
              </a:rPr>
              <a:t> </a:t>
            </a:r>
            <a:r>
              <a:rPr lang="en-US" sz="2000" err="1">
                <a:solidFill>
                  <a:schemeClr val="tx1"/>
                </a:solidFill>
                <a:ea typeface="+mn-lt"/>
                <a:cs typeface="+mn-lt"/>
              </a:rPr>
              <a:t>l'information</a:t>
            </a:r>
            <a:r>
              <a:rPr lang="en-US" sz="2000" dirty="0">
                <a:solidFill>
                  <a:schemeClr val="tx1"/>
                </a:solidFill>
                <a:ea typeface="+mn-lt"/>
                <a:cs typeface="+mn-lt"/>
              </a:rPr>
              <a:t> sous </a:t>
            </a:r>
            <a:r>
              <a:rPr lang="en-US" sz="2000" err="1">
                <a:solidFill>
                  <a:schemeClr val="tx1"/>
                </a:solidFill>
                <a:ea typeface="+mn-lt"/>
                <a:cs typeface="+mn-lt"/>
              </a:rPr>
              <a:t>forme</a:t>
            </a:r>
            <a:r>
              <a:rPr lang="en-US" sz="2000" dirty="0">
                <a:solidFill>
                  <a:schemeClr val="tx1"/>
                </a:solidFill>
                <a:ea typeface="+mn-lt"/>
                <a:cs typeface="+mn-lt"/>
              </a:rPr>
              <a:t> </a:t>
            </a:r>
            <a:r>
              <a:rPr lang="en-US" sz="2000" err="1">
                <a:solidFill>
                  <a:schemeClr val="tx1"/>
                </a:solidFill>
                <a:ea typeface="+mn-lt"/>
                <a:cs typeface="+mn-lt"/>
              </a:rPr>
              <a:t>électrique</a:t>
            </a:r>
            <a:r>
              <a:rPr lang="en-US" sz="2000" dirty="0">
                <a:solidFill>
                  <a:schemeClr val="tx1"/>
                </a:solidFill>
                <a:ea typeface="+mn-lt"/>
                <a:cs typeface="+mn-lt"/>
              </a:rPr>
              <a:t>. La synapse </a:t>
            </a:r>
            <a:r>
              <a:rPr lang="en-US" sz="2000" err="1">
                <a:solidFill>
                  <a:schemeClr val="tx1"/>
                </a:solidFill>
                <a:ea typeface="+mn-lt"/>
                <a:cs typeface="+mn-lt"/>
              </a:rPr>
              <a:t>permet</a:t>
            </a:r>
            <a:r>
              <a:rPr lang="en-US" sz="2000" dirty="0">
                <a:solidFill>
                  <a:schemeClr val="tx1"/>
                </a:solidFill>
                <a:ea typeface="+mn-lt"/>
                <a:cs typeface="+mn-lt"/>
              </a:rPr>
              <a:t> le passage </a:t>
            </a:r>
            <a:r>
              <a:rPr lang="en-US" sz="2000" err="1">
                <a:solidFill>
                  <a:schemeClr val="tx1"/>
                </a:solidFill>
                <a:ea typeface="+mn-lt"/>
                <a:cs typeface="+mn-lt"/>
              </a:rPr>
              <a:t>d'une</a:t>
            </a:r>
            <a:r>
              <a:rPr lang="en-US" sz="2000" dirty="0">
                <a:solidFill>
                  <a:schemeClr val="tx1"/>
                </a:solidFill>
                <a:ea typeface="+mn-lt"/>
                <a:cs typeface="+mn-lt"/>
              </a:rPr>
              <a:t> information d'un </a:t>
            </a:r>
            <a:r>
              <a:rPr lang="en-US" sz="2000" err="1">
                <a:solidFill>
                  <a:schemeClr val="tx1"/>
                </a:solidFill>
                <a:ea typeface="+mn-lt"/>
                <a:cs typeface="+mn-lt"/>
              </a:rPr>
              <a:t>neurone</a:t>
            </a:r>
            <a:r>
              <a:rPr lang="en-US" sz="2000" dirty="0">
                <a:solidFill>
                  <a:schemeClr val="tx1"/>
                </a:solidFill>
                <a:ea typeface="+mn-lt"/>
                <a:cs typeface="+mn-lt"/>
              </a:rPr>
              <a:t> à un </a:t>
            </a:r>
            <a:r>
              <a:rPr lang="en-US" sz="2000" err="1">
                <a:solidFill>
                  <a:schemeClr val="tx1"/>
                </a:solidFill>
                <a:ea typeface="+mn-lt"/>
                <a:cs typeface="+mn-lt"/>
              </a:rPr>
              <a:t>autre</a:t>
            </a:r>
            <a:r>
              <a:rPr lang="en-US" sz="2000" dirty="0">
                <a:solidFill>
                  <a:schemeClr val="tx1"/>
                </a:solidFill>
                <a:ea typeface="+mn-lt"/>
                <a:cs typeface="+mn-lt"/>
              </a:rPr>
              <a:t> </a:t>
            </a:r>
            <a:r>
              <a:rPr lang="en-US" sz="2000" err="1">
                <a:solidFill>
                  <a:schemeClr val="tx1"/>
                </a:solidFill>
                <a:ea typeface="+mn-lt"/>
                <a:cs typeface="+mn-lt"/>
              </a:rPr>
              <a:t>ou</a:t>
            </a:r>
            <a:r>
              <a:rPr lang="en-US" sz="2000" dirty="0">
                <a:solidFill>
                  <a:schemeClr val="tx1"/>
                </a:solidFill>
                <a:ea typeface="+mn-lt"/>
                <a:cs typeface="+mn-lt"/>
              </a:rPr>
              <a:t> d'un </a:t>
            </a:r>
            <a:r>
              <a:rPr lang="en-US" sz="2000" err="1">
                <a:solidFill>
                  <a:schemeClr val="tx1"/>
                </a:solidFill>
                <a:ea typeface="+mn-lt"/>
                <a:cs typeface="+mn-lt"/>
              </a:rPr>
              <a:t>neurone</a:t>
            </a:r>
            <a:r>
              <a:rPr lang="en-US" sz="2000" dirty="0">
                <a:solidFill>
                  <a:schemeClr val="tx1"/>
                </a:solidFill>
                <a:ea typeface="+mn-lt"/>
                <a:cs typeface="+mn-lt"/>
              </a:rPr>
              <a:t> à </a:t>
            </a:r>
            <a:r>
              <a:rPr lang="en-US" sz="2000" err="1">
                <a:solidFill>
                  <a:schemeClr val="tx1"/>
                </a:solidFill>
                <a:ea typeface="+mn-lt"/>
                <a:cs typeface="+mn-lt"/>
              </a:rPr>
              <a:t>une</a:t>
            </a:r>
            <a:r>
              <a:rPr lang="en-US" sz="2000" dirty="0">
                <a:solidFill>
                  <a:schemeClr val="tx1"/>
                </a:solidFill>
                <a:ea typeface="+mn-lt"/>
                <a:cs typeface="+mn-lt"/>
              </a:rPr>
              <a:t> cellule </a:t>
            </a:r>
            <a:r>
              <a:rPr lang="en-US" sz="2000" err="1">
                <a:solidFill>
                  <a:schemeClr val="tx1"/>
                </a:solidFill>
                <a:ea typeface="+mn-lt"/>
                <a:cs typeface="+mn-lt"/>
              </a:rPr>
              <a:t>effectrice</a:t>
            </a:r>
            <a:r>
              <a:rPr lang="en-US" sz="2000" dirty="0">
                <a:solidFill>
                  <a:schemeClr val="tx1"/>
                </a:solidFill>
                <a:ea typeface="+mn-lt"/>
                <a:cs typeface="+mn-lt"/>
              </a:rPr>
              <a:t>.</a:t>
            </a:r>
          </a:p>
          <a:p>
            <a:endParaRPr lang="en-US" sz="1600">
              <a:solidFill>
                <a:schemeClr val="tx1"/>
              </a:solidFill>
            </a:endParaRPr>
          </a:p>
        </p:txBody>
      </p:sp>
      <p:pic>
        <p:nvPicPr>
          <p:cNvPr id="4" name="Picture 4" descr="Diagram&#10;&#10;Description automatically generated">
            <a:extLst>
              <a:ext uri="{FF2B5EF4-FFF2-40B4-BE49-F238E27FC236}">
                <a16:creationId xmlns:a16="http://schemas.microsoft.com/office/drawing/2014/main" id="{C980831D-902B-4FBC-B6F5-44B587937675}"/>
              </a:ext>
            </a:extLst>
          </p:cNvPr>
          <p:cNvPicPr>
            <a:picLocks noChangeAspect="1"/>
          </p:cNvPicPr>
          <p:nvPr/>
        </p:nvPicPr>
        <p:blipFill rotWithShape="1">
          <a:blip r:embed="rId2"/>
          <a:srcRect b="2025"/>
          <a:stretch/>
        </p:blipFill>
        <p:spPr>
          <a:xfrm>
            <a:off x="6091916" y="645106"/>
            <a:ext cx="5451627" cy="5247747"/>
          </a:xfrm>
          <a:prstGeom prst="rect">
            <a:avLst/>
          </a:prstGeom>
        </p:spPr>
      </p:pic>
    </p:spTree>
    <p:extLst>
      <p:ext uri="{BB962C8B-B14F-4D97-AF65-F5344CB8AC3E}">
        <p14:creationId xmlns:p14="http://schemas.microsoft.com/office/powerpoint/2010/main" val="1787340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C81B40-96C7-45EF-B553-4DC59B961FEE}"/>
              </a:ext>
            </a:extLst>
          </p:cNvPr>
          <p:cNvSpPr>
            <a:spLocks noGrp="1"/>
          </p:cNvSpPr>
          <p:nvPr>
            <p:ph type="title"/>
          </p:nvPr>
        </p:nvSpPr>
        <p:spPr>
          <a:xfrm>
            <a:off x="649224" y="645106"/>
            <a:ext cx="3650279" cy="1259894"/>
          </a:xfrm>
        </p:spPr>
        <p:txBody>
          <a:bodyPr>
            <a:normAutofit/>
          </a:bodyPr>
          <a:lstStyle/>
          <a:p>
            <a:r>
              <a:rPr lang="en-US" sz="2800" b="1" i="1" u="sng" cap="all">
                <a:ea typeface="+mj-lt"/>
                <a:cs typeface="+mj-lt"/>
              </a:rPr>
              <a:t>POTENTIEL D'ACTION</a:t>
            </a:r>
            <a:endParaRPr lang="en-US" sz="2800" b="1" u="sng">
              <a:ea typeface="+mj-lt"/>
              <a:cs typeface="+mj-lt"/>
            </a:endParaRPr>
          </a:p>
          <a:p>
            <a:endParaRPr lang="en-US" sz="2800"/>
          </a:p>
        </p:txBody>
      </p:sp>
      <p:sp>
        <p:nvSpPr>
          <p:cNvPr id="20" name="Rectangle 19">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BE4D797-A9B3-4D5D-8689-04CB13F34CE1}"/>
              </a:ext>
            </a:extLst>
          </p:cNvPr>
          <p:cNvSpPr>
            <a:spLocks noGrp="1"/>
          </p:cNvSpPr>
          <p:nvPr>
            <p:ph idx="1"/>
          </p:nvPr>
        </p:nvSpPr>
        <p:spPr>
          <a:xfrm>
            <a:off x="649225" y="1141957"/>
            <a:ext cx="3650278" cy="4750896"/>
          </a:xfrm>
        </p:spPr>
        <p:txBody>
          <a:bodyPr vert="horz" lIns="91440" tIns="45720" rIns="91440" bIns="45720" rtlCol="0" anchor="t">
            <a:noAutofit/>
          </a:bodyPr>
          <a:lstStyle/>
          <a:p>
            <a:pPr>
              <a:lnSpc>
                <a:spcPct val="90000"/>
              </a:lnSpc>
            </a:pPr>
            <a:r>
              <a:rPr lang="en-US" sz="1600">
                <a:ea typeface="+mn-lt"/>
                <a:cs typeface="+mn-lt"/>
              </a:rPr>
              <a:t>Un </a:t>
            </a:r>
            <a:r>
              <a:rPr lang="en-US" sz="1600" err="1">
                <a:ea typeface="+mn-lt"/>
                <a:cs typeface="+mn-lt"/>
              </a:rPr>
              <a:t>potentiel</a:t>
            </a:r>
            <a:r>
              <a:rPr lang="en-US" sz="1600" dirty="0">
                <a:ea typeface="+mn-lt"/>
                <a:cs typeface="+mn-lt"/>
              </a:rPr>
              <a:t> </a:t>
            </a:r>
            <a:r>
              <a:rPr lang="en-US" sz="1600" err="1">
                <a:ea typeface="+mn-lt"/>
                <a:cs typeface="+mn-lt"/>
              </a:rPr>
              <a:t>d’action</a:t>
            </a:r>
            <a:r>
              <a:rPr lang="en-US" sz="1600" dirty="0">
                <a:ea typeface="+mn-lt"/>
                <a:cs typeface="+mn-lt"/>
              </a:rPr>
              <a:t> </a:t>
            </a:r>
            <a:r>
              <a:rPr lang="en-US" sz="1600" err="1">
                <a:ea typeface="+mn-lt"/>
                <a:cs typeface="+mn-lt"/>
              </a:rPr>
              <a:t>est</a:t>
            </a:r>
            <a:r>
              <a:rPr lang="en-US" sz="1600" dirty="0">
                <a:ea typeface="+mn-lt"/>
                <a:cs typeface="+mn-lt"/>
              </a:rPr>
              <a:t> </a:t>
            </a:r>
            <a:r>
              <a:rPr lang="en-US" sz="1600" err="1">
                <a:ea typeface="+mn-lt"/>
                <a:cs typeface="+mn-lt"/>
              </a:rPr>
              <a:t>une</a:t>
            </a:r>
            <a:r>
              <a:rPr lang="en-US" sz="1600">
                <a:ea typeface="+mn-lt"/>
                <a:cs typeface="+mn-lt"/>
              </a:rPr>
              <a:t> augmentation </a:t>
            </a:r>
            <a:r>
              <a:rPr lang="en-US" sz="1600" err="1">
                <a:ea typeface="+mn-lt"/>
                <a:cs typeface="+mn-lt"/>
              </a:rPr>
              <a:t>rapide</a:t>
            </a:r>
            <a:r>
              <a:rPr lang="en-US" sz="1600" dirty="0">
                <a:ea typeface="+mn-lt"/>
                <a:cs typeface="+mn-lt"/>
              </a:rPr>
              <a:t> </a:t>
            </a:r>
            <a:r>
              <a:rPr lang="en-US" sz="1600" err="1">
                <a:ea typeface="+mn-lt"/>
                <a:cs typeface="+mn-lt"/>
              </a:rPr>
              <a:t>suivie</a:t>
            </a:r>
            <a:r>
              <a:rPr lang="en-US" sz="1600" dirty="0">
                <a:ea typeface="+mn-lt"/>
                <a:cs typeface="+mn-lt"/>
              </a:rPr>
              <a:t> </a:t>
            </a:r>
            <a:r>
              <a:rPr lang="en-US" sz="1600" err="1">
                <a:ea typeface="+mn-lt"/>
                <a:cs typeface="+mn-lt"/>
              </a:rPr>
              <a:t>d'une</a:t>
            </a:r>
            <a:r>
              <a:rPr lang="en-US" sz="1600">
                <a:ea typeface="+mn-lt"/>
                <a:cs typeface="+mn-lt"/>
              </a:rPr>
              <a:t> chute de tension </a:t>
            </a:r>
            <a:r>
              <a:rPr lang="en-US" sz="1600" err="1">
                <a:ea typeface="+mn-lt"/>
                <a:cs typeface="+mn-lt"/>
              </a:rPr>
              <a:t>ou</a:t>
            </a:r>
            <a:r>
              <a:rPr lang="en-US" sz="1600">
                <a:ea typeface="+mn-lt"/>
                <a:cs typeface="+mn-lt"/>
              </a:rPr>
              <a:t> de </a:t>
            </a:r>
            <a:r>
              <a:rPr lang="en-US" sz="1600" err="1">
                <a:ea typeface="+mn-lt"/>
                <a:cs typeface="+mn-lt"/>
              </a:rPr>
              <a:t>potentiel</a:t>
            </a:r>
            <a:r>
              <a:rPr lang="en-US" sz="1600" dirty="0">
                <a:ea typeface="+mn-lt"/>
                <a:cs typeface="+mn-lt"/>
              </a:rPr>
              <a:t> </a:t>
            </a:r>
            <a:r>
              <a:rPr lang="en-US" sz="1600" err="1">
                <a:ea typeface="+mn-lt"/>
                <a:cs typeface="+mn-lt"/>
              </a:rPr>
              <a:t>membranaire</a:t>
            </a:r>
            <a:r>
              <a:rPr lang="en-US" sz="1600" dirty="0">
                <a:ea typeface="+mn-lt"/>
                <a:cs typeface="+mn-lt"/>
              </a:rPr>
              <a:t> </a:t>
            </a:r>
            <a:r>
              <a:rPr lang="en-US" sz="1600">
                <a:ea typeface="+mn-lt"/>
                <a:cs typeface="+mn-lt"/>
              </a:rPr>
              <a:t>à travers </a:t>
            </a:r>
            <a:r>
              <a:rPr lang="en-US" sz="1600" err="1">
                <a:ea typeface="+mn-lt"/>
                <a:cs typeface="+mn-lt"/>
              </a:rPr>
              <a:t>une</a:t>
            </a:r>
            <a:r>
              <a:rPr lang="en-US" sz="1600">
                <a:ea typeface="+mn-lt"/>
                <a:cs typeface="+mn-lt"/>
              </a:rPr>
              <a:t> membrane </a:t>
            </a:r>
            <a:r>
              <a:rPr lang="en-US" sz="1600" err="1">
                <a:ea typeface="+mn-lt"/>
                <a:cs typeface="+mn-lt"/>
              </a:rPr>
              <a:t>cellulaire</a:t>
            </a:r>
            <a:r>
              <a:rPr lang="en-US" sz="1600">
                <a:ea typeface="+mn-lt"/>
                <a:cs typeface="+mn-lt"/>
              </a:rPr>
              <a:t>, </a:t>
            </a:r>
            <a:r>
              <a:rPr lang="en-US" sz="1600" err="1">
                <a:ea typeface="+mn-lt"/>
                <a:cs typeface="+mn-lt"/>
              </a:rPr>
              <a:t>selon</a:t>
            </a:r>
            <a:r>
              <a:rPr lang="en-US" sz="1600">
                <a:ea typeface="+mn-lt"/>
                <a:cs typeface="+mn-lt"/>
              </a:rPr>
              <a:t> un </a:t>
            </a:r>
            <a:r>
              <a:rPr lang="en-US" sz="1600" err="1">
                <a:ea typeface="+mn-lt"/>
                <a:cs typeface="+mn-lt"/>
              </a:rPr>
              <a:t>modèle</a:t>
            </a:r>
            <a:r>
              <a:rPr lang="en-US" sz="1600" dirty="0">
                <a:ea typeface="+mn-lt"/>
                <a:cs typeface="+mn-lt"/>
              </a:rPr>
              <a:t> </a:t>
            </a:r>
            <a:r>
              <a:rPr lang="en-US" sz="1600" err="1">
                <a:ea typeface="+mn-lt"/>
                <a:cs typeface="+mn-lt"/>
              </a:rPr>
              <a:t>caractéristique</a:t>
            </a:r>
            <a:r>
              <a:rPr lang="en-US" sz="1600">
                <a:ea typeface="+mn-lt"/>
                <a:cs typeface="+mn-lt"/>
              </a:rPr>
              <a:t>. Un courant </a:t>
            </a:r>
            <a:r>
              <a:rPr lang="en-US" sz="1600" err="1">
                <a:ea typeface="+mn-lt"/>
                <a:cs typeface="+mn-lt"/>
              </a:rPr>
              <a:t>suffisant</a:t>
            </a:r>
            <a:r>
              <a:rPr lang="en-US" sz="1600" dirty="0">
                <a:ea typeface="+mn-lt"/>
                <a:cs typeface="+mn-lt"/>
              </a:rPr>
              <a:t> </a:t>
            </a:r>
            <a:r>
              <a:rPr lang="en-US" sz="1600" err="1">
                <a:ea typeface="+mn-lt"/>
                <a:cs typeface="+mn-lt"/>
              </a:rPr>
              <a:t>est</a:t>
            </a:r>
            <a:r>
              <a:rPr lang="en-US" sz="1600" dirty="0">
                <a:ea typeface="+mn-lt"/>
                <a:cs typeface="+mn-lt"/>
              </a:rPr>
              <a:t> </a:t>
            </a:r>
            <a:r>
              <a:rPr lang="en-US" sz="1600" err="1">
                <a:ea typeface="+mn-lt"/>
                <a:cs typeface="+mn-lt"/>
              </a:rPr>
              <a:t>nécessaire</a:t>
            </a:r>
            <a:r>
              <a:rPr lang="en-US" sz="1600">
                <a:ea typeface="+mn-lt"/>
                <a:cs typeface="+mn-lt"/>
              </a:rPr>
              <a:t> pour </a:t>
            </a:r>
            <a:r>
              <a:rPr lang="en-US" sz="1600" err="1">
                <a:ea typeface="+mn-lt"/>
                <a:cs typeface="+mn-lt"/>
              </a:rPr>
              <a:t>déclencher</a:t>
            </a:r>
            <a:r>
              <a:rPr lang="en-US" sz="1600" dirty="0">
                <a:ea typeface="+mn-lt"/>
                <a:cs typeface="+mn-lt"/>
              </a:rPr>
              <a:t> </a:t>
            </a:r>
            <a:r>
              <a:rPr lang="en-US" sz="1600" err="1">
                <a:ea typeface="+mn-lt"/>
                <a:cs typeface="+mn-lt"/>
              </a:rPr>
              <a:t>une</a:t>
            </a:r>
            <a:r>
              <a:rPr lang="en-US" sz="1600" dirty="0">
                <a:ea typeface="+mn-lt"/>
                <a:cs typeface="+mn-lt"/>
              </a:rPr>
              <a:t> </a:t>
            </a:r>
            <a:r>
              <a:rPr lang="en-US" sz="1600" err="1">
                <a:ea typeface="+mn-lt"/>
                <a:cs typeface="+mn-lt"/>
              </a:rPr>
              <a:t>réponse</a:t>
            </a:r>
            <a:r>
              <a:rPr lang="en-US" sz="1600">
                <a:ea typeface="+mn-lt"/>
                <a:cs typeface="+mn-lt"/>
              </a:rPr>
              <a:t> de tension dans la membrane </a:t>
            </a:r>
            <a:r>
              <a:rPr lang="en-US" sz="1600" err="1">
                <a:ea typeface="+mn-lt"/>
                <a:cs typeface="+mn-lt"/>
              </a:rPr>
              <a:t>cellulaire</a:t>
            </a:r>
            <a:r>
              <a:rPr lang="en-US" sz="1600">
                <a:ea typeface="+mn-lt"/>
                <a:cs typeface="+mn-lt"/>
              </a:rPr>
              <a:t> ; </a:t>
            </a:r>
            <a:r>
              <a:rPr lang="en-US" sz="1600" err="1">
                <a:ea typeface="+mn-lt"/>
                <a:cs typeface="+mn-lt"/>
              </a:rPr>
              <a:t>si</a:t>
            </a:r>
            <a:r>
              <a:rPr lang="en-US" sz="1600">
                <a:ea typeface="+mn-lt"/>
                <a:cs typeface="+mn-lt"/>
              </a:rPr>
              <a:t> le courant </a:t>
            </a:r>
            <a:r>
              <a:rPr lang="en-US" sz="1600" err="1">
                <a:ea typeface="+mn-lt"/>
                <a:cs typeface="+mn-lt"/>
              </a:rPr>
              <a:t>est</a:t>
            </a:r>
            <a:r>
              <a:rPr lang="en-US" sz="1600" dirty="0">
                <a:ea typeface="+mn-lt"/>
                <a:cs typeface="+mn-lt"/>
              </a:rPr>
              <a:t> </a:t>
            </a:r>
            <a:r>
              <a:rPr lang="en-US" sz="1600" err="1">
                <a:ea typeface="+mn-lt"/>
                <a:cs typeface="+mn-lt"/>
              </a:rPr>
              <a:t>insuffisant</a:t>
            </a:r>
            <a:r>
              <a:rPr lang="en-US" sz="1600">
                <a:ea typeface="+mn-lt"/>
                <a:cs typeface="+mn-lt"/>
              </a:rPr>
              <a:t> pour </a:t>
            </a:r>
            <a:r>
              <a:rPr lang="en-US" sz="1600" err="1">
                <a:ea typeface="+mn-lt"/>
                <a:cs typeface="+mn-lt"/>
              </a:rPr>
              <a:t>dépolariser</a:t>
            </a:r>
            <a:r>
              <a:rPr lang="en-US" sz="1600" dirty="0">
                <a:ea typeface="+mn-lt"/>
                <a:cs typeface="+mn-lt"/>
              </a:rPr>
              <a:t> </a:t>
            </a:r>
            <a:r>
              <a:rPr lang="en-US" sz="1600">
                <a:ea typeface="+mn-lt"/>
                <a:cs typeface="+mn-lt"/>
              </a:rPr>
              <a:t>la membrane </a:t>
            </a:r>
            <a:r>
              <a:rPr lang="en-US" sz="1600" err="1">
                <a:ea typeface="+mn-lt"/>
                <a:cs typeface="+mn-lt"/>
              </a:rPr>
              <a:t>jusqu’au</a:t>
            </a:r>
            <a:r>
              <a:rPr lang="en-US" sz="1600" dirty="0">
                <a:ea typeface="+mn-lt"/>
                <a:cs typeface="+mn-lt"/>
              </a:rPr>
              <a:t> </a:t>
            </a:r>
            <a:r>
              <a:rPr lang="en-US" sz="1600" err="1">
                <a:ea typeface="+mn-lt"/>
                <a:cs typeface="+mn-lt"/>
              </a:rPr>
              <a:t>niveau</a:t>
            </a:r>
            <a:r>
              <a:rPr lang="en-US" sz="1600">
                <a:ea typeface="+mn-lt"/>
                <a:cs typeface="+mn-lt"/>
              </a:rPr>
              <a:t> de </a:t>
            </a:r>
            <a:r>
              <a:rPr lang="en-US" sz="1600" err="1">
                <a:ea typeface="+mn-lt"/>
                <a:cs typeface="+mn-lt"/>
              </a:rPr>
              <a:t>seuil</a:t>
            </a:r>
            <a:r>
              <a:rPr lang="en-US" sz="1600">
                <a:ea typeface="+mn-lt"/>
                <a:cs typeface="+mn-lt"/>
              </a:rPr>
              <a:t>, </a:t>
            </a:r>
            <a:r>
              <a:rPr lang="en-US" sz="1600" err="1">
                <a:ea typeface="+mn-lt"/>
                <a:cs typeface="+mn-lt"/>
              </a:rPr>
              <a:t>aucun</a:t>
            </a:r>
            <a:r>
              <a:rPr lang="en-US" sz="1600" dirty="0">
                <a:ea typeface="+mn-lt"/>
                <a:cs typeface="+mn-lt"/>
              </a:rPr>
              <a:t> </a:t>
            </a:r>
            <a:r>
              <a:rPr lang="en-US" sz="1600" err="1">
                <a:ea typeface="+mn-lt"/>
                <a:cs typeface="+mn-lt"/>
              </a:rPr>
              <a:t>potentiel</a:t>
            </a:r>
            <a:r>
              <a:rPr lang="en-US" sz="1600" dirty="0">
                <a:ea typeface="+mn-lt"/>
                <a:cs typeface="+mn-lt"/>
              </a:rPr>
              <a:t> </a:t>
            </a:r>
            <a:r>
              <a:rPr lang="en-US" sz="1600" err="1">
                <a:ea typeface="+mn-lt"/>
                <a:cs typeface="+mn-lt"/>
              </a:rPr>
              <a:t>d’action</a:t>
            </a:r>
            <a:r>
              <a:rPr lang="en-US" sz="1600" dirty="0">
                <a:ea typeface="+mn-lt"/>
                <a:cs typeface="+mn-lt"/>
              </a:rPr>
              <a:t> </a:t>
            </a:r>
            <a:r>
              <a:rPr lang="en-US" sz="1600">
                <a:ea typeface="+mn-lt"/>
                <a:cs typeface="+mn-lt"/>
              </a:rPr>
              <a:t>ne sera </a:t>
            </a:r>
            <a:r>
              <a:rPr lang="en-US" sz="1600" err="1">
                <a:ea typeface="+mn-lt"/>
                <a:cs typeface="+mn-lt"/>
              </a:rPr>
              <a:t>déclenché</a:t>
            </a:r>
            <a:r>
              <a:rPr lang="en-US" sz="1600">
                <a:ea typeface="+mn-lt"/>
                <a:cs typeface="+mn-lt"/>
              </a:rPr>
              <a:t>. Des </a:t>
            </a:r>
            <a:r>
              <a:rPr lang="en-US" sz="1600" err="1">
                <a:ea typeface="+mn-lt"/>
                <a:cs typeface="+mn-lt"/>
              </a:rPr>
              <a:t>exemples</a:t>
            </a:r>
            <a:r>
              <a:rPr lang="en-US" sz="1600">
                <a:ea typeface="+mn-lt"/>
                <a:cs typeface="+mn-lt"/>
              </a:rPr>
              <a:t> de cellules qui </a:t>
            </a:r>
            <a:r>
              <a:rPr lang="en-US" sz="1600" err="1">
                <a:ea typeface="+mn-lt"/>
                <a:cs typeface="+mn-lt"/>
              </a:rPr>
              <a:t>envoient</a:t>
            </a:r>
            <a:r>
              <a:rPr lang="en-US" sz="1600">
                <a:ea typeface="+mn-lt"/>
                <a:cs typeface="+mn-lt"/>
              </a:rPr>
              <a:t> des </a:t>
            </a:r>
            <a:r>
              <a:rPr lang="en-US" sz="1600" err="1">
                <a:ea typeface="+mn-lt"/>
                <a:cs typeface="+mn-lt"/>
              </a:rPr>
              <a:t>signaux</a:t>
            </a:r>
            <a:r>
              <a:rPr lang="en-US" sz="1600">
                <a:ea typeface="+mn-lt"/>
                <a:cs typeface="+mn-lt"/>
              </a:rPr>
              <a:t> par des </a:t>
            </a:r>
            <a:r>
              <a:rPr lang="en-US" sz="1600" err="1">
                <a:ea typeface="+mn-lt"/>
                <a:cs typeface="+mn-lt"/>
              </a:rPr>
              <a:t>potentiels</a:t>
            </a:r>
            <a:r>
              <a:rPr lang="en-US" sz="1600" dirty="0">
                <a:ea typeface="+mn-lt"/>
                <a:cs typeface="+mn-lt"/>
              </a:rPr>
              <a:t> </a:t>
            </a:r>
            <a:r>
              <a:rPr lang="en-US" sz="1600" err="1">
                <a:ea typeface="+mn-lt"/>
                <a:cs typeface="+mn-lt"/>
              </a:rPr>
              <a:t>d’action</a:t>
            </a:r>
            <a:r>
              <a:rPr lang="en-US" sz="1600" dirty="0">
                <a:ea typeface="+mn-lt"/>
                <a:cs typeface="+mn-lt"/>
              </a:rPr>
              <a:t> </a:t>
            </a:r>
            <a:r>
              <a:rPr lang="en-US" sz="1600" err="1">
                <a:ea typeface="+mn-lt"/>
                <a:cs typeface="+mn-lt"/>
              </a:rPr>
              <a:t>sont</a:t>
            </a:r>
            <a:r>
              <a:rPr lang="en-US" sz="1600">
                <a:ea typeface="+mn-lt"/>
                <a:cs typeface="+mn-lt"/>
              </a:rPr>
              <a:t> les </a:t>
            </a:r>
            <a:r>
              <a:rPr lang="en-US" sz="1600" err="1">
                <a:ea typeface="+mn-lt"/>
                <a:cs typeface="+mn-lt"/>
              </a:rPr>
              <a:t>neurones</a:t>
            </a:r>
            <a:r>
              <a:rPr lang="en-US" sz="1600">
                <a:ea typeface="+mn-lt"/>
                <a:cs typeface="+mn-lt"/>
              </a:rPr>
              <a:t> et les cellules </a:t>
            </a:r>
            <a:r>
              <a:rPr lang="en-US" sz="1600" err="1">
                <a:ea typeface="+mn-lt"/>
                <a:cs typeface="+mn-lt"/>
              </a:rPr>
              <a:t>musculaires</a:t>
            </a:r>
            <a:r>
              <a:rPr lang="en-US" sz="1600">
                <a:ea typeface="+mn-lt"/>
                <a:cs typeface="+mn-lt"/>
              </a:rPr>
              <a:t>. </a:t>
            </a:r>
            <a:endParaRPr lang="en-US" sz="1600" dirty="0">
              <a:ea typeface="+mn-lt"/>
              <a:cs typeface="+mn-lt"/>
            </a:endParaRPr>
          </a:p>
          <a:p>
            <a:pPr>
              <a:lnSpc>
                <a:spcPct val="90000"/>
              </a:lnSpc>
            </a:pPr>
            <a:endParaRPr lang="en-US" sz="1300"/>
          </a:p>
        </p:txBody>
      </p:sp>
      <p:pic>
        <p:nvPicPr>
          <p:cNvPr id="5" name="Picture 5">
            <a:extLst>
              <a:ext uri="{FF2B5EF4-FFF2-40B4-BE49-F238E27FC236}">
                <a16:creationId xmlns:a16="http://schemas.microsoft.com/office/drawing/2014/main" id="{89751749-D284-44DD-8E60-D6275452C007}"/>
              </a:ext>
            </a:extLst>
          </p:cNvPr>
          <p:cNvPicPr>
            <a:picLocks noChangeAspect="1"/>
          </p:cNvPicPr>
          <p:nvPr/>
        </p:nvPicPr>
        <p:blipFill>
          <a:blip r:embed="rId2"/>
          <a:stretch>
            <a:fillRect/>
          </a:stretch>
        </p:blipFill>
        <p:spPr>
          <a:xfrm>
            <a:off x="4619543" y="1009053"/>
            <a:ext cx="6953577" cy="4571977"/>
          </a:xfrm>
          <a:prstGeom prst="rect">
            <a:avLst/>
          </a:prstGeom>
        </p:spPr>
      </p:pic>
      <p:sp>
        <p:nvSpPr>
          <p:cNvPr id="22"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9139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15A3-7996-4641-9D21-687F2EBF6710}"/>
              </a:ext>
            </a:extLst>
          </p:cNvPr>
          <p:cNvSpPr>
            <a:spLocks noGrp="1"/>
          </p:cNvSpPr>
          <p:nvPr>
            <p:ph type="title"/>
          </p:nvPr>
        </p:nvSpPr>
        <p:spPr/>
        <p:txBody>
          <a:bodyPr/>
          <a:lstStyle/>
          <a:p>
            <a:r>
              <a:rPr lang="en-US" b="1" i="1" u="sng" cap="all" dirty="0">
                <a:solidFill>
                  <a:srgbClr val="FF0000"/>
                </a:solidFill>
                <a:ea typeface="+mj-lt"/>
                <a:cs typeface="+mj-lt"/>
              </a:rPr>
              <a:t>POTENTIEL DE REPOS </a:t>
            </a:r>
            <a:endParaRPr lang="en-US" b="1" u="sng" dirty="0">
              <a:solidFill>
                <a:srgbClr val="FF0000"/>
              </a:solidFill>
              <a:ea typeface="+mj-lt"/>
              <a:cs typeface="+mj-lt"/>
            </a:endParaRPr>
          </a:p>
          <a:p>
            <a:endParaRPr lang="en-US" dirty="0"/>
          </a:p>
        </p:txBody>
      </p:sp>
      <p:sp>
        <p:nvSpPr>
          <p:cNvPr id="3" name="Content Placeholder 2">
            <a:extLst>
              <a:ext uri="{FF2B5EF4-FFF2-40B4-BE49-F238E27FC236}">
                <a16:creationId xmlns:a16="http://schemas.microsoft.com/office/drawing/2014/main" id="{FFF30AC6-D80D-4E65-807B-995652ED7D51}"/>
              </a:ext>
            </a:extLst>
          </p:cNvPr>
          <p:cNvSpPr>
            <a:spLocks noGrp="1"/>
          </p:cNvSpPr>
          <p:nvPr>
            <p:ph idx="1"/>
          </p:nvPr>
        </p:nvSpPr>
        <p:spPr>
          <a:xfrm>
            <a:off x="1531937" y="2133600"/>
            <a:ext cx="9972675" cy="3777622"/>
          </a:xfrm>
        </p:spPr>
        <p:txBody>
          <a:bodyPr vert="horz" lIns="91440" tIns="45720" rIns="91440" bIns="45720" rtlCol="0" anchor="t">
            <a:normAutofit/>
          </a:bodyPr>
          <a:lstStyle/>
          <a:p>
            <a:r>
              <a:rPr lang="en-US" dirty="0">
                <a:ea typeface="+mn-lt"/>
                <a:cs typeface="+mn-lt"/>
              </a:rPr>
              <a:t>Comme </a:t>
            </a:r>
            <a:r>
              <a:rPr lang="en-US" dirty="0" err="1">
                <a:ea typeface="+mn-lt"/>
                <a:cs typeface="+mn-lt"/>
              </a:rPr>
              <a:t>l'intérieur</a:t>
            </a:r>
            <a:r>
              <a:rPr lang="en-US" dirty="0">
                <a:ea typeface="+mn-lt"/>
                <a:cs typeface="+mn-lt"/>
              </a:rPr>
              <a:t> de la cellule </a:t>
            </a:r>
            <a:r>
              <a:rPr lang="en-US" b="1" dirty="0" err="1">
                <a:ea typeface="+mn-lt"/>
                <a:cs typeface="+mn-lt"/>
              </a:rPr>
              <a:t>est</a:t>
            </a:r>
            <a:r>
              <a:rPr lang="en-US" dirty="0">
                <a:ea typeface="+mn-lt"/>
                <a:cs typeface="+mn-lt"/>
              </a:rPr>
              <a:t> </a:t>
            </a:r>
            <a:r>
              <a:rPr lang="en-US" dirty="0" err="1">
                <a:ea typeface="+mn-lt"/>
                <a:cs typeface="+mn-lt"/>
              </a:rPr>
              <a:t>négatif</a:t>
            </a:r>
            <a:r>
              <a:rPr lang="en-US" dirty="0">
                <a:ea typeface="+mn-lt"/>
                <a:cs typeface="+mn-lt"/>
              </a:rPr>
              <a:t> par rapport à </a:t>
            </a:r>
            <a:r>
              <a:rPr lang="en-US" dirty="0" err="1">
                <a:ea typeface="+mn-lt"/>
                <a:cs typeface="+mn-lt"/>
              </a:rPr>
              <a:t>l'extérieur</a:t>
            </a:r>
            <a:r>
              <a:rPr lang="en-US" dirty="0">
                <a:ea typeface="+mn-lt"/>
                <a:cs typeface="+mn-lt"/>
              </a:rPr>
              <a:t>, la </a:t>
            </a:r>
            <a:r>
              <a:rPr lang="en-US" b="1" dirty="0" err="1">
                <a:ea typeface="+mn-lt"/>
                <a:cs typeface="+mn-lt"/>
              </a:rPr>
              <a:t>valeur</a:t>
            </a:r>
            <a:r>
              <a:rPr lang="en-US" b="1" dirty="0">
                <a:ea typeface="+mn-lt"/>
                <a:cs typeface="+mn-lt"/>
              </a:rPr>
              <a:t> du </a:t>
            </a:r>
            <a:r>
              <a:rPr lang="en-US" b="1" dirty="0" err="1">
                <a:ea typeface="+mn-lt"/>
                <a:cs typeface="+mn-lt"/>
              </a:rPr>
              <a:t>potentiel</a:t>
            </a:r>
            <a:r>
              <a:rPr lang="en-US" b="1" dirty="0">
                <a:ea typeface="+mn-lt"/>
                <a:cs typeface="+mn-lt"/>
              </a:rPr>
              <a:t> </a:t>
            </a:r>
            <a:r>
              <a:rPr lang="en-US" b="1" dirty="0" err="1">
                <a:ea typeface="+mn-lt"/>
                <a:cs typeface="+mn-lt"/>
              </a:rPr>
              <a:t>est</a:t>
            </a:r>
            <a:r>
              <a:rPr lang="en-US" dirty="0">
                <a:ea typeface="+mn-lt"/>
                <a:cs typeface="+mn-lt"/>
              </a:rPr>
              <a:t> de - 70 mV. Ce </a:t>
            </a:r>
            <a:r>
              <a:rPr lang="en-US" b="1" dirty="0" err="1">
                <a:ea typeface="+mn-lt"/>
                <a:cs typeface="+mn-lt"/>
              </a:rPr>
              <a:t>potentiel</a:t>
            </a:r>
            <a:r>
              <a:rPr lang="en-US" dirty="0">
                <a:ea typeface="+mn-lt"/>
                <a:cs typeface="+mn-lt"/>
              </a:rPr>
              <a:t> </a:t>
            </a:r>
            <a:r>
              <a:rPr lang="en-US" dirty="0" err="1">
                <a:ea typeface="+mn-lt"/>
                <a:cs typeface="+mn-lt"/>
              </a:rPr>
              <a:t>dit</a:t>
            </a:r>
            <a:r>
              <a:rPr lang="en-US" dirty="0">
                <a:ea typeface="+mn-lt"/>
                <a:cs typeface="+mn-lt"/>
              </a:rPr>
              <a:t> de </a:t>
            </a:r>
            <a:r>
              <a:rPr lang="en-US" b="1" dirty="0">
                <a:ea typeface="+mn-lt"/>
                <a:cs typeface="+mn-lt"/>
              </a:rPr>
              <a:t>repos</a:t>
            </a:r>
            <a:r>
              <a:rPr lang="en-US" dirty="0">
                <a:ea typeface="+mn-lt"/>
                <a:cs typeface="+mn-lt"/>
              </a:rPr>
              <a:t> </a:t>
            </a:r>
            <a:r>
              <a:rPr lang="en-US" dirty="0" err="1">
                <a:ea typeface="+mn-lt"/>
                <a:cs typeface="+mn-lt"/>
              </a:rPr>
              <a:t>dépend</a:t>
            </a:r>
            <a:r>
              <a:rPr lang="en-US" dirty="0">
                <a:ea typeface="+mn-lt"/>
                <a:cs typeface="+mn-lt"/>
              </a:rPr>
              <a:t> du type de </a:t>
            </a:r>
            <a:r>
              <a:rPr lang="en-US" dirty="0" err="1">
                <a:ea typeface="+mn-lt"/>
                <a:cs typeface="+mn-lt"/>
              </a:rPr>
              <a:t>neurone</a:t>
            </a:r>
            <a:r>
              <a:rPr lang="en-US" dirty="0">
                <a:ea typeface="+mn-lt"/>
                <a:cs typeface="+mn-lt"/>
              </a:rPr>
              <a:t> et </a:t>
            </a:r>
            <a:r>
              <a:rPr lang="en-US" dirty="0" err="1">
                <a:ea typeface="+mn-lt"/>
                <a:cs typeface="+mn-lt"/>
              </a:rPr>
              <a:t>varie</a:t>
            </a:r>
            <a:r>
              <a:rPr lang="en-US" dirty="0">
                <a:ea typeface="+mn-lt"/>
                <a:cs typeface="+mn-lt"/>
              </a:rPr>
              <a:t> entre -40 à -90 mV. 3. Ce </a:t>
            </a:r>
            <a:r>
              <a:rPr lang="en-US" b="1" dirty="0" err="1">
                <a:ea typeface="+mn-lt"/>
                <a:cs typeface="+mn-lt"/>
              </a:rPr>
              <a:t>potentiel</a:t>
            </a:r>
            <a:r>
              <a:rPr lang="en-US" b="1" dirty="0">
                <a:ea typeface="+mn-lt"/>
                <a:cs typeface="+mn-lt"/>
              </a:rPr>
              <a:t> </a:t>
            </a:r>
            <a:r>
              <a:rPr lang="en-US" b="1" dirty="0" err="1">
                <a:ea typeface="+mn-lt"/>
                <a:cs typeface="+mn-lt"/>
              </a:rPr>
              <a:t>est</a:t>
            </a:r>
            <a:r>
              <a:rPr lang="en-US" dirty="0">
                <a:ea typeface="+mn-lt"/>
                <a:cs typeface="+mn-lt"/>
              </a:rPr>
              <a:t> </a:t>
            </a:r>
            <a:r>
              <a:rPr lang="en-US" dirty="0" err="1">
                <a:ea typeface="+mn-lt"/>
                <a:cs typeface="+mn-lt"/>
              </a:rPr>
              <a:t>appelé</a:t>
            </a:r>
            <a:r>
              <a:rPr lang="en-US" dirty="0">
                <a:ea typeface="+mn-lt"/>
                <a:cs typeface="+mn-lt"/>
              </a:rPr>
              <a:t> </a:t>
            </a:r>
            <a:r>
              <a:rPr lang="en-US" b="1" dirty="0" err="1">
                <a:ea typeface="+mn-lt"/>
                <a:cs typeface="+mn-lt"/>
              </a:rPr>
              <a:t>potentiel</a:t>
            </a:r>
            <a:r>
              <a:rPr lang="en-US" dirty="0">
                <a:ea typeface="+mn-lt"/>
                <a:cs typeface="+mn-lt"/>
              </a:rPr>
              <a:t> de membrane car il se </a:t>
            </a:r>
            <a:r>
              <a:rPr lang="en-US" dirty="0" err="1">
                <a:ea typeface="+mn-lt"/>
                <a:cs typeface="+mn-lt"/>
              </a:rPr>
              <a:t>manifeste</a:t>
            </a:r>
            <a:r>
              <a:rPr lang="en-US" dirty="0">
                <a:ea typeface="+mn-lt"/>
                <a:cs typeface="+mn-lt"/>
              </a:rPr>
              <a:t> </a:t>
            </a:r>
            <a:r>
              <a:rPr lang="en-US" dirty="0" err="1">
                <a:ea typeface="+mn-lt"/>
                <a:cs typeface="+mn-lt"/>
              </a:rPr>
              <a:t>dès</a:t>
            </a:r>
            <a:r>
              <a:rPr lang="en-US" dirty="0">
                <a:ea typeface="+mn-lt"/>
                <a:cs typeface="+mn-lt"/>
              </a:rPr>
              <a:t> la </a:t>
            </a:r>
            <a:r>
              <a:rPr lang="en-US" dirty="0" err="1">
                <a:ea typeface="+mn-lt"/>
                <a:cs typeface="+mn-lt"/>
              </a:rPr>
              <a:t>pénétration</a:t>
            </a:r>
            <a:r>
              <a:rPr lang="en-US" dirty="0">
                <a:ea typeface="+mn-lt"/>
                <a:cs typeface="+mn-lt"/>
              </a:rPr>
              <a:t> dans la cellule.</a:t>
            </a:r>
          </a:p>
          <a:p>
            <a:endParaRPr lang="en-US" dirty="0"/>
          </a:p>
        </p:txBody>
      </p:sp>
    </p:spTree>
    <p:extLst>
      <p:ext uri="{BB962C8B-B14F-4D97-AF65-F5344CB8AC3E}">
        <p14:creationId xmlns:p14="http://schemas.microsoft.com/office/powerpoint/2010/main" val="824624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6DBA-CE19-4D50-A8E5-91A413BE0DC2}"/>
              </a:ext>
            </a:extLst>
          </p:cNvPr>
          <p:cNvSpPr>
            <a:spLocks noGrp="1"/>
          </p:cNvSpPr>
          <p:nvPr>
            <p:ph type="title"/>
          </p:nvPr>
        </p:nvSpPr>
        <p:spPr/>
        <p:txBody>
          <a:bodyPr/>
          <a:lstStyle/>
          <a:p>
            <a:r>
              <a:rPr lang="en-US" b="1" i="1" u="sng" cap="all" dirty="0">
                <a:solidFill>
                  <a:srgbClr val="FF0000"/>
                </a:solidFill>
                <a:ea typeface="+mj-lt"/>
                <a:cs typeface="+mj-lt"/>
              </a:rPr>
              <a:t>DEFINITION D'UNE EMOTION</a:t>
            </a:r>
            <a:endParaRPr lang="en-US" b="1" u="sng">
              <a:solidFill>
                <a:srgbClr val="FF0000"/>
              </a:solidFill>
              <a:ea typeface="+mj-lt"/>
              <a:cs typeface="+mj-lt"/>
            </a:endParaRPr>
          </a:p>
          <a:p>
            <a:endParaRPr lang="en-US" dirty="0"/>
          </a:p>
        </p:txBody>
      </p:sp>
      <p:sp>
        <p:nvSpPr>
          <p:cNvPr id="3" name="Content Placeholder 2">
            <a:extLst>
              <a:ext uri="{FF2B5EF4-FFF2-40B4-BE49-F238E27FC236}">
                <a16:creationId xmlns:a16="http://schemas.microsoft.com/office/drawing/2014/main" id="{F3E06731-2BF5-4208-BC43-4121CD544FC5}"/>
              </a:ext>
            </a:extLst>
          </p:cNvPr>
          <p:cNvSpPr>
            <a:spLocks noGrp="1"/>
          </p:cNvSpPr>
          <p:nvPr>
            <p:ph idx="1"/>
          </p:nvPr>
        </p:nvSpPr>
        <p:spPr/>
        <p:txBody>
          <a:bodyPr vert="horz" lIns="91440" tIns="45720" rIns="91440" bIns="45720" rtlCol="0" anchor="t">
            <a:normAutofit/>
          </a:bodyPr>
          <a:lstStyle/>
          <a:p>
            <a:r>
              <a:rPr lang="en-US" dirty="0">
                <a:ea typeface="+mn-lt"/>
                <a:cs typeface="+mn-lt"/>
              </a:rPr>
              <a:t>Les </a:t>
            </a:r>
            <a:r>
              <a:rPr lang="en-US" dirty="0" err="1">
                <a:ea typeface="+mn-lt"/>
                <a:cs typeface="+mn-lt"/>
              </a:rPr>
              <a:t>émotions</a:t>
            </a:r>
            <a:r>
              <a:rPr lang="en-US" dirty="0">
                <a:ea typeface="+mn-lt"/>
                <a:cs typeface="+mn-lt"/>
              </a:rPr>
              <a:t> </a:t>
            </a:r>
            <a:r>
              <a:rPr lang="en-US" dirty="0" err="1">
                <a:ea typeface="+mn-lt"/>
                <a:cs typeface="+mn-lt"/>
              </a:rPr>
              <a:t>sont</a:t>
            </a:r>
            <a:r>
              <a:rPr lang="en-US" dirty="0">
                <a:ea typeface="+mn-lt"/>
                <a:cs typeface="+mn-lt"/>
              </a:rPr>
              <a:t> des </a:t>
            </a:r>
            <a:r>
              <a:rPr lang="en-US" dirty="0" err="1">
                <a:ea typeface="+mn-lt"/>
                <a:cs typeface="+mn-lt"/>
              </a:rPr>
              <a:t>programmes</a:t>
            </a:r>
            <a:r>
              <a:rPr lang="en-US" dirty="0">
                <a:ea typeface="+mn-lt"/>
                <a:cs typeface="+mn-lt"/>
              </a:rPr>
              <a:t> complexes </a:t>
            </a:r>
            <a:r>
              <a:rPr lang="en-US" dirty="0" err="1">
                <a:ea typeface="+mn-lt"/>
                <a:cs typeface="+mn-lt"/>
              </a:rPr>
              <a:t>d'actions</a:t>
            </a:r>
            <a:r>
              <a:rPr lang="en-US" dirty="0">
                <a:ea typeface="+mn-lt"/>
                <a:cs typeface="+mn-lt"/>
              </a:rPr>
              <a:t> </a:t>
            </a:r>
            <a:r>
              <a:rPr lang="en-US" dirty="0" err="1">
                <a:ea typeface="+mn-lt"/>
                <a:cs typeface="+mn-lt"/>
              </a:rPr>
              <a:t>déclenchés</a:t>
            </a:r>
            <a:r>
              <a:rPr lang="en-US" dirty="0">
                <a:ea typeface="+mn-lt"/>
                <a:cs typeface="+mn-lt"/>
              </a:rPr>
              <a:t> par la </a:t>
            </a:r>
            <a:r>
              <a:rPr lang="en-US" dirty="0" err="1">
                <a:ea typeface="+mn-lt"/>
                <a:cs typeface="+mn-lt"/>
              </a:rPr>
              <a:t>présence</a:t>
            </a:r>
            <a:r>
              <a:rPr lang="en-US" dirty="0">
                <a:ea typeface="+mn-lt"/>
                <a:cs typeface="+mn-lt"/>
              </a:rPr>
              <a:t> de </a:t>
            </a:r>
            <a:r>
              <a:rPr lang="en-US" dirty="0" err="1">
                <a:ea typeface="+mn-lt"/>
                <a:cs typeface="+mn-lt"/>
              </a:rPr>
              <a:t>certains</a:t>
            </a:r>
            <a:r>
              <a:rPr lang="en-US" dirty="0">
                <a:ea typeface="+mn-lt"/>
                <a:cs typeface="+mn-lt"/>
              </a:rPr>
              <a:t> stimuli, </a:t>
            </a:r>
            <a:r>
              <a:rPr lang="en-US" dirty="0" err="1">
                <a:ea typeface="+mn-lt"/>
                <a:cs typeface="+mn-lt"/>
              </a:rPr>
              <a:t>externes</a:t>
            </a:r>
            <a:r>
              <a:rPr lang="en-US" dirty="0">
                <a:ea typeface="+mn-lt"/>
                <a:cs typeface="+mn-lt"/>
              </a:rPr>
              <a:t> au corps </a:t>
            </a:r>
            <a:r>
              <a:rPr lang="en-US" dirty="0" err="1">
                <a:ea typeface="+mn-lt"/>
                <a:cs typeface="+mn-lt"/>
              </a:rPr>
              <a:t>ou</a:t>
            </a:r>
            <a:r>
              <a:rPr lang="en-US" dirty="0">
                <a:ea typeface="+mn-lt"/>
                <a:cs typeface="+mn-lt"/>
              </a:rPr>
              <a:t> internes au corps, </a:t>
            </a:r>
            <a:r>
              <a:rPr lang="en-US" dirty="0" err="1">
                <a:ea typeface="+mn-lt"/>
                <a:cs typeface="+mn-lt"/>
              </a:rPr>
              <a:t>lorsque</a:t>
            </a:r>
            <a:r>
              <a:rPr lang="en-US" dirty="0">
                <a:ea typeface="+mn-lt"/>
                <a:cs typeface="+mn-lt"/>
              </a:rPr>
              <a:t> </a:t>
            </a:r>
            <a:r>
              <a:rPr lang="en-US" dirty="0" err="1">
                <a:ea typeface="+mn-lt"/>
                <a:cs typeface="+mn-lt"/>
              </a:rPr>
              <a:t>ces</a:t>
            </a:r>
            <a:r>
              <a:rPr lang="en-US" dirty="0">
                <a:ea typeface="+mn-lt"/>
                <a:cs typeface="+mn-lt"/>
              </a:rPr>
              <a:t> stimuli </a:t>
            </a:r>
            <a:r>
              <a:rPr lang="en-US" dirty="0" err="1">
                <a:ea typeface="+mn-lt"/>
                <a:cs typeface="+mn-lt"/>
              </a:rPr>
              <a:t>activent</a:t>
            </a:r>
            <a:r>
              <a:rPr lang="en-US" dirty="0">
                <a:ea typeface="+mn-lt"/>
                <a:cs typeface="+mn-lt"/>
              </a:rPr>
              <a:t> </a:t>
            </a:r>
            <a:r>
              <a:rPr lang="en-US" dirty="0" err="1">
                <a:ea typeface="+mn-lt"/>
                <a:cs typeface="+mn-lt"/>
              </a:rPr>
              <a:t>certains</a:t>
            </a:r>
            <a:r>
              <a:rPr lang="en-US" dirty="0">
                <a:ea typeface="+mn-lt"/>
                <a:cs typeface="+mn-lt"/>
              </a:rPr>
              <a:t> </a:t>
            </a:r>
            <a:r>
              <a:rPr lang="en-US" dirty="0" err="1">
                <a:ea typeface="+mn-lt"/>
                <a:cs typeface="+mn-lt"/>
              </a:rPr>
              <a:t>systèmes</a:t>
            </a:r>
            <a:r>
              <a:rPr lang="en-US" dirty="0">
                <a:ea typeface="+mn-lt"/>
                <a:cs typeface="+mn-lt"/>
              </a:rPr>
              <a:t> </a:t>
            </a:r>
            <a:r>
              <a:rPr lang="en-US" dirty="0" err="1">
                <a:ea typeface="+mn-lt"/>
                <a:cs typeface="+mn-lt"/>
              </a:rPr>
              <a:t>neuronaux</a:t>
            </a:r>
            <a:r>
              <a:rPr lang="en-US" dirty="0">
                <a:ea typeface="+mn-lt"/>
                <a:cs typeface="+mn-lt"/>
              </a:rPr>
              <a:t>. </a:t>
            </a:r>
          </a:p>
          <a:p>
            <a:r>
              <a:rPr lang="en-US" dirty="0">
                <a:ea typeface="+mn-lt"/>
                <a:cs typeface="+mn-lt"/>
              </a:rPr>
              <a:t> Les  </a:t>
            </a:r>
            <a:r>
              <a:rPr lang="en-US" dirty="0" err="1">
                <a:ea typeface="+mn-lt"/>
                <a:cs typeface="+mn-lt"/>
              </a:rPr>
              <a:t>systèmes</a:t>
            </a:r>
            <a:r>
              <a:rPr lang="en-US" dirty="0">
                <a:ea typeface="+mn-lt"/>
                <a:cs typeface="+mn-lt"/>
              </a:rPr>
              <a:t> </a:t>
            </a:r>
            <a:r>
              <a:rPr lang="en-US" dirty="0" err="1">
                <a:ea typeface="+mn-lt"/>
                <a:cs typeface="+mn-lt"/>
              </a:rPr>
              <a:t>déclencheurs</a:t>
            </a:r>
            <a:r>
              <a:rPr lang="en-US" dirty="0">
                <a:ea typeface="+mn-lt"/>
                <a:cs typeface="+mn-lt"/>
              </a:rPr>
              <a:t>, les </a:t>
            </a:r>
            <a:r>
              <a:rPr lang="en-US" dirty="0" err="1">
                <a:ea typeface="+mn-lt"/>
                <a:cs typeface="+mn-lt"/>
              </a:rPr>
              <a:t>systèmes</a:t>
            </a:r>
            <a:r>
              <a:rPr lang="en-US" dirty="0">
                <a:ea typeface="+mn-lt"/>
                <a:cs typeface="+mn-lt"/>
              </a:rPr>
              <a:t> </a:t>
            </a:r>
            <a:r>
              <a:rPr lang="en-US" dirty="0" err="1">
                <a:ea typeface="+mn-lt"/>
                <a:cs typeface="+mn-lt"/>
              </a:rPr>
              <a:t>neuronaux</a:t>
            </a:r>
            <a:r>
              <a:rPr lang="en-US" dirty="0">
                <a:ea typeface="+mn-lt"/>
                <a:cs typeface="+mn-lt"/>
              </a:rPr>
              <a:t> qui </a:t>
            </a:r>
            <a:r>
              <a:rPr lang="en-US" dirty="0" err="1">
                <a:ea typeface="+mn-lt"/>
                <a:cs typeface="+mn-lt"/>
              </a:rPr>
              <a:t>exécutent</a:t>
            </a:r>
            <a:r>
              <a:rPr lang="en-US" dirty="0">
                <a:ea typeface="+mn-lt"/>
                <a:cs typeface="+mn-lt"/>
              </a:rPr>
              <a:t> le </a:t>
            </a:r>
            <a:r>
              <a:rPr lang="en-US" dirty="0" err="1">
                <a:ea typeface="+mn-lt"/>
                <a:cs typeface="+mn-lt"/>
              </a:rPr>
              <a:t>programme</a:t>
            </a:r>
            <a:r>
              <a:rPr lang="en-US" dirty="0">
                <a:ea typeface="+mn-lt"/>
                <a:cs typeface="+mn-lt"/>
              </a:rPr>
              <a:t> </a:t>
            </a:r>
            <a:r>
              <a:rPr lang="en-US" dirty="0" err="1">
                <a:ea typeface="+mn-lt"/>
                <a:cs typeface="+mn-lt"/>
              </a:rPr>
              <a:t>d'action</a:t>
            </a:r>
            <a:r>
              <a:rPr lang="en-US" dirty="0">
                <a:ea typeface="+mn-lt"/>
                <a:cs typeface="+mn-lt"/>
              </a:rPr>
              <a:t> et les actions </a:t>
            </a:r>
            <a:r>
              <a:rPr lang="en-US" dirty="0" err="1">
                <a:ea typeface="+mn-lt"/>
                <a:cs typeface="+mn-lt"/>
              </a:rPr>
              <a:t>dont</a:t>
            </a:r>
            <a:r>
              <a:rPr lang="en-US" dirty="0">
                <a:ea typeface="+mn-lt"/>
                <a:cs typeface="+mn-lt"/>
              </a:rPr>
              <a:t> </a:t>
            </a:r>
            <a:r>
              <a:rPr lang="en-US" dirty="0" err="1">
                <a:ea typeface="+mn-lt"/>
                <a:cs typeface="+mn-lt"/>
              </a:rPr>
              <a:t>l'ensemble</a:t>
            </a:r>
            <a:r>
              <a:rPr lang="en-US" dirty="0">
                <a:ea typeface="+mn-lt"/>
                <a:cs typeface="+mn-lt"/>
              </a:rPr>
              <a:t> </a:t>
            </a:r>
            <a:r>
              <a:rPr lang="en-US" dirty="0" err="1">
                <a:ea typeface="+mn-lt"/>
                <a:cs typeface="+mn-lt"/>
              </a:rPr>
              <a:t>constitue</a:t>
            </a:r>
            <a:r>
              <a:rPr lang="en-US" dirty="0">
                <a:ea typeface="+mn-lt"/>
                <a:cs typeface="+mn-lt"/>
              </a:rPr>
              <a:t> </a:t>
            </a:r>
            <a:r>
              <a:rPr lang="en-US" dirty="0" err="1">
                <a:ea typeface="+mn-lt"/>
                <a:cs typeface="+mn-lt"/>
              </a:rPr>
              <a:t>chaque</a:t>
            </a:r>
            <a:r>
              <a:rPr lang="en-US" dirty="0">
                <a:ea typeface="+mn-lt"/>
                <a:cs typeface="+mn-lt"/>
              </a:rPr>
              <a:t> </a:t>
            </a:r>
            <a:r>
              <a:rPr lang="en-US" dirty="0" err="1">
                <a:ea typeface="+mn-lt"/>
                <a:cs typeface="+mn-lt"/>
              </a:rPr>
              <a:t>émotion</a:t>
            </a:r>
            <a:r>
              <a:rPr lang="en-US" dirty="0">
                <a:ea typeface="+mn-lt"/>
                <a:cs typeface="+mn-lt"/>
              </a:rPr>
              <a:t>, </a:t>
            </a:r>
            <a:r>
              <a:rPr lang="en-US" dirty="0" err="1">
                <a:ea typeface="+mn-lt"/>
                <a:cs typeface="+mn-lt"/>
              </a:rPr>
              <a:t>ont</a:t>
            </a:r>
            <a:r>
              <a:rPr lang="en-US" dirty="0">
                <a:ea typeface="+mn-lt"/>
                <a:cs typeface="+mn-lt"/>
              </a:rPr>
              <a:t> </a:t>
            </a:r>
            <a:r>
              <a:rPr lang="en-US" dirty="0" err="1">
                <a:ea typeface="+mn-lt"/>
                <a:cs typeface="+mn-lt"/>
              </a:rPr>
              <a:t>été</a:t>
            </a:r>
            <a:r>
              <a:rPr lang="en-US" dirty="0">
                <a:ea typeface="+mn-lt"/>
                <a:cs typeface="+mn-lt"/>
              </a:rPr>
              <a:t> </a:t>
            </a:r>
            <a:r>
              <a:rPr lang="en-US" dirty="0" err="1">
                <a:ea typeface="+mn-lt"/>
                <a:cs typeface="+mn-lt"/>
              </a:rPr>
              <a:t>sélectionnés</a:t>
            </a:r>
            <a:r>
              <a:rPr lang="en-US" dirty="0">
                <a:ea typeface="+mn-lt"/>
                <a:cs typeface="+mn-lt"/>
              </a:rPr>
              <a:t> au </a:t>
            </a:r>
            <a:r>
              <a:rPr lang="en-US" dirty="0" err="1">
                <a:ea typeface="+mn-lt"/>
                <a:cs typeface="+mn-lt"/>
              </a:rPr>
              <a:t>cours</a:t>
            </a:r>
            <a:r>
              <a:rPr lang="en-US" dirty="0">
                <a:ea typeface="+mn-lt"/>
                <a:cs typeface="+mn-lt"/>
              </a:rPr>
              <a:t> de </a:t>
            </a:r>
            <a:r>
              <a:rPr lang="en-US" dirty="0" err="1">
                <a:ea typeface="+mn-lt"/>
                <a:cs typeface="+mn-lt"/>
              </a:rPr>
              <a:t>l'évolution</a:t>
            </a:r>
            <a:r>
              <a:rPr lang="en-US" dirty="0">
                <a:ea typeface="+mn-lt"/>
                <a:cs typeface="+mn-lt"/>
              </a:rPr>
              <a:t> et </a:t>
            </a:r>
            <a:r>
              <a:rPr lang="en-US" dirty="0" err="1">
                <a:ea typeface="+mn-lt"/>
                <a:cs typeface="+mn-lt"/>
              </a:rPr>
              <a:t>deviennent</a:t>
            </a:r>
            <a:r>
              <a:rPr lang="en-US" dirty="0">
                <a:ea typeface="+mn-lt"/>
                <a:cs typeface="+mn-lt"/>
              </a:rPr>
              <a:t> </a:t>
            </a:r>
            <a:r>
              <a:rPr lang="en-US" dirty="0" err="1">
                <a:ea typeface="+mn-lt"/>
                <a:cs typeface="+mn-lt"/>
              </a:rPr>
              <a:t>disponibles</a:t>
            </a:r>
            <a:r>
              <a:rPr lang="en-US" dirty="0">
                <a:ea typeface="+mn-lt"/>
                <a:cs typeface="+mn-lt"/>
              </a:rPr>
              <a:t> pour </a:t>
            </a:r>
            <a:r>
              <a:rPr lang="en-US" dirty="0" err="1">
                <a:ea typeface="+mn-lt"/>
                <a:cs typeface="+mn-lt"/>
              </a:rPr>
              <a:t>chaque</a:t>
            </a:r>
            <a:r>
              <a:rPr lang="en-US" dirty="0">
                <a:ea typeface="+mn-lt"/>
                <a:cs typeface="+mn-lt"/>
              </a:rPr>
              <a:t> </a:t>
            </a:r>
            <a:r>
              <a:rPr lang="en-US" dirty="0" err="1">
                <a:ea typeface="+mn-lt"/>
                <a:cs typeface="+mn-lt"/>
              </a:rPr>
              <a:t>organisme</a:t>
            </a:r>
            <a:r>
              <a:rPr lang="en-US" dirty="0">
                <a:ea typeface="+mn-lt"/>
                <a:cs typeface="+mn-lt"/>
              </a:rPr>
              <a:t> </a:t>
            </a:r>
            <a:r>
              <a:rPr lang="en-US" dirty="0" err="1">
                <a:ea typeface="+mn-lt"/>
                <a:cs typeface="+mn-lt"/>
              </a:rPr>
              <a:t>d'une</a:t>
            </a:r>
            <a:r>
              <a:rPr lang="en-US" dirty="0">
                <a:ea typeface="+mn-lt"/>
                <a:cs typeface="+mn-lt"/>
              </a:rPr>
              <a:t> </a:t>
            </a:r>
            <a:r>
              <a:rPr lang="en-US" dirty="0" err="1">
                <a:ea typeface="+mn-lt"/>
                <a:cs typeface="+mn-lt"/>
              </a:rPr>
              <a:t>espèce</a:t>
            </a:r>
            <a:r>
              <a:rPr lang="en-US" dirty="0">
                <a:ea typeface="+mn-lt"/>
                <a:cs typeface="+mn-lt"/>
              </a:rPr>
              <a:t> </a:t>
            </a:r>
            <a:r>
              <a:rPr lang="en-US" dirty="0" err="1">
                <a:ea typeface="+mn-lt"/>
                <a:cs typeface="+mn-lt"/>
              </a:rPr>
              <a:t>donnée</a:t>
            </a:r>
            <a:r>
              <a:rPr lang="en-US" dirty="0">
                <a:ea typeface="+mn-lt"/>
                <a:cs typeface="+mn-lt"/>
              </a:rPr>
              <a:t> au début de son </a:t>
            </a:r>
            <a:r>
              <a:rPr lang="en-US" dirty="0" err="1">
                <a:ea typeface="+mn-lt"/>
                <a:cs typeface="+mn-lt"/>
              </a:rPr>
              <a:t>développement</a:t>
            </a:r>
            <a:r>
              <a:rPr lang="en-US" dirty="0">
                <a:ea typeface="+mn-lt"/>
                <a:cs typeface="+mn-lt"/>
              </a:rPr>
              <a:t> grâce au </a:t>
            </a:r>
            <a:r>
              <a:rPr lang="en-US" dirty="0" err="1">
                <a:ea typeface="+mn-lt"/>
                <a:cs typeface="+mn-lt"/>
              </a:rPr>
              <a:t>génome</a:t>
            </a:r>
            <a:r>
              <a:rPr lang="en-US" dirty="0">
                <a:ea typeface="+mn-lt"/>
                <a:cs typeface="+mn-lt"/>
              </a:rPr>
              <a:t> de </a:t>
            </a:r>
            <a:r>
              <a:rPr lang="en-US" dirty="0" err="1">
                <a:ea typeface="+mn-lt"/>
                <a:cs typeface="+mn-lt"/>
              </a:rPr>
              <a:t>cet</a:t>
            </a:r>
            <a:r>
              <a:rPr lang="en-US" dirty="0">
                <a:ea typeface="+mn-lt"/>
                <a:cs typeface="+mn-lt"/>
              </a:rPr>
              <a:t> </a:t>
            </a:r>
            <a:r>
              <a:rPr lang="en-US" dirty="0" err="1">
                <a:ea typeface="+mn-lt"/>
                <a:cs typeface="+mn-lt"/>
              </a:rPr>
              <a:t>organisme</a:t>
            </a:r>
            <a:r>
              <a:rPr lang="en-US" dirty="0">
                <a:ea typeface="+mn-lt"/>
                <a:cs typeface="+mn-lt"/>
              </a:rPr>
              <a:t>.</a:t>
            </a:r>
            <a:endParaRPr lang="en-US" dirty="0"/>
          </a:p>
        </p:txBody>
      </p:sp>
    </p:spTree>
    <p:extLst>
      <p:ext uri="{BB962C8B-B14F-4D97-AF65-F5344CB8AC3E}">
        <p14:creationId xmlns:p14="http://schemas.microsoft.com/office/powerpoint/2010/main" val="281948228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Wisp</vt:lpstr>
      <vt:lpstr>Système de reconnaissance des émotions pour les personnes atteintes de troubles de l'autisme</vt:lpstr>
      <vt:lpstr>Sommaire:</vt:lpstr>
      <vt:lpstr>1.      Organisation du système nerveux  </vt:lpstr>
      <vt:lpstr>CERVEAU  </vt:lpstr>
      <vt:lpstr>NEURONES  </vt:lpstr>
      <vt:lpstr>SYNAPSES  </vt:lpstr>
      <vt:lpstr>POTENTIEL D'ACTION </vt:lpstr>
      <vt:lpstr>POTENTIEL DE REPOS  </vt:lpstr>
      <vt:lpstr>DEFINITION D'UNE EMOTION </vt:lpstr>
      <vt:lpstr>      LES ZONES  CÉRÉBRALES PRENANT PART DANS LE MÉCANISME ÉMOTIONNEL </vt:lpstr>
      <vt:lpstr>LES TECHNIQUES D’ACQUISITION DES ACTIVITÉS CÉRÉBRALES </vt:lpstr>
      <vt:lpstr>1)- TECHNIQUES NON-INVASIVES </vt:lpstr>
      <vt:lpstr>PowerPoint Presentation</vt:lpstr>
      <vt:lpstr>Comparaison entre EEG et MEG</vt:lpstr>
      <vt:lpstr>PowerPoint Presentation</vt:lpstr>
      <vt:lpstr>2)- TECHNIQUES INVASIVES </vt:lpstr>
      <vt:lpstr>Les oscillations cérébrales </vt:lpstr>
      <vt:lpstr>Montage d’électrodes</vt:lpstr>
      <vt:lpstr>1)Montage unipolaire (référentiel) </vt:lpstr>
      <vt:lpstr>2)Montage bipolaire</vt:lpstr>
      <vt:lpstr>Positionnement des électrodes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249</cp:revision>
  <dcterms:created xsi:type="dcterms:W3CDTF">2021-07-12T17:26:47Z</dcterms:created>
  <dcterms:modified xsi:type="dcterms:W3CDTF">2021-07-15T19:02:24Z</dcterms:modified>
</cp:coreProperties>
</file>