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BF800-A562-4E75-AC48-00588640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2EAEFF-CF4C-41CF-A671-97B9A466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293C5-ADE8-4AB1-8EA1-43D636AB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820A27-DD62-4917-BFBA-DA1278312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18B3A-3F64-489F-9C36-D956BCAC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4840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2CEF2-1E07-46E1-9A2A-806842C5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4FAC5D-59F8-4AB4-BD0C-8AEB8165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821FF-3507-40E0-A119-8AEC3E95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5C652-408A-492C-B7B1-3658637A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BA4881-57F2-46D9-9F00-7DAF680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9710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40CB67-F16E-46E9-AD9B-B3631165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E5431C-3DB4-4A6C-A57A-06B996BE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E78EC-DF6D-41A7-A859-EB072B9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02876-A4F1-4A3E-B0FB-52DBB579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354659-DD25-4E23-8764-585839A7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9548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DF449-7A95-464C-92A6-D94E7863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9BD15-9F1F-4BB1-B9D7-3D71F109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18008-224A-4CBC-A65E-50D5DA42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0DBB5-8946-4E00-9D26-A8A1620A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D77F8-95F5-4A14-90D6-1E329361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87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09592-12D5-4AE3-8722-6558E89E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0E81B-2159-4CCB-93E8-4DA40127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0ACC0-0FD6-4C8C-AB5B-FFF53E54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ECC64-6C97-449F-8678-8216DB16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8828D-12F5-40DB-96D6-B2DF357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894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2C34-10BF-4A7B-AC01-41755A68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7433D1-B761-4172-A1FA-BB4D3499E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43733-3CB7-4D0D-B60D-05FCD172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5AF123-DD35-408C-8B94-55ACF9F1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A7A67-9844-4BE5-BB83-425D60F7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894AF0-F321-40E2-B108-A12412CA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8172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D0CAC-4751-46DE-BC64-98DEB52C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C7955-8935-4667-8F64-1A3BBEA3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40717E-DADF-4534-9238-0F83FA37F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2CECE0-C921-4391-B386-A5CECBD7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D532B4-55BA-43CE-B22E-56C063E3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F5BA2A-0D1C-4A8C-A74A-49686C5E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5558DB-B083-49F4-9B1D-E745C83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971692-F83C-4A58-8539-A9F8950A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611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58E1D-3C1D-410C-A9AD-271C435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843857-0FD0-4B3D-A893-43708E15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F47C0-C6CF-4F70-8BD0-51D960E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AD4AA2-1EF8-4C0D-893C-6D2DAC43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966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5C55C6-06C2-42E1-998E-6E576C92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C47E2A-0726-4749-9CEC-C25EF5B7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1EC3E-B5B1-4C07-899C-9E86340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5202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343BC-3B6D-4B12-A245-503CB27B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0E5350-62FE-4A86-8829-ED581938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9553F0-B353-4B3A-AAEA-6DC23EA44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5EC86-1A67-4B3D-9239-EF3A6DD2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559231-9BDC-4ECE-8D55-A31B3114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3DCD65-3D79-4EEE-AE28-468E98D8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654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7DAAD-2F44-4A22-B285-9422985D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BBC394-BDF7-483E-9A7B-5B5BF735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A79CCB-3FB5-4634-BE1B-3C4061BD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EE1FB9-F387-42ED-8C6F-72D5C02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5E877D-A61B-49F3-80F2-C09008DA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E23177-CD3A-407C-ACC0-A149B1D7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94807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1D8820-EF08-4157-B1CB-08B0A46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75753B-5B64-4A96-9E2A-2FB7FA502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1B723-1162-45B1-A50E-713EA2813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D4B2-A265-4D2C-8708-93D7F6AE0CE8}" type="datetimeFigureOut">
              <a:rPr lang="fr-TN" smtClean="0"/>
              <a:t>14/02/2023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46692-E74C-4440-8E52-DFABED88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C09E68-9DE0-452E-B6BD-35EA25D3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76428-AF90-4781-87CA-45C2FD8DA5C0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663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A8A01-9C85-497A-812C-D91F88E32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dirty="0">
                <a:solidFill>
                  <a:schemeClr val="accent1"/>
                </a:solidFill>
              </a:rPr>
              <a:t>How does the web work?</a:t>
            </a:r>
            <a:endParaRPr lang="fr-TN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0248E-DEE5-412A-8D8F-D6077286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94159C-5D41-4690-A164-759A9896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</a:t>
            </a:r>
            <a:r>
              <a:rPr lang="fr-FR" dirty="0" err="1"/>
              <a:t>operates</a:t>
            </a:r>
            <a:r>
              <a:rPr lang="fr-FR" dirty="0"/>
              <a:t> on the top of the Internet</a:t>
            </a:r>
          </a:p>
          <a:p>
            <a:r>
              <a:rPr lang="fr-FR" dirty="0" err="1"/>
              <a:t>Here</a:t>
            </a:r>
            <a:r>
              <a:rPr lang="fr-FR" dirty="0"/>
              <a:t> are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terms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grok</a:t>
            </a:r>
            <a:r>
              <a:rPr lang="fr-FR" dirty="0"/>
              <a:t> the secrets of the World Wide Web:</a:t>
            </a:r>
          </a:p>
          <a:p>
            <a:pPr marL="0" indent="0">
              <a:buNone/>
            </a:pPr>
            <a:r>
              <a:rPr lang="fr-FR" dirty="0"/>
              <a:t>-URL-Uniform Resource Locator</a:t>
            </a:r>
          </a:p>
          <a:p>
            <a:pPr>
              <a:buFontTx/>
              <a:buChar char="-"/>
            </a:pPr>
            <a:r>
              <a:rPr lang="fr-FR" dirty="0" err="1"/>
              <a:t>Protocols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HTTP – </a:t>
            </a:r>
            <a:r>
              <a:rPr lang="fr-FR" dirty="0" err="1"/>
              <a:t>Hypertext</a:t>
            </a:r>
            <a:r>
              <a:rPr lang="fr-FR" dirty="0"/>
              <a:t> Transfer Protocol</a:t>
            </a:r>
          </a:p>
          <a:p>
            <a:pPr>
              <a:buFontTx/>
              <a:buChar char="-"/>
            </a:pPr>
            <a:r>
              <a:rPr lang="fr-FR" dirty="0"/>
              <a:t>IP </a:t>
            </a:r>
            <a:r>
              <a:rPr lang="fr-FR" dirty="0" err="1"/>
              <a:t>Address</a:t>
            </a:r>
            <a:r>
              <a:rPr lang="fr-FR" dirty="0"/>
              <a:t>-Internet Protocol</a:t>
            </a:r>
          </a:p>
          <a:p>
            <a:pPr>
              <a:buFontTx/>
              <a:buChar char="-"/>
            </a:pPr>
            <a:r>
              <a:rPr lang="fr-FR" dirty="0"/>
              <a:t>Domain Name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4266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850D6-D0C4-49FB-81BC-D5DA55B5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type or click an URL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browser , a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sent to </a:t>
            </a:r>
            <a:r>
              <a:rPr lang="fr-FR" dirty="0" err="1"/>
              <a:t>your</a:t>
            </a:r>
            <a:r>
              <a:rPr lang="fr-FR" dirty="0"/>
              <a:t> Internet Service Provider</a:t>
            </a:r>
          </a:p>
          <a:p>
            <a:r>
              <a:rPr lang="fr-FR" dirty="0"/>
              <a:t>The Internet Service Provider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communicates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DNS ( Domain Name System) and checks the IP </a:t>
            </a:r>
            <a:r>
              <a:rPr lang="fr-FR" dirty="0" err="1"/>
              <a:t>address</a:t>
            </a:r>
            <a:r>
              <a:rPr lang="fr-FR" dirty="0"/>
              <a:t> for the server </a:t>
            </a:r>
            <a:r>
              <a:rPr lang="fr-FR" dirty="0" err="1"/>
              <a:t>that</a:t>
            </a:r>
            <a:r>
              <a:rPr lang="fr-FR" dirty="0"/>
              <a:t> hosts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website</a:t>
            </a:r>
            <a:endParaRPr lang="fr-FR" dirty="0"/>
          </a:p>
          <a:p>
            <a:r>
              <a:rPr lang="fr-FR" dirty="0"/>
              <a:t>Internet service providers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receiving</a:t>
            </a:r>
            <a:r>
              <a:rPr lang="fr-FR" dirty="0"/>
              <a:t> the IP </a:t>
            </a:r>
            <a:r>
              <a:rPr lang="fr-FR" dirty="0" err="1"/>
              <a:t>address</a:t>
            </a:r>
            <a:r>
              <a:rPr lang="fr-FR" dirty="0"/>
              <a:t> of the destination server </a:t>
            </a:r>
            <a:r>
              <a:rPr lang="fr-FR" dirty="0" err="1"/>
              <a:t>sends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browser</a:t>
            </a:r>
          </a:p>
          <a:p>
            <a:r>
              <a:rPr lang="fr-FR" dirty="0" err="1"/>
              <a:t>Now</a:t>
            </a:r>
            <a:r>
              <a:rPr lang="fr-FR" dirty="0"/>
              <a:t>, the browser sticks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virual</a:t>
            </a:r>
            <a:r>
              <a:rPr lang="fr-FR" dirty="0"/>
              <a:t> </a:t>
            </a:r>
            <a:r>
              <a:rPr lang="fr-FR" dirty="0" err="1"/>
              <a:t>envelope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packets</a:t>
            </a:r>
            <a:r>
              <a:rPr lang="fr-FR" dirty="0"/>
              <a:t> and wraps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information 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the IP </a:t>
            </a:r>
            <a:r>
              <a:rPr lang="fr-FR" dirty="0" err="1"/>
              <a:t>address</a:t>
            </a:r>
            <a:r>
              <a:rPr lang="fr-FR" dirty="0"/>
              <a:t> of </a:t>
            </a:r>
            <a:r>
              <a:rPr lang="fr-FR" dirty="0" err="1"/>
              <a:t>that</a:t>
            </a:r>
            <a:r>
              <a:rPr lang="fr-FR" dirty="0"/>
              <a:t> server</a:t>
            </a:r>
          </a:p>
          <a:p>
            <a:r>
              <a:rPr lang="fr-FR" dirty="0"/>
              <a:t>The IP </a:t>
            </a:r>
            <a:r>
              <a:rPr lang="fr-FR" dirty="0" err="1"/>
              <a:t>address</a:t>
            </a:r>
            <a:r>
              <a:rPr lang="fr-FR" dirty="0"/>
              <a:t> of the </a:t>
            </a:r>
            <a:r>
              <a:rPr lang="fr-FR" dirty="0" err="1"/>
              <a:t>packet</a:t>
            </a:r>
            <a:r>
              <a:rPr lang="fr-FR" dirty="0"/>
              <a:t> tells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server </a:t>
            </a:r>
            <a:r>
              <a:rPr lang="fr-FR" dirty="0" err="1"/>
              <a:t>located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reaching</a:t>
            </a:r>
            <a:r>
              <a:rPr lang="fr-FR" dirty="0"/>
              <a:t> the </a:t>
            </a:r>
            <a:r>
              <a:rPr lang="fr-FR" dirty="0" err="1"/>
              <a:t>packet</a:t>
            </a:r>
            <a:r>
              <a:rPr lang="fr-FR" dirty="0"/>
              <a:t> to the server, the server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reads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and if the web page </a:t>
            </a:r>
            <a:r>
              <a:rPr lang="fr-FR" dirty="0" err="1"/>
              <a:t>exists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 the </a:t>
            </a:r>
            <a:r>
              <a:rPr lang="fr-FR" dirty="0" err="1"/>
              <a:t>webpage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by </a:t>
            </a:r>
            <a:r>
              <a:rPr lang="fr-FR" dirty="0" err="1"/>
              <a:t>pulling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information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database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1025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BC6F9-048F-4785-A6B8-82CCA500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But </a:t>
            </a:r>
            <a:r>
              <a:rPr lang="fr-FR" dirty="0" err="1"/>
              <a:t>there’s</a:t>
            </a:r>
            <a:r>
              <a:rPr lang="fr-FR" dirty="0"/>
              <a:t> a catch </a:t>
            </a:r>
            <a:r>
              <a:rPr lang="fr-FR" dirty="0" err="1"/>
              <a:t>too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web pages made of images and </a:t>
            </a:r>
            <a:r>
              <a:rPr lang="fr-FR" dirty="0" err="1"/>
              <a:t>text</a:t>
            </a:r>
            <a:r>
              <a:rPr lang="fr-FR" dirty="0"/>
              <a:t> and </a:t>
            </a:r>
            <a:r>
              <a:rPr lang="fr-FR" dirty="0" err="1"/>
              <a:t>text</a:t>
            </a:r>
            <a:r>
              <a:rPr lang="fr-FR" dirty="0"/>
              <a:t>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heavy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one go</a:t>
            </a:r>
          </a:p>
          <a:p>
            <a:r>
              <a:rPr lang="fr-FR" dirty="0" err="1"/>
              <a:t>Likewise</a:t>
            </a:r>
            <a:r>
              <a:rPr lang="fr-FR" dirty="0"/>
              <a:t>, for the Internet to work </a:t>
            </a:r>
            <a:r>
              <a:rPr lang="fr-FR" dirty="0" err="1"/>
              <a:t>efficiently</a:t>
            </a:r>
            <a:r>
              <a:rPr lang="fr-FR" dirty="0"/>
              <a:t> the </a:t>
            </a:r>
            <a:r>
              <a:rPr lang="fr-FR" dirty="0" err="1"/>
              <a:t>heavy</a:t>
            </a:r>
            <a:r>
              <a:rPr lang="fr-FR" dirty="0"/>
              <a:t> page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polarised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tiny</a:t>
            </a:r>
            <a:r>
              <a:rPr lang="fr-FR" dirty="0"/>
              <a:t> </a:t>
            </a:r>
            <a:r>
              <a:rPr lang="fr-FR" dirty="0" err="1"/>
              <a:t>packets</a:t>
            </a:r>
            <a:endParaRPr lang="fr-FR" dirty="0"/>
          </a:p>
          <a:p>
            <a:r>
              <a:rPr lang="fr-FR" dirty="0" err="1"/>
              <a:t>Packets</a:t>
            </a:r>
            <a:r>
              <a:rPr lang="fr-FR" dirty="0"/>
              <a:t> of data </a:t>
            </a:r>
            <a:r>
              <a:rPr lang="fr-FR" dirty="0" err="1"/>
              <a:t>each</a:t>
            </a:r>
            <a:r>
              <a:rPr lang="fr-FR" dirty="0"/>
              <a:t> one wraps </a:t>
            </a:r>
            <a:r>
              <a:rPr lang="fr-FR" dirty="0" err="1"/>
              <a:t>with</a:t>
            </a:r>
            <a:r>
              <a:rPr lang="fr-FR" dirty="0"/>
              <a:t> all the information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rebuild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on the client-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 err="1"/>
              <a:t>Now</a:t>
            </a:r>
            <a:r>
              <a:rPr lang="fr-FR" dirty="0"/>
              <a:t>, the </a:t>
            </a:r>
            <a:r>
              <a:rPr lang="fr-FR" dirty="0" err="1"/>
              <a:t>journey</a:t>
            </a:r>
            <a:r>
              <a:rPr lang="fr-FR" dirty="0"/>
              <a:t> to the destination </a:t>
            </a:r>
            <a:r>
              <a:rPr lang="fr-FR" dirty="0" err="1"/>
              <a:t>begins</a:t>
            </a:r>
            <a:r>
              <a:rPr lang="fr-FR" dirty="0"/>
              <a:t>, and </a:t>
            </a:r>
            <a:r>
              <a:rPr lang="fr-FR" dirty="0" err="1"/>
              <a:t>it’s</a:t>
            </a:r>
            <a:r>
              <a:rPr lang="fr-FR" dirty="0"/>
              <a:t> not a direct one,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hopping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server to server </a:t>
            </a:r>
            <a:r>
              <a:rPr lang="fr-FR" dirty="0" err="1"/>
              <a:t>until</a:t>
            </a:r>
            <a:r>
              <a:rPr lang="fr-FR" dirty="0"/>
              <a:t> the </a:t>
            </a:r>
            <a:r>
              <a:rPr lang="fr-FR" dirty="0" err="1"/>
              <a:t>webpage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arrived</a:t>
            </a:r>
            <a:r>
              <a:rPr lang="fr-FR" dirty="0"/>
              <a:t> on the client-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Once </a:t>
            </a:r>
            <a:r>
              <a:rPr lang="fr-FR" dirty="0" err="1"/>
              <a:t>arrived</a:t>
            </a:r>
            <a:r>
              <a:rPr lang="fr-FR" dirty="0"/>
              <a:t> the browser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converts</a:t>
            </a:r>
            <a:r>
              <a:rPr lang="fr-FR" dirty="0"/>
              <a:t> all the code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human-redable</a:t>
            </a:r>
            <a:r>
              <a:rPr lang="fr-FR" dirty="0"/>
              <a:t> content</a:t>
            </a:r>
          </a:p>
          <a:p>
            <a:r>
              <a:rPr lang="fr-FR" dirty="0"/>
              <a:t>This </a:t>
            </a:r>
            <a:r>
              <a:rPr lang="fr-FR" dirty="0" err="1"/>
              <a:t>embarks</a:t>
            </a:r>
            <a:r>
              <a:rPr lang="fr-FR" dirty="0"/>
              <a:t> the end of an </a:t>
            </a:r>
            <a:r>
              <a:rPr lang="fr-FR" dirty="0" err="1"/>
              <a:t>epic</a:t>
            </a:r>
            <a:r>
              <a:rPr lang="fr-FR" dirty="0"/>
              <a:t> </a:t>
            </a:r>
            <a:r>
              <a:rPr lang="fr-FR" dirty="0" err="1"/>
              <a:t>journey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fraction of a second </a:t>
            </a:r>
            <a:r>
              <a:rPr lang="fr-FR" dirty="0" err="1"/>
              <a:t>along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trillions and trillions of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journeys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38232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AB4B2-1A03-4585-8F5D-DAC2B34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>
                <a:solidFill>
                  <a:schemeClr val="accent1"/>
                </a:solidFill>
              </a:rPr>
              <a:t>What</a:t>
            </a:r>
            <a:r>
              <a:rPr lang="fr-FR" b="1" i="1" dirty="0">
                <a:solidFill>
                  <a:schemeClr val="accent1"/>
                </a:solidFill>
              </a:rPr>
              <a:t> do </a:t>
            </a:r>
            <a:r>
              <a:rPr lang="fr-FR" b="1" i="1" dirty="0" err="1">
                <a:solidFill>
                  <a:schemeClr val="accent1"/>
                </a:solidFill>
              </a:rPr>
              <a:t>you</a:t>
            </a:r>
            <a:r>
              <a:rPr lang="fr-FR" b="1" i="1" dirty="0">
                <a:solidFill>
                  <a:schemeClr val="accent1"/>
                </a:solidFill>
              </a:rPr>
              <a:t> </a:t>
            </a:r>
            <a:r>
              <a:rPr lang="fr-FR" b="1" i="1" dirty="0" err="1">
                <a:solidFill>
                  <a:schemeClr val="accent1"/>
                </a:solidFill>
              </a:rPr>
              <a:t>need</a:t>
            </a:r>
            <a:r>
              <a:rPr lang="fr-FR" b="1" i="1" dirty="0">
                <a:solidFill>
                  <a:schemeClr val="accent1"/>
                </a:solidFill>
              </a:rPr>
              <a:t> to </a:t>
            </a:r>
            <a:r>
              <a:rPr lang="fr-FR" b="1" i="1" dirty="0" err="1">
                <a:solidFill>
                  <a:schemeClr val="accent1"/>
                </a:solidFill>
              </a:rPr>
              <a:t>be</a:t>
            </a:r>
            <a:r>
              <a:rPr lang="fr-FR" b="1" i="1" dirty="0">
                <a:solidFill>
                  <a:schemeClr val="accent1"/>
                </a:solidFill>
              </a:rPr>
              <a:t> a web </a:t>
            </a:r>
            <a:r>
              <a:rPr lang="fr-FR" b="1" i="1" dirty="0" err="1">
                <a:solidFill>
                  <a:schemeClr val="accent1"/>
                </a:solidFill>
              </a:rPr>
              <a:t>developer</a:t>
            </a:r>
            <a:r>
              <a:rPr lang="fr-FR" b="1" i="1" dirty="0">
                <a:solidFill>
                  <a:schemeClr val="accent1"/>
                </a:solidFill>
              </a:rPr>
              <a:t> ?</a:t>
            </a:r>
            <a:endParaRPr lang="fr-TN" b="1" i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7F220-47F9-42A6-B057-734EA4F7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Foundations</a:t>
            </a:r>
            <a:endParaRPr lang="fr-FR" dirty="0"/>
          </a:p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fundamentals</a:t>
            </a:r>
            <a:endParaRPr lang="fr-FR" dirty="0"/>
          </a:p>
          <a:p>
            <a:r>
              <a:rPr lang="fr-FR" dirty="0"/>
              <a:t>Web servers</a:t>
            </a:r>
          </a:p>
          <a:p>
            <a:r>
              <a:rPr lang="fr-FR" dirty="0" err="1"/>
              <a:t>Databases</a:t>
            </a:r>
            <a:endParaRPr lang="fr-FR" dirty="0"/>
          </a:p>
          <a:p>
            <a:r>
              <a:rPr lang="fr-FR" dirty="0"/>
              <a:t>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Technical</a:t>
            </a:r>
            <a:r>
              <a:rPr lang="fr-FR" dirty="0"/>
              <a:t> Web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: HTML and CSS , JavaScript  Python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89290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E58B0-922B-4892-B086-208D4D0B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err="1">
                <a:solidFill>
                  <a:schemeClr val="accent1"/>
                </a:solidFill>
              </a:rPr>
              <a:t>Why</a:t>
            </a:r>
            <a:r>
              <a:rPr lang="fr-FR" b="1" i="1" dirty="0">
                <a:solidFill>
                  <a:schemeClr val="accent1"/>
                </a:solidFill>
              </a:rPr>
              <a:t> </a:t>
            </a:r>
            <a:r>
              <a:rPr lang="fr-FR" b="1" i="1" dirty="0" err="1">
                <a:solidFill>
                  <a:schemeClr val="accent1"/>
                </a:solidFill>
              </a:rPr>
              <a:t>did</a:t>
            </a:r>
            <a:r>
              <a:rPr lang="fr-FR" b="1" i="1" dirty="0">
                <a:solidFill>
                  <a:schemeClr val="accent1"/>
                </a:solidFill>
              </a:rPr>
              <a:t> </a:t>
            </a:r>
            <a:r>
              <a:rPr lang="fr-FR" b="1" i="1" dirty="0" err="1">
                <a:solidFill>
                  <a:schemeClr val="accent1"/>
                </a:solidFill>
              </a:rPr>
              <a:t>you</a:t>
            </a:r>
            <a:r>
              <a:rPr lang="fr-FR" b="1" i="1" dirty="0">
                <a:solidFill>
                  <a:schemeClr val="accent1"/>
                </a:solidFill>
              </a:rPr>
              <a:t> </a:t>
            </a:r>
            <a:r>
              <a:rPr lang="fr-FR" b="1" i="1" dirty="0" err="1">
                <a:solidFill>
                  <a:schemeClr val="accent1"/>
                </a:solidFill>
              </a:rPr>
              <a:t>choose</a:t>
            </a:r>
            <a:r>
              <a:rPr lang="fr-FR" b="1" i="1" dirty="0">
                <a:solidFill>
                  <a:schemeClr val="accent1"/>
                </a:solidFill>
              </a:rPr>
              <a:t> to </a:t>
            </a:r>
            <a:r>
              <a:rPr lang="fr-FR" b="1" i="1" dirty="0" err="1">
                <a:solidFill>
                  <a:schemeClr val="accent1"/>
                </a:solidFill>
              </a:rPr>
              <a:t>learn</a:t>
            </a:r>
            <a:r>
              <a:rPr lang="fr-FR" b="1" i="1" dirty="0">
                <a:solidFill>
                  <a:schemeClr val="accent1"/>
                </a:solidFill>
              </a:rPr>
              <a:t> web </a:t>
            </a:r>
            <a:r>
              <a:rPr lang="fr-FR" b="1" i="1" dirty="0" err="1">
                <a:solidFill>
                  <a:schemeClr val="accent1"/>
                </a:solidFill>
              </a:rPr>
              <a:t>development</a:t>
            </a:r>
            <a:r>
              <a:rPr lang="fr-FR" b="1" i="1" dirty="0">
                <a:solidFill>
                  <a:schemeClr val="accent1"/>
                </a:solidFill>
              </a:rPr>
              <a:t> ?</a:t>
            </a:r>
            <a:endParaRPr lang="fr-TN" b="1" i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91D80D-2DF7-4642-8BF9-932E59F47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are </a:t>
            </a:r>
            <a:r>
              <a:rPr lang="fr-FR" dirty="0" err="1"/>
              <a:t>always</a:t>
            </a:r>
            <a:r>
              <a:rPr lang="fr-FR" dirty="0"/>
              <a:t> Freelance </a:t>
            </a:r>
            <a:r>
              <a:rPr lang="fr-FR" dirty="0" err="1"/>
              <a:t>Opportunities</a:t>
            </a:r>
            <a:endParaRPr lang="fr-FR" dirty="0"/>
          </a:p>
          <a:p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creative</a:t>
            </a:r>
            <a:r>
              <a:rPr lang="fr-FR" dirty="0"/>
              <a:t> and fun</a:t>
            </a:r>
          </a:p>
          <a:p>
            <a:r>
              <a:rPr lang="fr-FR" dirty="0"/>
              <a:t>You can 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anywhere</a:t>
            </a:r>
            <a:endParaRPr lang="fr-FR" dirty="0"/>
          </a:p>
          <a:p>
            <a:r>
              <a:rPr lang="fr-FR" dirty="0"/>
              <a:t>No </a:t>
            </a:r>
            <a:r>
              <a:rPr lang="fr-FR" dirty="0" err="1"/>
              <a:t>wasted</a:t>
            </a:r>
            <a:r>
              <a:rPr lang="fr-FR" dirty="0"/>
              <a:t> time in </a:t>
            </a:r>
            <a:r>
              <a:rPr lang="fr-FR" dirty="0" err="1"/>
              <a:t>learning</a:t>
            </a:r>
            <a:r>
              <a:rPr lang="fr-FR" dirty="0"/>
              <a:t> How to code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484996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374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How does the web work?</vt:lpstr>
      <vt:lpstr>Présentation PowerPoint</vt:lpstr>
      <vt:lpstr>Présentation PowerPoint</vt:lpstr>
      <vt:lpstr>Présentation PowerPoint</vt:lpstr>
      <vt:lpstr>What do you need to be a web developer ?</vt:lpstr>
      <vt:lpstr>Why did you choose to learn web development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</dc:title>
  <dc:creator>Noussaa</dc:creator>
  <cp:lastModifiedBy>Noussaa</cp:lastModifiedBy>
  <cp:revision>3</cp:revision>
  <dcterms:created xsi:type="dcterms:W3CDTF">2023-02-14T08:46:29Z</dcterms:created>
  <dcterms:modified xsi:type="dcterms:W3CDTF">2023-02-14T08:58:25Z</dcterms:modified>
</cp:coreProperties>
</file>