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20/10/33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ملء الشاشة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2012-09-06T18:26:47Z</dcterms:created>
  <dcterms:modified xsi:type="dcterms:W3CDTF">2012-09-06T18:26:51Z</dcterms:modified>
</cp:coreProperties>
</file>