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5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5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8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E795-4CAE-45C9-A43C-D059B9C7AF59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5F05-0BE6-4722-B710-B7F4C0F12A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5943631" y="1451380"/>
            <a:ext cx="1115153" cy="1831411"/>
            <a:chOff x="5943631" y="1432722"/>
            <a:chExt cx="1115153" cy="1831411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2" t="2149" r="11200" b="37660"/>
            <a:stretch/>
          </p:blipFill>
          <p:spPr>
            <a:xfrm>
              <a:off x="5943631" y="1432722"/>
              <a:ext cx="1115153" cy="1247150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>
            <a:xfrm>
              <a:off x="6054149" y="2679358"/>
              <a:ext cx="894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EC2</a:t>
              </a:r>
              <a:endParaRPr lang="en-US" sz="2400" b="1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5347033" y="3159166"/>
            <a:ext cx="2679883" cy="1834344"/>
            <a:chOff x="7015481" y="2963874"/>
            <a:chExt cx="2679883" cy="1834344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5" t="14386" r="61263" b="26054"/>
            <a:stretch/>
          </p:blipFill>
          <p:spPr>
            <a:xfrm>
              <a:off x="8353968" y="2963874"/>
              <a:ext cx="1042020" cy="124534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0" r="21031" b="17280"/>
            <a:stretch/>
          </p:blipFill>
          <p:spPr>
            <a:xfrm>
              <a:off x="7015481" y="2963874"/>
              <a:ext cx="1032510" cy="1250598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7238226" y="4213443"/>
              <a:ext cx="587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/>
                <a:t>S3</a:t>
              </a:r>
              <a:endParaRPr lang="en-US" sz="2400" b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054594" y="4213443"/>
              <a:ext cx="16407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/>
                <a:t>Route</a:t>
              </a:r>
              <a:r>
                <a:rPr lang="en-US" sz="2800" b="1" dirty="0" smtClean="0"/>
                <a:t> 53</a:t>
              </a:r>
              <a:endParaRPr lang="en-US" sz="2800" b="1" dirty="0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" y="1432723"/>
            <a:ext cx="4177987" cy="34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81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FIR</dc:creator>
  <cp:lastModifiedBy>FIR</cp:lastModifiedBy>
  <cp:revision>4</cp:revision>
  <dcterms:created xsi:type="dcterms:W3CDTF">2020-11-12T07:24:11Z</dcterms:created>
  <dcterms:modified xsi:type="dcterms:W3CDTF">2020-11-12T07:56:56Z</dcterms:modified>
</cp:coreProperties>
</file>