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9671-CCE8-4ADB-A05E-430A6189A65E}" type="datetimeFigureOut">
              <a:rPr lang="es-ES" smtClean="0"/>
              <a:pPr/>
              <a:t>07/09/2010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41A6-00D0-4989-A64E-1AEDD878E5F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9671-CCE8-4ADB-A05E-430A6189A65E}" type="datetimeFigureOut">
              <a:rPr lang="es-ES" smtClean="0"/>
              <a:pPr/>
              <a:t>07/09/2010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41A6-00D0-4989-A64E-1AEDD878E5F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9671-CCE8-4ADB-A05E-430A6189A65E}" type="datetimeFigureOut">
              <a:rPr lang="es-ES" smtClean="0"/>
              <a:pPr/>
              <a:t>07/09/2010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41A6-00D0-4989-A64E-1AEDD878E5F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9671-CCE8-4ADB-A05E-430A6189A65E}" type="datetimeFigureOut">
              <a:rPr lang="es-ES" smtClean="0"/>
              <a:pPr/>
              <a:t>07/09/2010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41A6-00D0-4989-A64E-1AEDD878E5F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9671-CCE8-4ADB-A05E-430A6189A65E}" type="datetimeFigureOut">
              <a:rPr lang="es-ES" smtClean="0"/>
              <a:pPr/>
              <a:t>07/09/2010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41A6-00D0-4989-A64E-1AEDD878E5F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9671-CCE8-4ADB-A05E-430A6189A65E}" type="datetimeFigureOut">
              <a:rPr lang="es-ES" smtClean="0"/>
              <a:pPr/>
              <a:t>07/09/2010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41A6-00D0-4989-A64E-1AEDD878E5F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9671-CCE8-4ADB-A05E-430A6189A65E}" type="datetimeFigureOut">
              <a:rPr lang="es-ES" smtClean="0"/>
              <a:pPr/>
              <a:t>07/09/2010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41A6-00D0-4989-A64E-1AEDD878E5F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9671-CCE8-4ADB-A05E-430A6189A65E}" type="datetimeFigureOut">
              <a:rPr lang="es-ES" smtClean="0"/>
              <a:pPr/>
              <a:t>07/09/2010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41A6-00D0-4989-A64E-1AEDD878E5F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9671-CCE8-4ADB-A05E-430A6189A65E}" type="datetimeFigureOut">
              <a:rPr lang="es-ES" smtClean="0"/>
              <a:pPr/>
              <a:t>07/09/2010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41A6-00D0-4989-A64E-1AEDD878E5F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9671-CCE8-4ADB-A05E-430A6189A65E}" type="datetimeFigureOut">
              <a:rPr lang="es-ES" smtClean="0"/>
              <a:pPr/>
              <a:t>07/09/2010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41A6-00D0-4989-A64E-1AEDD878E5F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9671-CCE8-4ADB-A05E-430A6189A65E}" type="datetimeFigureOut">
              <a:rPr lang="es-ES" smtClean="0"/>
              <a:pPr/>
              <a:t>07/09/2010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41A6-00D0-4989-A64E-1AEDD878E5F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5000" b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29671-CCE8-4ADB-A05E-430A6189A65E}" type="datetimeFigureOut">
              <a:rPr lang="es-ES" smtClean="0"/>
              <a:pPr/>
              <a:t>07/09/2010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F41A6-00D0-4989-A64E-1AEDD878E5F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Tags</a:t>
            </a:r>
            <a:r>
              <a:rPr lang="es-ES" dirty="0" smtClean="0"/>
              <a:t> Agenda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Proyecto Multimedios 2</a:t>
            </a:r>
            <a:r>
              <a:rPr lang="es-ES" baseline="30000" dirty="0" smtClean="0">
                <a:solidFill>
                  <a:schemeClr val="tx1"/>
                </a:solidFill>
              </a:rPr>
              <a:t>do</a:t>
            </a:r>
            <a:r>
              <a:rPr lang="es-ES" dirty="0" smtClean="0">
                <a:solidFill>
                  <a:schemeClr val="tx1"/>
                </a:solidFill>
              </a:rPr>
              <a:t> Semestre, 2010</a:t>
            </a:r>
            <a:endParaRPr lang="es-E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Motivación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Generalmente la información</a:t>
            </a:r>
            <a:br>
              <a:rPr lang="es-ES" dirty="0" smtClean="0"/>
            </a:br>
            <a:r>
              <a:rPr lang="es-ES" dirty="0" smtClean="0"/>
              <a:t>se encuentra en forma dispersa</a:t>
            </a:r>
            <a:br>
              <a:rPr lang="es-ES" dirty="0" smtClean="0"/>
            </a:br>
            <a:r>
              <a:rPr lang="es-ES" dirty="0" smtClean="0"/>
              <a:t>y en grandes cantidades.</a:t>
            </a:r>
          </a:p>
          <a:p>
            <a:r>
              <a:rPr lang="es-ES" dirty="0" smtClean="0"/>
              <a:t>Resulta difícil y muchas veces tedioso encontrar exactamente lo que se busca.</a:t>
            </a:r>
          </a:p>
          <a:p>
            <a:r>
              <a:rPr lang="es-ES" dirty="0" smtClean="0"/>
              <a:t>Muchas veces la opción más adecuada es recurrir a la recomendación de alguien más.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Motivación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71874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Solución basada en el concepto</a:t>
            </a:r>
            <a:br>
              <a:rPr lang="es-ES" dirty="0" smtClean="0"/>
            </a:br>
            <a:r>
              <a:rPr lang="es-ES" dirty="0" smtClean="0"/>
              <a:t>de computación ubicua.</a:t>
            </a:r>
          </a:p>
          <a:p>
            <a:r>
              <a:rPr lang="es-ES" dirty="0" smtClean="0"/>
              <a:t>Información es organizada y</a:t>
            </a:r>
            <a:br>
              <a:rPr lang="es-ES" dirty="0" smtClean="0"/>
            </a:br>
            <a:r>
              <a:rPr lang="es-ES" dirty="0" smtClean="0"/>
              <a:t>pertinente al contexto en la que es requerida.</a:t>
            </a:r>
          </a:p>
          <a:p>
            <a:r>
              <a:rPr lang="es-ES" dirty="0" smtClean="0"/>
              <a:t>Recomendaciones entre personas</a:t>
            </a:r>
            <a:br>
              <a:rPr lang="es-ES" dirty="0" smtClean="0"/>
            </a:br>
            <a:r>
              <a:rPr lang="es-ES" dirty="0" smtClean="0"/>
              <a:t>para resolver </a:t>
            </a:r>
            <a:r>
              <a:rPr lang="es-ES" dirty="0" smtClean="0"/>
              <a:t>necesidades</a:t>
            </a:r>
            <a:br>
              <a:rPr lang="es-ES" dirty="0" smtClean="0"/>
            </a:br>
            <a:r>
              <a:rPr lang="es-ES" dirty="0" smtClean="0"/>
              <a:t> </a:t>
            </a:r>
            <a:r>
              <a:rPr lang="es-ES" dirty="0" err="1" smtClean="0"/>
              <a:t>geo</a:t>
            </a:r>
            <a:r>
              <a:rPr lang="es-ES" dirty="0"/>
              <a:t>-</a:t>
            </a:r>
            <a:r>
              <a:rPr lang="es-ES" dirty="0" smtClean="0"/>
              <a:t>referenciadas.</a:t>
            </a:r>
          </a:p>
        </p:txBody>
      </p:sp>
      <p:pic>
        <p:nvPicPr>
          <p:cNvPr id="4" name="3 Imagen" descr="google-my-maps-mobi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16" y="3786190"/>
            <a:ext cx="1643074" cy="2857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Motivación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57494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Generar recordatorios asociados </a:t>
            </a:r>
            <a:br>
              <a:rPr lang="es-ES" dirty="0" smtClean="0"/>
            </a:br>
            <a:r>
              <a:rPr lang="es-ES" dirty="0" smtClean="0"/>
              <a:t>a una posición geográfica.</a:t>
            </a:r>
          </a:p>
          <a:p>
            <a:r>
              <a:rPr lang="es-ES" dirty="0" smtClean="0"/>
              <a:t>Organizar los intereses de las</a:t>
            </a:r>
            <a:br>
              <a:rPr lang="es-ES" dirty="0" smtClean="0"/>
            </a:br>
            <a:r>
              <a:rPr lang="es-ES" dirty="0" smtClean="0"/>
              <a:t>personas tanto por </a:t>
            </a:r>
            <a:r>
              <a:rPr lang="es-ES" i="1" dirty="0" smtClean="0"/>
              <a:t>tags</a:t>
            </a:r>
            <a:r>
              <a:rPr lang="es-ES" i="1" dirty="0"/>
              <a:t> </a:t>
            </a:r>
            <a:r>
              <a:rPr lang="es-ES" dirty="0" smtClean="0"/>
              <a:t>como la posición</a:t>
            </a:r>
            <a:br>
              <a:rPr lang="es-ES" dirty="0" smtClean="0"/>
            </a:br>
            <a:r>
              <a:rPr lang="es-ES" dirty="0" smtClean="0"/>
              <a:t>geográfica asociada.</a:t>
            </a:r>
          </a:p>
          <a:p>
            <a:r>
              <a:rPr lang="es-ES" dirty="0" smtClean="0"/>
              <a:t>Permitir agregar notas e información de interés tanto general como personal, asociándola a una localización particular.</a:t>
            </a:r>
          </a:p>
          <a:p>
            <a:endParaRPr lang="es-ES" dirty="0"/>
          </a:p>
        </p:txBody>
      </p:sp>
      <p:pic>
        <p:nvPicPr>
          <p:cNvPr id="4" name="3 Imagen" descr="stock-photo-conceptual-yellow-note-on-earth-globe-d-render-1358726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4714884"/>
            <a:ext cx="2643206" cy="20002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86188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Implementación utilizando</a:t>
            </a:r>
            <a:br>
              <a:rPr lang="es-ES" dirty="0" smtClean="0"/>
            </a:br>
            <a:r>
              <a:rPr lang="es-ES" dirty="0" smtClean="0"/>
              <a:t>característica de localización GPS</a:t>
            </a:r>
            <a:br>
              <a:rPr lang="es-ES" dirty="0" smtClean="0"/>
            </a:br>
            <a:r>
              <a:rPr lang="es-ES" dirty="0" smtClean="0"/>
              <a:t>de Smartphone.</a:t>
            </a:r>
          </a:p>
          <a:p>
            <a:r>
              <a:rPr lang="es-ES" dirty="0" smtClean="0"/>
              <a:t>Desarrollo de un servidor de contenidos para el manejo y análisis de perfiles de usuario.</a:t>
            </a:r>
          </a:p>
          <a:p>
            <a:r>
              <a:rPr lang="es-ES" dirty="0" smtClean="0"/>
              <a:t>Recolección de información a través de RSS o un formato </a:t>
            </a:r>
            <a:r>
              <a:rPr lang="es-ES" dirty="0" smtClean="0"/>
              <a:t>específico.</a:t>
            </a:r>
            <a:endParaRPr lang="es-ES" dirty="0" smtClean="0"/>
          </a:p>
        </p:txBody>
      </p:sp>
      <p:pic>
        <p:nvPicPr>
          <p:cNvPr id="4" name="3 Imagen" descr="red_gp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09981">
            <a:off x="5791014" y="4693105"/>
            <a:ext cx="1928826" cy="18573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71940"/>
          </a:xfrm>
        </p:spPr>
        <p:txBody>
          <a:bodyPr/>
          <a:lstStyle/>
          <a:p>
            <a:r>
              <a:rPr lang="es-ES" dirty="0" smtClean="0"/>
              <a:t>Aplicación móvil desarrollada</a:t>
            </a:r>
            <a:br>
              <a:rPr lang="es-ES" dirty="0" smtClean="0"/>
            </a:br>
            <a:r>
              <a:rPr lang="es-ES" dirty="0" smtClean="0"/>
              <a:t>con tecnología J2ME.</a:t>
            </a:r>
          </a:p>
          <a:p>
            <a:r>
              <a:rPr lang="es-ES" dirty="0" smtClean="0"/>
              <a:t>Enfocada a celulares con sistema</a:t>
            </a:r>
            <a:br>
              <a:rPr lang="es-ES" dirty="0" smtClean="0"/>
            </a:br>
            <a:r>
              <a:rPr lang="es-ES" dirty="0" smtClean="0"/>
              <a:t>operativo </a:t>
            </a:r>
            <a:r>
              <a:rPr lang="es-ES" dirty="0" err="1" smtClean="0"/>
              <a:t>Symbian</a:t>
            </a:r>
            <a:r>
              <a:rPr lang="es-ES" dirty="0" smtClean="0"/>
              <a:t> S60.</a:t>
            </a:r>
          </a:p>
          <a:p>
            <a:r>
              <a:rPr lang="es-ES" dirty="0" smtClean="0"/>
              <a:t>Servidor de contenidos desarrollado en Java, con el motor </a:t>
            </a:r>
            <a:r>
              <a:rPr lang="es-ES" dirty="0" err="1" smtClean="0"/>
              <a:t>mySQL</a:t>
            </a:r>
            <a:r>
              <a:rPr lang="es-ES" dirty="0" smtClean="0"/>
              <a:t> como gestor BD relacional.</a:t>
            </a:r>
          </a:p>
        </p:txBody>
      </p:sp>
      <p:pic>
        <p:nvPicPr>
          <p:cNvPr id="4" name="3 Imagen" descr="ngag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2" y="4929198"/>
            <a:ext cx="2524132" cy="1681072"/>
          </a:xfrm>
          <a:prstGeom prst="rect">
            <a:avLst/>
          </a:prstGeom>
        </p:spPr>
      </p:pic>
      <p:pic>
        <p:nvPicPr>
          <p:cNvPr id="5" name="4 Imagen" descr="java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4214818"/>
            <a:ext cx="1390649" cy="24440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¿Preguntas?</a:t>
            </a:r>
            <a:endParaRPr lang="es-ES" dirty="0"/>
          </a:p>
        </p:txBody>
      </p:sp>
      <p:pic>
        <p:nvPicPr>
          <p:cNvPr id="4" name="3 Marcador de contenido" descr="dud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162" y="2505869"/>
            <a:ext cx="2733675" cy="271462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31</Words>
  <Application>Microsoft Office PowerPoint</Application>
  <PresentationFormat>Presentación en pantalla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Tags Agenda</vt:lpstr>
      <vt:lpstr>Motivación</vt:lpstr>
      <vt:lpstr>Motivación</vt:lpstr>
      <vt:lpstr>Motivación</vt:lpstr>
      <vt:lpstr>Implementación</vt:lpstr>
      <vt:lpstr>Diapositiva 6</vt:lpstr>
      <vt:lpstr>¿Preguntas?</vt:lpstr>
    </vt:vector>
  </TitlesOfParts>
  <Company>USM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dgongora</dc:creator>
  <cp:lastModifiedBy>dgongora</cp:lastModifiedBy>
  <cp:revision>11</cp:revision>
  <dcterms:created xsi:type="dcterms:W3CDTF">2010-09-07T16:03:58Z</dcterms:created>
  <dcterms:modified xsi:type="dcterms:W3CDTF">2010-09-07T19:15:47Z</dcterms:modified>
</cp:coreProperties>
</file>