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Breast Cancer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Dimensionality Reduction and Performance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Breast Cancer Wisconsin (Diagnostic)</a:t>
            </a:r>
          </a:p>
          <a:p>
            <a:r>
              <a:t>• Instances: 569</a:t>
            </a:r>
          </a:p>
          <a:p>
            <a:r>
              <a:t>• Features: 30 continuous variables</a:t>
            </a:r>
          </a:p>
          <a:p>
            <a:r>
              <a:t>• Target: Malignant (M), Benign (B)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Dimensionality Reduction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PCA: Retains maximum variance.</a:t>
            </a:r>
          </a:p>
          <a:p>
            <a:r>
              <a:t>2. LDA: Maximizes class separability.</a:t>
            </a:r>
          </a:p>
          <a:p>
            <a:r>
              <a:t>3. t-SNE: Preserves local structure in lower dimensions.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</a:t>
            </a:r>
          </a:p>
          <a:p>
            <a:r>
              <a:t>2. Applying PCA, LDA, t-SNE</a:t>
            </a:r>
          </a:p>
          <a:p>
            <a:r>
              <a:t>3. Classification with Logistic Regression, Random Forest, SVM, etc.</a:t>
            </a:r>
          </a:p>
          <a:p>
            <a:r>
              <a:t>4. Cross-validation and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and LDA performed well on linear models.</a:t>
            </a:r>
          </a:p>
          <a:p>
            <a:r>
              <a:t>• t-SNE provided useful visualizations but less impactful for accuracy.</a:t>
            </a:r>
          </a:p>
          <a:p>
            <a:r>
              <a:t>• Results include accuracy, precision, recall, and F1 score.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Scatter plots for PCA and t-SNE, as well as classification performance comparisons.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and LDA are effective for linear separability.</a:t>
            </a:r>
          </a:p>
          <a:p>
            <a:r>
              <a:t>• t-SNE excels in visualizing clusters.</a:t>
            </a:r>
          </a:p>
          <a:p>
            <a:r>
              <a:t>• Dimensionality reduction enhances interpretability and sometimes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