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Breast Cancer Classification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Analyzing the Impact of Dimensionality Reduction on Classification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Breast Cancer Wisconsin (Diagnostic)</a:t>
            </a:r>
          </a:p>
          <a:p>
            <a:r>
              <a:t>• Instances: 569</a:t>
            </a:r>
          </a:p>
          <a:p>
            <a:r>
              <a:t>• Features: 30 continuous variables</a:t>
            </a:r>
          </a:p>
          <a:p>
            <a:r>
              <a:t>• Target: Malignant (M), Benign (B)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</a:t>
            </a:r>
          </a:p>
          <a:p>
            <a:r>
              <a:t>2. Dimensionality Reduction (PCA, LDA, t-SNE)</a:t>
            </a:r>
          </a:p>
          <a:p>
            <a:r>
              <a:t>3. Classification Algorithms (Logistic Regression, KNN, SVM, etc.)</a:t>
            </a:r>
          </a:p>
          <a:p>
            <a:r>
              <a:t>4. Performance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Detailed results will include performance metrics and visualizations.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