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1" r:id="rId2"/>
    <p:sldId id="278" r:id="rId3"/>
    <p:sldId id="279" r:id="rId4"/>
    <p:sldId id="280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429" autoAdjust="0"/>
  </p:normalViewPr>
  <p:slideViewPr>
    <p:cSldViewPr snapToGrid="0">
      <p:cViewPr varScale="1">
        <p:scale>
          <a:sx n="48" d="100"/>
          <a:sy n="48" d="100"/>
        </p:scale>
        <p:origin x="20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6BD7BE5A-58EA-953F-BAF8-E9D81D9902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2A3841-79EA-AA54-219E-B203FA55A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FE54C-EBE6-453F-8883-0E383DBEFFC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F7236F-F641-74BA-D5C7-605645E583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Nur Banu OĞUR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10C059-675B-D9BF-769B-A41EE51065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5457-8B06-44E1-9610-9DAE28D0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15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08ED-ACBB-43D8-9AC2-0D92280B98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Nur Banu OĞUR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A887-BD99-4176-8007-9249064E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48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Nur Banu OĞUR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3A887-BD99-4176-8007-9249064E0E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142ADE-A9CF-4D78-8538-E0A584E68422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Büyük Veriye Giriş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30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505-D496-44E4-A55A-2AE38671F44E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E7A-BE0C-4FBE-8BF3-F6AA00C9C0A5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E2D-F693-43D3-B4C5-FFF226E0977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2DF-EAEE-42B2-8515-9C92C1243DFC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0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498D-6091-4CFE-BA02-DC42B701B5B1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8A8E-E525-48D0-BD97-A00847978D3D}" type="datetime1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4963-A962-48FD-90EA-38DE70DF0D89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42FE-61D7-4CD0-9F70-24B6258FE698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0579-CDD1-4ABA-9219-4618970A6A4D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02B1-A4E2-4A06-BE37-25A810C5BAD5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E4C6BC-B8D9-494E-B5DE-D56EE65E7388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Büyük Veriye Giriş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5ED3F2-72EE-40D4-996F-9370DCB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AE75A1-E216-10D5-B0E7-06FE0F4AD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Büyük </a:t>
            </a:r>
            <a:r>
              <a:rPr lang="en-US" dirty="0" err="1"/>
              <a:t>Veriye</a:t>
            </a:r>
            <a:r>
              <a:rPr lang="en-US" dirty="0"/>
              <a:t> Giriş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7F7CC8-A92A-23B0-7546-A7E239C64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Nur Banu Oğur, PhD</a:t>
            </a:r>
          </a:p>
          <a:p>
            <a:r>
              <a:rPr lang="en-US" dirty="0"/>
              <a:t>BBBF 1204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E0085F-C83A-2EDC-32EA-29549403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Büyük </a:t>
            </a:r>
            <a:r>
              <a:rPr lang="en-US" dirty="0" err="1"/>
              <a:t>Veriye</a:t>
            </a:r>
            <a:r>
              <a:rPr lang="en-US" dirty="0"/>
              <a:t> Giriş </a:t>
            </a:r>
          </a:p>
        </p:txBody>
      </p:sp>
    </p:spTree>
    <p:extLst>
      <p:ext uri="{BB962C8B-B14F-4D97-AF65-F5344CB8AC3E}">
        <p14:creationId xmlns:p14="http://schemas.microsoft.com/office/powerpoint/2010/main" val="40076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86DD17-846A-BB8A-104D-08FD9621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Notlandırma</a:t>
            </a:r>
            <a:r>
              <a:rPr lang="en-US" dirty="0"/>
              <a:t> </a:t>
            </a:r>
            <a:r>
              <a:rPr lang="en-US" dirty="0" err="1"/>
              <a:t>Ölçeği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AADE4F-23B2-3CAC-EE92-ED4D192C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Vize</a:t>
            </a:r>
            <a:r>
              <a:rPr lang="en-US" dirty="0"/>
              <a:t> 40% </a:t>
            </a:r>
          </a:p>
          <a:p>
            <a:r>
              <a:rPr lang="en-US" dirty="0" err="1"/>
              <a:t>Ödev</a:t>
            </a:r>
            <a:r>
              <a:rPr lang="en-US" dirty="0"/>
              <a:t> 10 % </a:t>
            </a:r>
          </a:p>
          <a:p>
            <a:r>
              <a:rPr lang="en-US" dirty="0" err="1"/>
              <a:t>Ödev</a:t>
            </a:r>
            <a:r>
              <a:rPr lang="en-US" dirty="0"/>
              <a:t> 10 % </a:t>
            </a:r>
          </a:p>
          <a:p>
            <a:r>
              <a:rPr lang="en-US" dirty="0" err="1"/>
              <a:t>Proje</a:t>
            </a:r>
            <a:r>
              <a:rPr lang="en-US" dirty="0"/>
              <a:t> 40%</a:t>
            </a:r>
          </a:p>
          <a:p>
            <a:endParaRPr lang="en-US" dirty="0"/>
          </a:p>
          <a:p>
            <a:r>
              <a:rPr lang="en-US" dirty="0"/>
              <a:t>Final 50%</a:t>
            </a:r>
          </a:p>
          <a:p>
            <a:pPr marL="0" indent="0">
              <a:buNone/>
            </a:pPr>
            <a:endParaRPr lang="en-US" dirty="0"/>
          </a:p>
          <a:p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Ara sınav ve final kapsamlı olacak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</a:t>
            </a: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dersleri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ve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ödevleri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kapsayacaktır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endParaRPr kumimoji="0" lang="tr-T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813236-3E6C-9A28-F781-28762838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pic>
        <p:nvPicPr>
          <p:cNvPr id="1026" name="DefaultOcx">
            <a:extLst>
              <a:ext uri="{FF2B5EF4-FFF2-40B4-BE49-F238E27FC236}">
                <a16:creationId xmlns:a16="http://schemas.microsoft.com/office/drawing/2014/main" id="{9871600E-CC99-7B69-57CB-17DD08DAFD1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1">
            <a:extLst>
              <a:ext uri="{FF2B5EF4-FFF2-40B4-BE49-F238E27FC236}">
                <a16:creationId xmlns:a16="http://schemas.microsoft.com/office/drawing/2014/main" id="{0183E56E-B50F-AD05-A711-004B2A763E14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2">
            <a:extLst>
              <a:ext uri="{FF2B5EF4-FFF2-40B4-BE49-F238E27FC236}">
                <a16:creationId xmlns:a16="http://schemas.microsoft.com/office/drawing/2014/main" id="{6E1C8C8F-82B8-87BB-9CB7-0E69B12CE859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HTMLCheckbox3">
            <a:extLst>
              <a:ext uri="{FF2B5EF4-FFF2-40B4-BE49-F238E27FC236}">
                <a16:creationId xmlns:a16="http://schemas.microsoft.com/office/drawing/2014/main" id="{12C822EE-7128-9C74-09B6-B59B094FFDD9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1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F1E8DE-D48F-7849-124E-337097F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Materyaller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411028-1B13-FF88-E7DB-596973B2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Stanford University, Computer Science Course</a:t>
            </a:r>
          </a:p>
          <a:p>
            <a:pPr lvl="1"/>
            <a:r>
              <a:rPr lang="en-US" dirty="0"/>
              <a:t>- CS246: Mining Massive Datasets</a:t>
            </a:r>
          </a:p>
          <a:p>
            <a:pPr lvl="1"/>
            <a:r>
              <a:rPr lang="en-US" dirty="0"/>
              <a:t>- CS345A: Data Mining</a:t>
            </a:r>
          </a:p>
          <a:p>
            <a:pPr lvl="1"/>
            <a:r>
              <a:rPr lang="en-US" dirty="0"/>
              <a:t>Anand Rajaraman and Jeffrey David Ullman</a:t>
            </a:r>
          </a:p>
          <a:p>
            <a:pPr lvl="1"/>
            <a:r>
              <a:rPr lang="en-US" dirty="0"/>
              <a:t>Available online at: http://infolab.stanford.edu/~ullman/mmds.html</a:t>
            </a:r>
          </a:p>
          <a:p>
            <a:r>
              <a:rPr lang="en-US" dirty="0"/>
              <a:t>• Brigham Young University, Big Data Science &amp; CAPSTONE Course</a:t>
            </a:r>
          </a:p>
          <a:p>
            <a:pPr lvl="1"/>
            <a:r>
              <a:rPr lang="en-US" dirty="0"/>
              <a:t>Available online at: http://bigdata.cs.byu.edu/</a:t>
            </a:r>
          </a:p>
          <a:p>
            <a:r>
              <a:rPr lang="en-US" dirty="0"/>
              <a:t>Book</a:t>
            </a:r>
          </a:p>
          <a:p>
            <a:pPr marL="0" indent="0">
              <a:buNone/>
            </a:pPr>
            <a:r>
              <a:rPr lang="en-US" dirty="0"/>
              <a:t>1- Hands-On Big Data Modeling, James Lee, Tao Wei, Suresh Kumar Mukhiya</a:t>
            </a:r>
          </a:p>
          <a:p>
            <a:pPr marL="0" indent="0">
              <a:buNone/>
            </a:pPr>
            <a:r>
              <a:rPr lang="en-US" dirty="0"/>
              <a:t>2- An Introduction to Data Science (2013) 3rd edition , Jeffrey Stanton</a:t>
            </a:r>
          </a:p>
          <a:p>
            <a:pPr marL="0" indent="0">
              <a:buNone/>
            </a:pPr>
            <a:r>
              <a:rPr lang="en-US" dirty="0"/>
              <a:t>3- Big Data Fundamentals, Thomas </a:t>
            </a:r>
            <a:r>
              <a:rPr lang="en-US" dirty="0" err="1"/>
              <a:t>Erl</a:t>
            </a:r>
            <a:r>
              <a:rPr lang="en-US" dirty="0"/>
              <a:t>, Wajid Khattak, Paul Buhler</a:t>
            </a:r>
          </a:p>
          <a:p>
            <a:pPr marL="0" indent="0">
              <a:buNone/>
            </a:pPr>
            <a:r>
              <a:rPr lang="en-US" dirty="0"/>
              <a:t>4- R Programming for Data Science(2016), Roger D. Peng.</a:t>
            </a:r>
          </a:p>
          <a:p>
            <a:pPr marL="0" indent="0">
              <a:buNone/>
            </a:pPr>
            <a:r>
              <a:rPr lang="en-US" dirty="0"/>
              <a:t>5- Big Data: Principles And Best Practices of Scalable Real-Time Data Systems, Nathan </a:t>
            </a:r>
            <a:r>
              <a:rPr lang="en-US" dirty="0" err="1"/>
              <a:t>Marz</a:t>
            </a:r>
            <a:r>
              <a:rPr lang="en-US" dirty="0"/>
              <a:t> with James Warren</a:t>
            </a:r>
          </a:p>
          <a:p>
            <a:pPr marL="0" indent="0">
              <a:buNone/>
            </a:pPr>
            <a:r>
              <a:rPr lang="en-US" dirty="0"/>
              <a:t>6- Mining of Massive Datasets 2nd edition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6E2B08-025E-5451-A9D2-B643C539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2B9864D-BA96-E68F-099A-678F1715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61" y="140677"/>
            <a:ext cx="3592374" cy="47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B2A76B-3B61-BC2E-AD2E-0A8AB467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B2ECFD-BB38-7E9C-F23E-9C0CB396B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2605A9-DFB0-2E34-AE02-F1A3C8DE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9F6C179-4382-5FDF-83FC-5F3EDEB9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62" y="618938"/>
            <a:ext cx="3414056" cy="449619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847CAD5-E844-1394-F0AA-FADA40E2F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8" y="241716"/>
            <a:ext cx="7323455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559280-B6B6-FFD0-F2BA-BD0B2EE0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Ders </a:t>
            </a:r>
            <a:r>
              <a:rPr lang="en-US" dirty="0" err="1"/>
              <a:t>Konuları</a:t>
            </a:r>
            <a:r>
              <a:rPr lang="en-US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FB1B6B-B188-588A-5845-0C552696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Büyük </a:t>
            </a:r>
            <a:r>
              <a:rPr lang="en-US" dirty="0" err="1"/>
              <a:t>Veriye</a:t>
            </a:r>
            <a:r>
              <a:rPr lang="en-US" dirty="0"/>
              <a:t> Giriş,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bilgilendirme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Büyük Veri Kullanım </a:t>
            </a:r>
            <a:r>
              <a:rPr lang="en-US" dirty="0" err="1"/>
              <a:t>Alanları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Python-Data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Python-NumPy, Pandas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Python-</a:t>
            </a:r>
            <a:r>
              <a:rPr lang="en-US" dirty="0" err="1"/>
              <a:t>ScikitLearn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OpenSource</a:t>
            </a:r>
            <a:r>
              <a:rPr lang="en-US" dirty="0"/>
              <a:t> Technologies-Hadoop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Apache </a:t>
            </a:r>
            <a:r>
              <a:rPr lang="en-US" dirty="0" err="1"/>
              <a:t>Pig&amp;Hive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Apache Spark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Apache Streaming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Learning, Apache </a:t>
            </a:r>
            <a:r>
              <a:rPr lang="en-US" dirty="0" err="1"/>
              <a:t>Mllib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Spark </a:t>
            </a:r>
            <a:r>
              <a:rPr lang="en-US" dirty="0" err="1"/>
              <a:t>Uygulamaları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Kafka&amp;Zookeeper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Cloud Technologies-Big Data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Sunumları</a:t>
            </a:r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150F7D-F4EE-D407-D87D-98D71688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Büyük Veriye Giriş </a:t>
            </a:r>
          </a:p>
        </p:txBody>
      </p:sp>
    </p:spTree>
    <p:extLst>
      <p:ext uri="{BB962C8B-B14F-4D97-AF65-F5344CB8AC3E}">
        <p14:creationId xmlns:p14="http://schemas.microsoft.com/office/powerpoint/2010/main" val="1869437670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947</TotalTime>
  <Words>254</Words>
  <Application>Microsoft Office PowerPoint</Application>
  <PresentationFormat>Geniş ekran</PresentationFormat>
  <Paragraphs>49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inherit</vt:lpstr>
      <vt:lpstr>Wingdings 2</vt:lpstr>
      <vt:lpstr>Manzara</vt:lpstr>
      <vt:lpstr>Büyük Veriye Giriş </vt:lpstr>
      <vt:lpstr>Notlandırma Ölçeği</vt:lpstr>
      <vt:lpstr>Materyaller</vt:lpstr>
      <vt:lpstr>PowerPoint Sunusu</vt:lpstr>
      <vt:lpstr>Ders Konuları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nurbanu oğur</dc:creator>
  <cp:lastModifiedBy>nurbanu oğur</cp:lastModifiedBy>
  <cp:revision>11</cp:revision>
  <dcterms:created xsi:type="dcterms:W3CDTF">2023-09-23T21:19:48Z</dcterms:created>
  <dcterms:modified xsi:type="dcterms:W3CDTF">2023-10-19T09:43:48Z</dcterms:modified>
</cp:coreProperties>
</file>