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67385" autoAdjust="0"/>
  </p:normalViewPr>
  <p:slideViewPr>
    <p:cSldViewPr snapToGrid="0">
      <p:cViewPr varScale="1">
        <p:scale>
          <a:sx n="58" d="100"/>
          <a:sy n="58" d="100"/>
        </p:scale>
        <p:origin x="14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9B946-985B-4DB2-B278-D640E84734C7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47F47-34D3-4BFC-95A2-945554F0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47F47-34D3-4BFC-95A2-945554F0F8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97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47F47-34D3-4BFC-95A2-945554F0F8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78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47F47-34D3-4BFC-95A2-945554F0F8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77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47F47-34D3-4BFC-95A2-945554F0F8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74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47F47-34D3-4BFC-95A2-945554F0F8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34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47F47-34D3-4BFC-95A2-945554F0F8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47F47-34D3-4BFC-95A2-945554F0F8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3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47F47-34D3-4BFC-95A2-945554F0F8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47F47-34D3-4BFC-95A2-945554F0F8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46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47F47-34D3-4BFC-95A2-945554F0F8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47F47-34D3-4BFC-95A2-945554F0F8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28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47F47-34D3-4BFC-95A2-945554F0F8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80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47F47-34D3-4BFC-95A2-945554F0F8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51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47F47-34D3-4BFC-95A2-945554F0F8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6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42FE8D8-2018-4035-AB09-5D2A6594575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1027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E8D8-2018-4035-AB09-5D2A6594575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E8D8-2018-4035-AB09-5D2A6594575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3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E8D8-2018-4035-AB09-5D2A6594575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8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E8D8-2018-4035-AB09-5D2A6594575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694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E8D8-2018-4035-AB09-5D2A6594575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2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E8D8-2018-4035-AB09-5D2A6594575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0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E8D8-2018-4035-AB09-5D2A6594575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3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E8D8-2018-4035-AB09-5D2A6594575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6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E8D8-2018-4035-AB09-5D2A6594575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31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E8D8-2018-4035-AB09-5D2A6594575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9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42FE8D8-2018-4035-AB09-5D2A6594575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8748D7C-62D1-432C-A577-86E7CC0F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2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6724FA-4B93-A5EF-E5A4-A83319EF9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Büyük Veri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D06F619-5D15-0FF6-3616-42329D25A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9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EB96B2-96BA-A122-392A-641DDEF2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56F2FE4C-8EF1-A074-8D59-1C7A57E6C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52486" y="2026688"/>
            <a:ext cx="6502400" cy="356870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9D751A6-6602-2ACC-BBBF-8B9097464C62}"/>
              </a:ext>
            </a:extLst>
          </p:cNvPr>
          <p:cNvSpPr txBox="1"/>
          <p:nvPr/>
        </p:nvSpPr>
        <p:spPr>
          <a:xfrm>
            <a:off x="1125414" y="2356338"/>
            <a:ext cx="3112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tr-TR" i="1" u="sng" dirty="0" err="1"/>
              <a:t>Example</a:t>
            </a:r>
            <a:r>
              <a:rPr lang="tr-TR" dirty="0"/>
              <a:t>: </a:t>
            </a:r>
            <a:r>
              <a:rPr lang="tr-TR" dirty="0" err="1"/>
              <a:t>Autonomous</a:t>
            </a:r>
            <a:r>
              <a:rPr lang="tr-TR" dirty="0"/>
              <a:t> </a:t>
            </a:r>
            <a:r>
              <a:rPr lang="tr-TR" dirty="0" err="1"/>
              <a:t>Vehicles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Real Time </a:t>
            </a:r>
            <a:r>
              <a:rPr lang="tr-TR" dirty="0" err="1"/>
              <a:t>Streaming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5513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B8150D-700E-228C-DBA4-80D798D1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63FF4A-D2D7-AC25-0BCD-786F0CFC6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b="1" i="1" u="sng" dirty="0">
              <a:solidFill>
                <a:schemeClr val="tx1"/>
              </a:solidFill>
            </a:endParaRPr>
          </a:p>
          <a:p>
            <a:r>
              <a:rPr lang="tr-TR" b="1" i="1" u="sng" dirty="0" err="1">
                <a:solidFill>
                  <a:schemeClr val="tx1"/>
                </a:solidFill>
              </a:rPr>
              <a:t>Example</a:t>
            </a:r>
            <a:r>
              <a:rPr lang="tr-TR" dirty="0">
                <a:solidFill>
                  <a:schemeClr val="tx1"/>
                </a:solidFill>
              </a:rPr>
              <a:t>: </a:t>
            </a:r>
            <a:r>
              <a:rPr lang="tr-TR" dirty="0" err="1">
                <a:solidFill>
                  <a:schemeClr val="tx1"/>
                </a:solidFill>
              </a:rPr>
              <a:t>Shopping</a:t>
            </a:r>
            <a:r>
              <a:rPr lang="tr-TR" dirty="0">
                <a:solidFill>
                  <a:schemeClr val="tx1"/>
                </a:solidFill>
              </a:rPr>
              <a:t> Center </a:t>
            </a:r>
          </a:p>
          <a:p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Real Time Analysis</a:t>
            </a:r>
            <a:endParaRPr lang="en-US" dirty="0">
              <a:solidFill>
                <a:schemeClr val="tx1"/>
              </a:solidFill>
            </a:endParaRPr>
          </a:p>
          <a:p>
            <a:endParaRPr lang="tr-TR" dirty="0"/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6CA449CF-AA0C-E4E3-AA2A-503CD9B0DE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66" r="19486" b="-1"/>
          <a:stretch/>
        </p:blipFill>
        <p:spPr>
          <a:xfrm>
            <a:off x="5124269" y="1296120"/>
            <a:ext cx="5550437" cy="455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52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95FBDE-77D8-31D4-FCBC-56F00CAB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Spark</a:t>
            </a:r>
            <a:r>
              <a:rPr lang="tr-TR" dirty="0"/>
              <a:t> </a:t>
            </a:r>
            <a:r>
              <a:rPr lang="tr-TR" dirty="0" err="1"/>
              <a:t>Streaming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ADFB62-A4B0-BA4D-317E-7605328C8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921C291-F54E-CE9B-9D1A-79C53D007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112" y="3038682"/>
            <a:ext cx="73437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0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225B0D-F019-98F4-B35E-1559035C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Spark</a:t>
            </a:r>
            <a:r>
              <a:rPr lang="tr-TR" dirty="0"/>
              <a:t> </a:t>
            </a:r>
            <a:r>
              <a:rPr lang="tr-TR" dirty="0" err="1"/>
              <a:t>Streaming</a:t>
            </a:r>
            <a:endParaRPr lang="tr-TR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E58AA8DA-9D42-633A-B3ED-1FCA27002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2150269"/>
            <a:ext cx="8280400" cy="3708400"/>
          </a:xfrm>
        </p:spPr>
      </p:pic>
    </p:spTree>
    <p:extLst>
      <p:ext uri="{BB962C8B-B14F-4D97-AF65-F5344CB8AC3E}">
        <p14:creationId xmlns:p14="http://schemas.microsoft.com/office/powerpoint/2010/main" val="2552027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47011B-5E76-E1BD-38A6-61728ED2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FF1E97-708E-CD0C-5313-5B978E3B4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b="0" i="0" kern="1200" dirty="0">
              <a:latin typeface="+mj-lt"/>
              <a:ea typeface="+mj-ea"/>
              <a:cs typeface="+mj-cs"/>
            </a:endParaRPr>
          </a:p>
          <a:p>
            <a:endParaRPr lang="en-US" dirty="0">
              <a:latin typeface="+mj-lt"/>
              <a:ea typeface="+mj-ea"/>
              <a:cs typeface="+mj-cs"/>
            </a:endParaRPr>
          </a:p>
          <a:p>
            <a:endParaRPr lang="en-US" sz="1800" b="0" i="0" kern="1200" dirty="0">
              <a:latin typeface="+mj-lt"/>
              <a:ea typeface="+mj-ea"/>
              <a:cs typeface="+mj-cs"/>
            </a:endParaRPr>
          </a:p>
          <a:p>
            <a:r>
              <a:rPr lang="en-US" sz="1800" b="0" i="0" kern="1200" dirty="0">
                <a:latin typeface="+mj-lt"/>
                <a:ea typeface="+mj-ea"/>
                <a:cs typeface="+mj-cs"/>
              </a:rPr>
              <a:t>Real-time Message Analysis with </a:t>
            </a:r>
            <a:br>
              <a:rPr lang="tr-TR" sz="1800" b="0" i="0" kern="1200" dirty="0">
                <a:latin typeface="+mj-lt"/>
                <a:ea typeface="+mj-ea"/>
                <a:cs typeface="+mj-cs"/>
              </a:rPr>
            </a:br>
            <a:r>
              <a:rPr lang="en-US" sz="1800" b="0" i="0" kern="1200" dirty="0">
                <a:latin typeface="+mj-lt"/>
                <a:ea typeface="+mj-ea"/>
                <a:cs typeface="+mj-cs"/>
              </a:rPr>
              <a:t>Spark Streaming</a:t>
            </a:r>
            <a:endParaRPr lang="tr-TR" dirty="0"/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139C5B9A-0A79-1D95-B44C-1E96523FF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307" y="2099871"/>
            <a:ext cx="5113011" cy="3809193"/>
          </a:xfrm>
          <a:prstGeom prst="roundRect">
            <a:avLst>
              <a:gd name="adj" fmla="val 14395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0547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B39D9E-24E3-998B-B4F7-403131C8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IoT</a:t>
            </a:r>
            <a:r>
              <a:rPr lang="tr-TR" dirty="0"/>
              <a:t> Application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3D50C1E0-4484-6C04-822F-693E28628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8935" y="2122427"/>
            <a:ext cx="74549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0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84A7AF-BB5B-8187-6DC6-E7005D6BF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706" y="-261405"/>
            <a:ext cx="9668256" cy="1414634"/>
          </a:xfrm>
        </p:spPr>
        <p:txBody>
          <a:bodyPr/>
          <a:lstStyle/>
          <a:p>
            <a:r>
              <a:rPr lang="en-US" dirty="0"/>
              <a:t>What Is Streaming Data?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685EE43-F355-9E34-48B9-3B1A23AC1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47" y="1565905"/>
            <a:ext cx="9840906" cy="4631694"/>
          </a:xfrm>
        </p:spPr>
      </p:pic>
    </p:spTree>
    <p:extLst>
      <p:ext uri="{BB962C8B-B14F-4D97-AF65-F5344CB8AC3E}">
        <p14:creationId xmlns:p14="http://schemas.microsoft.com/office/powerpoint/2010/main" val="56161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3BB739-524A-ACC5-3D92-FA9316BD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08" y="200918"/>
            <a:ext cx="9462572" cy="876018"/>
          </a:xfrm>
        </p:spPr>
        <p:txBody>
          <a:bodyPr/>
          <a:lstStyle/>
          <a:p>
            <a:r>
              <a:rPr lang="en-US" dirty="0"/>
              <a:t>Streaming Overview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D709413-1819-2268-6597-462BE51FD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08" y="1275645"/>
            <a:ext cx="10344183" cy="4830539"/>
          </a:xfrm>
        </p:spPr>
      </p:pic>
    </p:spTree>
    <p:extLst>
      <p:ext uri="{BB962C8B-B14F-4D97-AF65-F5344CB8AC3E}">
        <p14:creationId xmlns:p14="http://schemas.microsoft.com/office/powerpoint/2010/main" val="125892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73ED6C2-71E9-B33C-6DF0-F0EB9312F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07" y="1736035"/>
            <a:ext cx="9855456" cy="4571999"/>
          </a:xfr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2E35E3A9-15C8-832D-A41E-7AD0A74B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07" y="549966"/>
            <a:ext cx="9483899" cy="801066"/>
          </a:xfrm>
        </p:spPr>
        <p:txBody>
          <a:bodyPr/>
          <a:lstStyle/>
          <a:p>
            <a:r>
              <a:rPr lang="en-US" dirty="0"/>
              <a:t>Streaming Overview</a:t>
            </a:r>
          </a:p>
        </p:txBody>
      </p:sp>
    </p:spTree>
    <p:extLst>
      <p:ext uri="{BB962C8B-B14F-4D97-AF65-F5344CB8AC3E}">
        <p14:creationId xmlns:p14="http://schemas.microsoft.com/office/powerpoint/2010/main" val="31983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97EC39-2618-C3CD-424F-00949D99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06" y="381571"/>
            <a:ext cx="9074824" cy="826936"/>
          </a:xfrm>
        </p:spPr>
        <p:txBody>
          <a:bodyPr/>
          <a:lstStyle/>
          <a:p>
            <a:r>
              <a:rPr lang="en-US" dirty="0"/>
              <a:t>Streaming Overview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A1B49A0-702F-21B0-6ABB-A63255F8A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6" y="1457739"/>
            <a:ext cx="10266816" cy="4731026"/>
          </a:xfrm>
        </p:spPr>
      </p:pic>
    </p:spTree>
    <p:extLst>
      <p:ext uri="{BB962C8B-B14F-4D97-AF65-F5344CB8AC3E}">
        <p14:creationId xmlns:p14="http://schemas.microsoft.com/office/powerpoint/2010/main" val="184099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0E18863-2C46-5766-AAFD-D2255F370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8" y="1409776"/>
            <a:ext cx="10654336" cy="4964520"/>
          </a:xfr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0758C7D1-9B39-AE73-3A9B-0382E12B3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48" y="179594"/>
            <a:ext cx="9445694" cy="973345"/>
          </a:xfrm>
        </p:spPr>
        <p:txBody>
          <a:bodyPr/>
          <a:lstStyle/>
          <a:p>
            <a:r>
              <a:rPr lang="en-US" dirty="0"/>
              <a:t>Streaming Overview</a:t>
            </a:r>
          </a:p>
        </p:txBody>
      </p:sp>
    </p:spTree>
    <p:extLst>
      <p:ext uri="{BB962C8B-B14F-4D97-AF65-F5344CB8AC3E}">
        <p14:creationId xmlns:p14="http://schemas.microsoft.com/office/powerpoint/2010/main" val="388035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4131A7-27DA-F745-2423-0CCD7C1D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16ADFD-9289-3160-8047-68A8F6ECB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i="1" u="sng" dirty="0" err="1"/>
              <a:t>Batch</a:t>
            </a:r>
            <a:r>
              <a:rPr lang="tr-TR" b="1" i="1" u="sng" dirty="0"/>
              <a:t> </a:t>
            </a:r>
            <a:r>
              <a:rPr lang="tr-TR" b="1" i="1" u="sng" dirty="0" err="1"/>
              <a:t>Processing</a:t>
            </a:r>
            <a:r>
              <a:rPr lang="tr-TR" b="1" i="1" u="sng" dirty="0"/>
              <a:t>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Data Source </a:t>
            </a:r>
            <a:r>
              <a:rPr lang="tr-TR" dirty="0">
                <a:sym typeface="Wingdings" panose="05000000000000000000" pitchFamily="2" charset="2"/>
              </a:rPr>
              <a:t> File DB </a:t>
            </a:r>
            <a:r>
              <a:rPr lang="tr-TR" dirty="0" err="1">
                <a:sym typeface="Wingdings" panose="05000000000000000000" pitchFamily="2" charset="2"/>
              </a:rPr>
              <a:t>queue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structure</a:t>
            </a:r>
            <a:r>
              <a:rPr lang="tr-TR" dirty="0">
                <a:sym typeface="Wingdings" panose="05000000000000000000" pitchFamily="2" charset="2"/>
              </a:rPr>
              <a:t>  </a:t>
            </a:r>
            <a:r>
              <a:rPr lang="tr-TR" dirty="0" err="1">
                <a:sym typeface="Wingdings" panose="05000000000000000000" pitchFamily="2" charset="2"/>
              </a:rPr>
              <a:t>Analyzing</a:t>
            </a:r>
            <a:r>
              <a:rPr lang="tr-TR" dirty="0">
                <a:sym typeface="Wingdings" panose="05000000000000000000" pitchFamily="2" charset="2"/>
              </a:rPr>
              <a:t>  </a:t>
            </a:r>
            <a:r>
              <a:rPr lang="tr-TR" dirty="0" err="1">
                <a:sym typeface="Wingdings" panose="05000000000000000000" pitchFamily="2" charset="2"/>
              </a:rPr>
              <a:t>Results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i="1" u="sng" dirty="0"/>
              <a:t>Real-Time </a:t>
            </a:r>
            <a:r>
              <a:rPr lang="tr-TR" b="1" i="1" u="sng" dirty="0" err="1"/>
              <a:t>Processing</a:t>
            </a:r>
            <a:endParaRPr lang="tr-TR" b="1" i="1" u="sng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Data Source </a:t>
            </a:r>
            <a:r>
              <a:rPr lang="tr-TR" dirty="0">
                <a:sym typeface="Wingdings" panose="05000000000000000000" pitchFamily="2" charset="2"/>
              </a:rPr>
              <a:t> </a:t>
            </a:r>
            <a:r>
              <a:rPr lang="tr-TR" dirty="0" err="1">
                <a:sym typeface="Wingdings" panose="05000000000000000000" pitchFamily="2" charset="2"/>
              </a:rPr>
              <a:t>Analyzing</a:t>
            </a:r>
            <a:r>
              <a:rPr lang="tr-TR" dirty="0">
                <a:sym typeface="Wingdings" panose="05000000000000000000" pitchFamily="2" charset="2"/>
              </a:rPr>
              <a:t> </a:t>
            </a:r>
            <a:r>
              <a:rPr lang="tr-TR" dirty="0" err="1">
                <a:sym typeface="Wingdings" panose="05000000000000000000" pitchFamily="2" charset="2"/>
              </a:rPr>
              <a:t>Results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952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609A30-91C1-A01F-F6A7-3211AA56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CEB0D2-65EF-8A58-0724-35FC41DE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i="1" u="sng" dirty="0" err="1"/>
              <a:t>Example</a:t>
            </a:r>
            <a:r>
              <a:rPr lang="tr-TR" b="1" i="1" dirty="0"/>
              <a:t> : </a:t>
            </a:r>
            <a:r>
              <a:rPr lang="tr-TR" b="1" i="1" dirty="0" err="1"/>
              <a:t>Premature</a:t>
            </a:r>
            <a:r>
              <a:rPr lang="tr-TR" b="1" i="1" dirty="0"/>
              <a:t> </a:t>
            </a:r>
            <a:r>
              <a:rPr lang="tr-TR" b="1" i="1" dirty="0" err="1"/>
              <a:t>Babies</a:t>
            </a:r>
            <a:endParaRPr lang="tr-TR" b="1" i="1" dirty="0"/>
          </a:p>
          <a:p>
            <a:pPr marL="0" indent="0">
              <a:buNone/>
            </a:pPr>
            <a:r>
              <a:rPr lang="tr-TR" dirty="0" err="1"/>
              <a:t>Ontario</a:t>
            </a:r>
            <a:r>
              <a:rPr lang="tr-TR" dirty="0"/>
              <a:t> </a:t>
            </a:r>
            <a:r>
              <a:rPr lang="tr-TR" dirty="0" err="1"/>
              <a:t>Institute</a:t>
            </a:r>
            <a:r>
              <a:rPr lang="tr-TR" dirty="0"/>
              <a:t> of </a:t>
            </a:r>
            <a:r>
              <a:rPr lang="tr-TR" dirty="0" err="1"/>
              <a:t>Technology</a:t>
            </a:r>
            <a:r>
              <a:rPr lang="tr-TR" dirty="0"/>
              <a:t> (UOIF) </a:t>
            </a:r>
            <a:r>
              <a:rPr lang="tr-TR" dirty="0" err="1"/>
              <a:t>University</a:t>
            </a:r>
            <a:r>
              <a:rPr lang="tr-TR" dirty="0"/>
              <a:t> </a:t>
            </a:r>
            <a:r>
              <a:rPr lang="tr-TR" dirty="0" err="1"/>
              <a:t>uses</a:t>
            </a:r>
            <a:r>
              <a:rPr lang="tr-TR" dirty="0"/>
              <a:t> </a:t>
            </a:r>
            <a:r>
              <a:rPr lang="tr-TR" dirty="0" err="1"/>
              <a:t>Big</a:t>
            </a:r>
            <a:r>
              <a:rPr lang="tr-TR" dirty="0"/>
              <a:t> Data Technologies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health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of </a:t>
            </a:r>
            <a:r>
              <a:rPr lang="tr-TR" dirty="0" err="1"/>
              <a:t>newborn</a:t>
            </a:r>
            <a:r>
              <a:rPr lang="tr-TR" dirty="0"/>
              <a:t> </a:t>
            </a:r>
            <a:r>
              <a:rPr lang="tr-TR" dirty="0" err="1"/>
              <a:t>unit</a:t>
            </a:r>
            <a:r>
              <a:rPr lang="tr-TR" dirty="0"/>
              <a:t>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b="1" i="1" u="sng" dirty="0" err="1"/>
              <a:t>Advantages</a:t>
            </a:r>
            <a:r>
              <a:rPr lang="tr-TR" dirty="0"/>
              <a:t>: </a:t>
            </a:r>
          </a:p>
          <a:p>
            <a:r>
              <a:rPr lang="tr-TR" dirty="0"/>
              <a:t>-</a:t>
            </a:r>
            <a:r>
              <a:rPr lang="en-US" dirty="0"/>
              <a:t>detection of life-threatening conditions 24 hours earlier</a:t>
            </a:r>
            <a:endParaRPr lang="tr-TR" dirty="0"/>
          </a:p>
          <a:p>
            <a:r>
              <a:rPr lang="tr-TR" dirty="0"/>
              <a:t>-</a:t>
            </a:r>
            <a:r>
              <a:rPr lang="en-US" dirty="0"/>
              <a:t>improved patient services and low death rates</a:t>
            </a:r>
            <a:endParaRPr lang="tr-TR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E3BE66C-A004-0205-6D73-BDBE82ACE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397" y="2901205"/>
            <a:ext cx="2796416" cy="314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92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19D6BE-C8F1-DB1A-A38A-9A5F3BBA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855382-41CB-B417-5259-A0A8B5BE0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1" u="sng" dirty="0"/>
              <a:t>Example:</a:t>
            </a:r>
            <a:br>
              <a:rPr lang="en-US" sz="1800" dirty="0"/>
            </a:b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Real-time Message Analysis with Spark Streaming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705B8FE-CEF5-578C-2A1C-54CCEE56D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518" y="2978910"/>
            <a:ext cx="4712175" cy="32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63652"/>
      </p:ext>
    </p:extLst>
  </p:cSld>
  <p:clrMapOvr>
    <a:masterClrMapping/>
  </p:clrMapOvr>
</p:sld>
</file>

<file path=ppt/theme/theme1.xml><?xml version="1.0" encoding="utf-8"?>
<a:theme xmlns:a="http://schemas.openxmlformats.org/drawingml/2006/main" name="Manzara">
  <a:themeElements>
    <a:clrScheme name="Manzar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Manzar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nzar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Manzara</Template>
  <TotalTime>8650</TotalTime>
  <Words>132</Words>
  <Application>Microsoft Office PowerPoint</Application>
  <PresentationFormat>Geniş ekran</PresentationFormat>
  <Paragraphs>47</Paragraphs>
  <Slides>15</Slides>
  <Notes>14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Schoolbook</vt:lpstr>
      <vt:lpstr>Wingdings 2</vt:lpstr>
      <vt:lpstr>Manzara</vt:lpstr>
      <vt:lpstr>Büyük Veri</vt:lpstr>
      <vt:lpstr>What Is Streaming Data?</vt:lpstr>
      <vt:lpstr>Streaming Overview</vt:lpstr>
      <vt:lpstr>Streaming Overview</vt:lpstr>
      <vt:lpstr>Streaming Overview</vt:lpstr>
      <vt:lpstr>Streaming Overview</vt:lpstr>
      <vt:lpstr>PowerPoint Sunusu</vt:lpstr>
      <vt:lpstr>PowerPoint Sunusu</vt:lpstr>
      <vt:lpstr>PowerPoint Sunusu</vt:lpstr>
      <vt:lpstr>PowerPoint Sunusu</vt:lpstr>
      <vt:lpstr>PowerPoint Sunusu</vt:lpstr>
      <vt:lpstr>Spark Streaming</vt:lpstr>
      <vt:lpstr>Spark Streaming</vt:lpstr>
      <vt:lpstr>PowerPoint Sunusu</vt:lpstr>
      <vt:lpstr>IoT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Büyük Veri</dc:title>
  <dc:creator>nurbanu oğur</dc:creator>
  <cp:lastModifiedBy>nurbanu oğur</cp:lastModifiedBy>
  <cp:revision>74</cp:revision>
  <dcterms:created xsi:type="dcterms:W3CDTF">2023-08-24T11:17:47Z</dcterms:created>
  <dcterms:modified xsi:type="dcterms:W3CDTF">2023-12-18T08:31:15Z</dcterms:modified>
</cp:coreProperties>
</file>