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51685" autoAdjust="0"/>
  </p:normalViewPr>
  <p:slideViewPr>
    <p:cSldViewPr snapToGrid="0">
      <p:cViewPr varScale="1">
        <p:scale>
          <a:sx n="44" d="100"/>
          <a:sy n="44" d="100"/>
        </p:scale>
        <p:origin x="21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9B946-985B-4DB2-B278-D640E84734C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47F47-34D3-4BFC-95A2-945554F0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14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8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58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9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19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10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42FE8D8-2018-4035-AB09-5D2A659457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027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3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8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694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2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0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3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31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42FE8D8-2018-4035-AB09-5D2A6594575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2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6724FA-4B93-A5EF-E5A4-A83319EF9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Büyük </a:t>
            </a:r>
            <a:r>
              <a:rPr lang="en-US" dirty="0" err="1"/>
              <a:t>Veriye</a:t>
            </a:r>
            <a:r>
              <a:rPr lang="en-US" dirty="0"/>
              <a:t> Giriş	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D06F619-5D15-0FF6-3616-42329D25A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Büyük Veri 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Kolları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75DCC4-A52A-43E8-73AD-F46BFCA5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3C14C21-6B47-F3D8-9CDE-188BA7DEB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15" y="1142999"/>
            <a:ext cx="10293281" cy="4835769"/>
          </a:xfrm>
        </p:spPr>
      </p:pic>
    </p:spTree>
    <p:extLst>
      <p:ext uri="{BB962C8B-B14F-4D97-AF65-F5344CB8AC3E}">
        <p14:creationId xmlns:p14="http://schemas.microsoft.com/office/powerpoint/2010/main" val="331267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DEB4F0-498C-04FE-C8C9-E16DF351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28" y="365760"/>
            <a:ext cx="10160642" cy="689317"/>
          </a:xfrm>
        </p:spPr>
        <p:txBody>
          <a:bodyPr>
            <a:normAutofit fontScale="90000"/>
          </a:bodyPr>
          <a:lstStyle/>
          <a:p>
            <a:r>
              <a:rPr lang="en-US" dirty="0"/>
              <a:t>Gerçek </a:t>
            </a:r>
            <a:r>
              <a:rPr lang="en-US" dirty="0" err="1"/>
              <a:t>Dünya</a:t>
            </a:r>
            <a:r>
              <a:rPr lang="en-US" dirty="0"/>
              <a:t> </a:t>
            </a:r>
            <a:r>
              <a:rPr lang="en-US" dirty="0" err="1"/>
              <a:t>Problemi</a:t>
            </a:r>
            <a:endParaRPr lang="en-US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26499EFE-11A2-81D5-2E0B-56F4BA02B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27" y="1955292"/>
            <a:ext cx="10864027" cy="3126661"/>
          </a:xfrm>
        </p:spPr>
      </p:pic>
    </p:spTree>
    <p:extLst>
      <p:ext uri="{BB962C8B-B14F-4D97-AF65-F5344CB8AC3E}">
        <p14:creationId xmlns:p14="http://schemas.microsoft.com/office/powerpoint/2010/main" val="55983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727708-25C0-4E09-2106-CC652B5B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841" y="309316"/>
            <a:ext cx="9315366" cy="627662"/>
          </a:xfrm>
        </p:spPr>
        <p:txBody>
          <a:bodyPr>
            <a:normAutofit fontScale="90000"/>
          </a:bodyPr>
          <a:lstStyle/>
          <a:p>
            <a:r>
              <a:rPr lang="en-US" dirty="0"/>
              <a:t>Büyük </a:t>
            </a:r>
            <a:r>
              <a:rPr lang="en-US" dirty="0" err="1"/>
              <a:t>Veride</a:t>
            </a:r>
            <a:r>
              <a:rPr lang="en-US" dirty="0"/>
              <a:t> Roller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2DB1A07-8232-83AB-72CF-37409D660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41" y="1558362"/>
            <a:ext cx="9597397" cy="4504900"/>
          </a:xfrm>
        </p:spPr>
      </p:pic>
    </p:spTree>
    <p:extLst>
      <p:ext uri="{BB962C8B-B14F-4D97-AF65-F5344CB8AC3E}">
        <p14:creationId xmlns:p14="http://schemas.microsoft.com/office/powerpoint/2010/main" val="106475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AC6BF2-DFA7-9039-B99A-38CDFF0F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710928" cy="882748"/>
          </a:xfrm>
        </p:spPr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</a:t>
            </a:r>
            <a:r>
              <a:rPr lang="en-US" dirty="0" err="1"/>
              <a:t>Dünyası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F0E12B9-BEFE-CC87-D8B0-BAE56AB6E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02" y="1494692"/>
            <a:ext cx="9920203" cy="4552017"/>
          </a:xfrm>
        </p:spPr>
      </p:pic>
    </p:spTree>
    <p:extLst>
      <p:ext uri="{BB962C8B-B14F-4D97-AF65-F5344CB8AC3E}">
        <p14:creationId xmlns:p14="http://schemas.microsoft.com/office/powerpoint/2010/main" val="325991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DC17E3-2206-08D9-6642-DBFF5454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20" y="524021"/>
            <a:ext cx="9675759" cy="777240"/>
          </a:xfrm>
        </p:spPr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and DevOps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5CD8D53-863A-A332-E616-74A42008C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20" y="1709405"/>
            <a:ext cx="9751895" cy="4410041"/>
          </a:xfrm>
        </p:spPr>
      </p:pic>
    </p:spTree>
    <p:extLst>
      <p:ext uri="{BB962C8B-B14F-4D97-AF65-F5344CB8AC3E}">
        <p14:creationId xmlns:p14="http://schemas.microsoft.com/office/powerpoint/2010/main" val="272041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E76907-2E8D-8D25-7576-C8629266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23" y="260252"/>
            <a:ext cx="10623459" cy="822959"/>
          </a:xfrm>
        </p:spPr>
        <p:txBody>
          <a:bodyPr>
            <a:normAutofit/>
          </a:bodyPr>
          <a:lstStyle/>
          <a:p>
            <a:r>
              <a:rPr lang="en-US" sz="3200" dirty="0" err="1"/>
              <a:t>Veriye</a:t>
            </a:r>
            <a:r>
              <a:rPr lang="en-US" sz="3200" dirty="0"/>
              <a:t> </a:t>
            </a:r>
            <a:r>
              <a:rPr lang="en-US" sz="3200" dirty="0" err="1"/>
              <a:t>Dayalı</a:t>
            </a:r>
            <a:r>
              <a:rPr lang="en-US" sz="3200" dirty="0"/>
              <a:t> </a:t>
            </a:r>
            <a:r>
              <a:rPr lang="en-US" sz="3200" dirty="0" err="1"/>
              <a:t>Organizasyon</a:t>
            </a:r>
            <a:r>
              <a:rPr lang="en-US" sz="3200" dirty="0"/>
              <a:t>(Data Driven Organization)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37BA299-2C4A-7371-6F1D-ED1C8B40E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3" y="1350498"/>
            <a:ext cx="10623460" cy="4835770"/>
          </a:xfrm>
        </p:spPr>
      </p:pic>
    </p:spTree>
    <p:extLst>
      <p:ext uri="{BB962C8B-B14F-4D97-AF65-F5344CB8AC3E}">
        <p14:creationId xmlns:p14="http://schemas.microsoft.com/office/powerpoint/2010/main" val="250874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10D566-1130-960E-23E9-935AE93E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78" y="-47319"/>
            <a:ext cx="9692640" cy="1325562"/>
          </a:xfrm>
        </p:spPr>
        <p:txBody>
          <a:bodyPr/>
          <a:lstStyle/>
          <a:p>
            <a:r>
              <a:rPr lang="en-US" dirty="0" err="1"/>
              <a:t>Öncüler</a:t>
            </a:r>
            <a:r>
              <a:rPr lang="en-US" dirty="0"/>
              <a:t> Ne </a:t>
            </a:r>
            <a:r>
              <a:rPr lang="en-US" dirty="0" err="1"/>
              <a:t>Düşünüyor</a:t>
            </a:r>
            <a:r>
              <a:rPr lang="en-US" dirty="0"/>
              <a:t>?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5A1712E-BE21-85C7-9F70-698491228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78" y="1617785"/>
            <a:ext cx="10970651" cy="4624753"/>
          </a:xfrm>
        </p:spPr>
      </p:pic>
    </p:spTree>
    <p:extLst>
      <p:ext uri="{BB962C8B-B14F-4D97-AF65-F5344CB8AC3E}">
        <p14:creationId xmlns:p14="http://schemas.microsoft.com/office/powerpoint/2010/main" val="213162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D4526B-AB8A-198D-D240-D8617AD4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572" y="-298938"/>
            <a:ext cx="9692640" cy="1325562"/>
          </a:xfrm>
        </p:spPr>
        <p:txBody>
          <a:bodyPr/>
          <a:lstStyle/>
          <a:p>
            <a:r>
              <a:rPr lang="en-US" dirty="0"/>
              <a:t>Büyük Veri </a:t>
            </a:r>
            <a:r>
              <a:rPr lang="en-US" dirty="0" err="1"/>
              <a:t>Çözümleri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E7978FF-A4FA-A0DC-D39D-FDAA771CF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5"/>
          <a:stretch/>
        </p:blipFill>
        <p:spPr>
          <a:xfrm>
            <a:off x="915572" y="1283677"/>
            <a:ext cx="9991577" cy="4977353"/>
          </a:xfrm>
        </p:spPr>
      </p:pic>
    </p:spTree>
    <p:extLst>
      <p:ext uri="{BB962C8B-B14F-4D97-AF65-F5344CB8AC3E}">
        <p14:creationId xmlns:p14="http://schemas.microsoft.com/office/powerpoint/2010/main" val="380738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09947C-AAEC-F529-EB2C-FDC1B5C2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9C37573-EF9A-31D8-4D5B-DBD4F9867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0" y="497928"/>
            <a:ext cx="10830062" cy="5862144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E716C89-7F4D-F248-13D9-7FC094AE1E12}"/>
              </a:ext>
            </a:extLst>
          </p:cNvPr>
          <p:cNvSpPr txBox="1"/>
          <p:nvPr/>
        </p:nvSpPr>
        <p:spPr>
          <a:xfrm>
            <a:off x="5117123" y="6354513"/>
            <a:ext cx="5152293" cy="37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421156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BBFCD9-AE3F-8326-C6BF-E425965E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99D54EA-FE3A-D795-B1BB-96D26F77A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97" y="483234"/>
            <a:ext cx="10667795" cy="5891532"/>
          </a:xfrm>
        </p:spPr>
      </p:pic>
    </p:spTree>
    <p:extLst>
      <p:ext uri="{BB962C8B-B14F-4D97-AF65-F5344CB8AC3E}">
        <p14:creationId xmlns:p14="http://schemas.microsoft.com/office/powerpoint/2010/main" val="1705364410"/>
      </p:ext>
    </p:extLst>
  </p:cSld>
  <p:clrMapOvr>
    <a:masterClrMapping/>
  </p:clrMapOvr>
</p:sld>
</file>

<file path=ppt/theme/theme1.xml><?xml version="1.0" encoding="utf-8"?>
<a:theme xmlns:a="http://schemas.openxmlformats.org/drawingml/2006/main" name="Manzara">
  <a:themeElements>
    <a:clrScheme name="Manzar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Manzar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nzar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Manzara</Template>
  <TotalTime>11644</TotalTime>
  <Words>45</Words>
  <Application>Microsoft Office PowerPoint</Application>
  <PresentationFormat>Geniş ekran</PresentationFormat>
  <Paragraphs>20</Paragraphs>
  <Slides>11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Manzara</vt:lpstr>
      <vt:lpstr>Büyük Veriye Giriş </vt:lpstr>
      <vt:lpstr>Büyük Veride Roller</vt:lpstr>
      <vt:lpstr>MLOps Dünyası</vt:lpstr>
      <vt:lpstr>MLOps and DevOps</vt:lpstr>
      <vt:lpstr>Veriye Dayalı Organizasyon(Data Driven Organization)</vt:lpstr>
      <vt:lpstr>Öncüler Ne Düşünüyor?</vt:lpstr>
      <vt:lpstr>Büyük Veri Çözümleri</vt:lpstr>
      <vt:lpstr>PowerPoint Sunusu</vt:lpstr>
      <vt:lpstr>PowerPoint Sunusu</vt:lpstr>
      <vt:lpstr>PowerPoint Sunusu</vt:lpstr>
      <vt:lpstr>Gerçek Dünya Problemi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Büyük Veri</dc:title>
  <dc:creator>nurbanu oğur</dc:creator>
  <cp:lastModifiedBy>nurbanu oğur</cp:lastModifiedBy>
  <cp:revision>100</cp:revision>
  <dcterms:created xsi:type="dcterms:W3CDTF">2023-08-24T11:17:47Z</dcterms:created>
  <dcterms:modified xsi:type="dcterms:W3CDTF">2023-10-18T14:34:25Z</dcterms:modified>
</cp:coreProperties>
</file>