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8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42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679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477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95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39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210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452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34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503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6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37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341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14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046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53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811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551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FC6AF-3A75-48C0-BB01-E37FC4E1D18B}" type="datetimeFigureOut">
              <a:rPr lang="tr-TR" smtClean="0"/>
              <a:t>03.01.2018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8E46-A783-47B2-BAAD-3607474102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235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BİTİRME ÇALIŞMASI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latin typeface="+mj-lt"/>
              </a:rPr>
              <a:t>RC4 ALGORİTMASI İLE METİN VE GÖRÜNTÜ ŞİFRELEME</a:t>
            </a:r>
            <a:endParaRPr lang="tr-T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8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Anahtar oluşturma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20" y="2676525"/>
            <a:ext cx="5798310" cy="2533650"/>
          </a:xfrm>
        </p:spPr>
      </p:pic>
    </p:spTree>
    <p:extLst>
      <p:ext uri="{BB962C8B-B14F-4D97-AF65-F5344CB8AC3E}">
        <p14:creationId xmlns:p14="http://schemas.microsoft.com/office/powerpoint/2010/main" val="33964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Anahtar akışı oluşturma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12" y="3178130"/>
            <a:ext cx="6867525" cy="1066800"/>
          </a:xfrm>
        </p:spPr>
      </p:pic>
    </p:spTree>
    <p:extLst>
      <p:ext uri="{BB962C8B-B14F-4D97-AF65-F5344CB8AC3E}">
        <p14:creationId xmlns:p14="http://schemas.microsoft.com/office/powerpoint/2010/main" val="30779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2B </a:t>
            </a:r>
            <a:r>
              <a:rPr lang="tr-TR" dirty="0" err="1" smtClean="0"/>
              <a:t>cat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nedir 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latin typeface="+mj-lt"/>
              </a:rPr>
              <a:t>Görüntü karıştırma </a:t>
            </a:r>
            <a:r>
              <a:rPr lang="tr-TR" b="1" dirty="0" err="1" smtClean="0">
                <a:latin typeface="+mj-lt"/>
              </a:rPr>
              <a:t>permütasyonudur</a:t>
            </a:r>
            <a:r>
              <a:rPr lang="tr-TR" b="1" dirty="0" smtClean="0">
                <a:latin typeface="+mj-lt"/>
              </a:rPr>
              <a:t>. </a:t>
            </a:r>
          </a:p>
          <a:p>
            <a:r>
              <a:rPr lang="tr-TR" b="1" dirty="0" smtClean="0">
                <a:latin typeface="+mj-lt"/>
              </a:rPr>
              <a:t>Görüntü karıştırma için 3 tip(Standart </a:t>
            </a:r>
            <a:r>
              <a:rPr lang="tr-TR" b="1" dirty="0" err="1" smtClean="0">
                <a:latin typeface="+mj-lt"/>
              </a:rPr>
              <a:t>Map</a:t>
            </a:r>
            <a:r>
              <a:rPr lang="tr-TR" b="1" dirty="0" smtClean="0">
                <a:latin typeface="+mj-lt"/>
              </a:rPr>
              <a:t>, </a:t>
            </a:r>
            <a:r>
              <a:rPr lang="tr-TR" b="1" dirty="0" err="1" smtClean="0">
                <a:latin typeface="+mj-lt"/>
              </a:rPr>
              <a:t>Cat</a:t>
            </a:r>
            <a:r>
              <a:rPr lang="tr-TR" b="1" dirty="0" smtClean="0">
                <a:latin typeface="+mj-lt"/>
              </a:rPr>
              <a:t> </a:t>
            </a:r>
            <a:r>
              <a:rPr lang="tr-TR" b="1" dirty="0" err="1" smtClean="0">
                <a:latin typeface="+mj-lt"/>
              </a:rPr>
              <a:t>Map</a:t>
            </a:r>
            <a:r>
              <a:rPr lang="tr-TR" b="1" dirty="0" smtClean="0">
                <a:latin typeface="+mj-lt"/>
              </a:rPr>
              <a:t>, Baker </a:t>
            </a:r>
            <a:r>
              <a:rPr lang="tr-TR" b="1" dirty="0" err="1" smtClean="0">
                <a:latin typeface="+mj-lt"/>
              </a:rPr>
              <a:t>Map</a:t>
            </a:r>
            <a:r>
              <a:rPr lang="tr-TR" b="1" dirty="0" smtClean="0">
                <a:latin typeface="+mj-lt"/>
              </a:rPr>
              <a:t>) harita kullanılmaktadır. En yaygın kullanılanı </a:t>
            </a:r>
            <a:r>
              <a:rPr lang="tr-TR" b="1" dirty="0" err="1" smtClean="0">
                <a:latin typeface="+mj-lt"/>
              </a:rPr>
              <a:t>Cat</a:t>
            </a:r>
            <a:r>
              <a:rPr lang="tr-TR" b="1" dirty="0" smtClean="0">
                <a:latin typeface="+mj-lt"/>
              </a:rPr>
              <a:t> </a:t>
            </a:r>
            <a:r>
              <a:rPr lang="tr-TR" b="1" dirty="0" err="1" smtClean="0">
                <a:latin typeface="+mj-lt"/>
              </a:rPr>
              <a:t>Map’dir</a:t>
            </a:r>
            <a:r>
              <a:rPr lang="tr-TR" b="1" dirty="0" smtClean="0">
                <a:latin typeface="+mj-lt"/>
              </a:rPr>
              <a:t>. </a:t>
            </a:r>
          </a:p>
          <a:p>
            <a:endParaRPr lang="tr-T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25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2b </a:t>
            </a:r>
            <a:r>
              <a:rPr lang="tr-TR" dirty="0" err="1" smtClean="0"/>
              <a:t>cat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genel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latin typeface="+mj-lt"/>
              </a:rPr>
              <a:t>2B </a:t>
            </a:r>
            <a:r>
              <a:rPr lang="tr-TR" b="1" dirty="0" err="1" smtClean="0">
                <a:latin typeface="+mj-lt"/>
              </a:rPr>
              <a:t>Cat</a:t>
            </a:r>
            <a:r>
              <a:rPr lang="tr-TR" b="1" dirty="0" smtClean="0">
                <a:latin typeface="+mj-lt"/>
              </a:rPr>
              <a:t> </a:t>
            </a:r>
            <a:r>
              <a:rPr lang="tr-TR" b="1" dirty="0" err="1" smtClean="0">
                <a:latin typeface="+mj-lt"/>
              </a:rPr>
              <a:t>Map’in</a:t>
            </a:r>
            <a:r>
              <a:rPr lang="tr-TR" b="1" dirty="0" smtClean="0">
                <a:latin typeface="+mj-lt"/>
              </a:rPr>
              <a:t> algoritması aşağıdaki şekildedir.</a:t>
            </a:r>
            <a:endParaRPr lang="tr-TR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62" y="3176869"/>
            <a:ext cx="5686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2b </a:t>
            </a:r>
            <a:r>
              <a:rPr lang="tr-TR" dirty="0" err="1" smtClean="0"/>
              <a:t>cat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ile karıştırılmış </a:t>
            </a:r>
            <a:br>
              <a:rPr lang="tr-TR" dirty="0" smtClean="0"/>
            </a:br>
            <a:r>
              <a:rPr lang="tr-TR" dirty="0" err="1" smtClean="0"/>
              <a:t>lena</a:t>
            </a:r>
            <a:r>
              <a:rPr lang="tr-TR" dirty="0" smtClean="0"/>
              <a:t> görüntüleri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8" y="2069742"/>
            <a:ext cx="3695700" cy="3695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69742"/>
            <a:ext cx="4501367" cy="36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2b </a:t>
            </a:r>
            <a:r>
              <a:rPr lang="tr-TR" dirty="0" err="1" smtClean="0"/>
              <a:t>cat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</a:t>
            </a:r>
            <a:r>
              <a:rPr lang="tr-TR" dirty="0" err="1" smtClean="0"/>
              <a:t>reverse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00" y="2977568"/>
            <a:ext cx="5238750" cy="1390650"/>
          </a:xfrm>
        </p:spPr>
      </p:pic>
    </p:spTree>
    <p:extLst>
      <p:ext uri="{BB962C8B-B14F-4D97-AF65-F5344CB8AC3E}">
        <p14:creationId xmlns:p14="http://schemas.microsoft.com/office/powerpoint/2010/main" val="29988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Fırat uçar / 21406701506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238" y="2830159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b="1" dirty="0" smtClean="0">
                <a:latin typeface="+mj-lt"/>
              </a:rPr>
              <a:t>DİNLEDİĞİNİZ İÇİN TEŞEKKÜR EDERİM </a:t>
            </a:r>
          </a:p>
        </p:txBody>
      </p:sp>
    </p:spTree>
    <p:extLst>
      <p:ext uri="{BB962C8B-B14F-4D97-AF65-F5344CB8AC3E}">
        <p14:creationId xmlns:p14="http://schemas.microsoft.com/office/powerpoint/2010/main" val="625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Kriptoloji nedir 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latin typeface="+mj-lt"/>
              </a:rPr>
              <a:t>Şifre bilimine kriptoloji denir.</a:t>
            </a:r>
          </a:p>
          <a:p>
            <a:r>
              <a:rPr lang="tr-TR" b="1" dirty="0" smtClean="0">
                <a:latin typeface="+mj-lt"/>
              </a:rPr>
              <a:t>Saklanması veya gönderilmesi gereken mesajların, bilgilerin bir anahtarla belirli bir sisteme göre şifrelenmesi, şifrelenen mesajın anahtarı kullanılarak alıcı tarafından deşifre edilmesidir. </a:t>
            </a:r>
            <a:endParaRPr lang="tr-TR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19" y="3943632"/>
            <a:ext cx="6877050" cy="25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Nerelerde kullanılır 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latin typeface="+mj-lt"/>
              </a:rPr>
              <a:t>Özel şirketler, askeri kurumlar, devlet kurumları </a:t>
            </a:r>
            <a:r>
              <a:rPr lang="tr-TR" b="1" dirty="0" err="1" smtClean="0">
                <a:latin typeface="+mj-lt"/>
              </a:rPr>
              <a:t>v.b</a:t>
            </a:r>
            <a:r>
              <a:rPr lang="tr-TR" b="1" dirty="0">
                <a:latin typeface="+mj-lt"/>
              </a:rPr>
              <a:t> </a:t>
            </a:r>
            <a:r>
              <a:rPr lang="tr-TR" b="1" dirty="0" smtClean="0">
                <a:latin typeface="+mj-lt"/>
              </a:rPr>
              <a:t>birçok birim arasındaki iletişimin güvenliğini sağlamak için kriptoloji alanındaki gelişmeler büyük önem arz etmektedir. </a:t>
            </a:r>
            <a:endParaRPr lang="tr-T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625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Steganografi</a:t>
            </a:r>
            <a:r>
              <a:rPr lang="tr-TR" dirty="0" smtClean="0"/>
              <a:t> nedir 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>
                <a:latin typeface="+mj-lt"/>
              </a:rPr>
              <a:t>Kriptografi</a:t>
            </a:r>
            <a:r>
              <a:rPr lang="tr-TR" b="1" dirty="0" smtClean="0">
                <a:latin typeface="+mj-lt"/>
              </a:rPr>
              <a:t> ve </a:t>
            </a:r>
            <a:r>
              <a:rPr lang="tr-TR" b="1" dirty="0" err="1" smtClean="0">
                <a:latin typeface="+mj-lt"/>
              </a:rPr>
              <a:t>Steganografi</a:t>
            </a:r>
            <a:r>
              <a:rPr lang="tr-TR" b="1" dirty="0" smtClean="0">
                <a:latin typeface="+mj-lt"/>
              </a:rPr>
              <a:t> birbiri ile karıştırılmaktadır. </a:t>
            </a:r>
          </a:p>
          <a:p>
            <a:r>
              <a:rPr lang="tr-TR" b="1" dirty="0" err="1" smtClean="0">
                <a:latin typeface="+mj-lt"/>
              </a:rPr>
              <a:t>Steganografi</a:t>
            </a:r>
            <a:r>
              <a:rPr lang="tr-TR" b="1" dirty="0" smtClean="0">
                <a:latin typeface="+mj-lt"/>
              </a:rPr>
              <a:t> bir veri gizleme yöntemidir.</a:t>
            </a:r>
            <a:endParaRPr lang="tr-T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08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Rc4 nedir ?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latin typeface="+mj-lt"/>
              </a:rPr>
              <a:t>Ronald </a:t>
            </a:r>
            <a:r>
              <a:rPr lang="tr-TR" b="1" dirty="0" err="1" smtClean="0">
                <a:latin typeface="+mj-lt"/>
              </a:rPr>
              <a:t>Rivest</a:t>
            </a:r>
            <a:r>
              <a:rPr lang="tr-TR" b="1" dirty="0" smtClean="0">
                <a:latin typeface="+mj-lt"/>
              </a:rPr>
              <a:t> tarafından geliştirilmiştir. </a:t>
            </a:r>
          </a:p>
          <a:p>
            <a:r>
              <a:rPr lang="tr-TR" b="1" dirty="0" smtClean="0">
                <a:latin typeface="+mj-lt"/>
              </a:rPr>
              <a:t>Paylaşılan bir anahtarın güvenli bir şekilde değiştirilmesini gerektiren bir anahtar akışı şifreleme algoritmasıdır.</a:t>
            </a:r>
          </a:p>
          <a:p>
            <a:endParaRPr lang="tr-T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24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Rc4 güçlü yönleri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latin typeface="+mj-lt"/>
              </a:rPr>
              <a:t>Tabloda herhangi bir değerin nerede olduğunu bilmek zordur.</a:t>
            </a:r>
          </a:p>
          <a:p>
            <a:r>
              <a:rPr lang="tr-TR" b="1" dirty="0" smtClean="0">
                <a:latin typeface="+mj-lt"/>
              </a:rPr>
              <a:t>RC4 anahtarının bir kez kullanılması.</a:t>
            </a:r>
          </a:p>
          <a:p>
            <a:r>
              <a:rPr lang="tr-TR" b="1" dirty="0" smtClean="0">
                <a:latin typeface="+mj-lt"/>
              </a:rPr>
              <a:t>Şifreleme </a:t>
            </a:r>
            <a:r>
              <a:rPr lang="tr-TR" b="1" dirty="0" err="1" smtClean="0">
                <a:latin typeface="+mj-lt"/>
              </a:rPr>
              <a:t>DES’den</a:t>
            </a:r>
            <a:r>
              <a:rPr lang="tr-TR" b="1" dirty="0" smtClean="0">
                <a:latin typeface="+mj-lt"/>
              </a:rPr>
              <a:t> 10 kat daha hızlıdır.</a:t>
            </a:r>
            <a:endParaRPr lang="tr-T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10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Rc4 kullanım alanları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latin typeface="+mj-lt"/>
              </a:rPr>
              <a:t>WEP (Kablosuz Denk Mahremiyet)</a:t>
            </a:r>
          </a:p>
          <a:p>
            <a:r>
              <a:rPr lang="tr-TR" b="1" dirty="0" smtClean="0">
                <a:latin typeface="+mj-lt"/>
              </a:rPr>
              <a:t>WPA (Kablosuz Korumalı Erişim)</a:t>
            </a:r>
          </a:p>
          <a:p>
            <a:r>
              <a:rPr lang="tr-TR" b="1" dirty="0" smtClean="0">
                <a:latin typeface="+mj-lt"/>
              </a:rPr>
              <a:t>SSL (Güvenli Oturum Katmanı)  gibi güncel birçok uygulamada kullanılmaktadır.</a:t>
            </a:r>
            <a:endParaRPr lang="tr-T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893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Rc4 genel yapısı 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71" y="2095500"/>
            <a:ext cx="6570133" cy="3695700"/>
          </a:xfrm>
        </p:spPr>
      </p:pic>
    </p:spTree>
    <p:extLst>
      <p:ext uri="{BB962C8B-B14F-4D97-AF65-F5344CB8AC3E}">
        <p14:creationId xmlns:p14="http://schemas.microsoft.com/office/powerpoint/2010/main" val="29223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Rc4 genel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latin typeface="+mj-lt"/>
              </a:rPr>
              <a:t>RC4 anahtar oluşturma (KSA) ve anahtar akışı oluşturma olmak üzere 2 bölümden  oluşmaktadır. </a:t>
            </a:r>
            <a:endParaRPr lang="tr-T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36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54</TotalTime>
  <Words>245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BİTİRME ÇALIŞMASI</vt:lpstr>
      <vt:lpstr>Kriptoloji nedir ?</vt:lpstr>
      <vt:lpstr>Nerelerde kullanılır ?</vt:lpstr>
      <vt:lpstr>Steganografi nedir ?</vt:lpstr>
      <vt:lpstr>Rc4 nedir ? </vt:lpstr>
      <vt:lpstr>Rc4 güçlü yönleri</vt:lpstr>
      <vt:lpstr>Rc4 kullanım alanları</vt:lpstr>
      <vt:lpstr>Rc4 genel yapısı </vt:lpstr>
      <vt:lpstr>Rc4 genel yapısı</vt:lpstr>
      <vt:lpstr>Anahtar oluşturma</vt:lpstr>
      <vt:lpstr>Anahtar akışı oluşturma</vt:lpstr>
      <vt:lpstr>2B cat map nedir ?</vt:lpstr>
      <vt:lpstr>2b cat map genel yapısı</vt:lpstr>
      <vt:lpstr>2b cat map ile karıştırılmış  lena görüntüleri</vt:lpstr>
      <vt:lpstr>2b cat map reverse</vt:lpstr>
      <vt:lpstr>Fırat uçar / 21406701506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BİTİRME ÇALIŞMASI</dc:title>
  <dc:creator>FIRAT UÇAR</dc:creator>
  <cp:lastModifiedBy>FIRAT UÇAR</cp:lastModifiedBy>
  <cp:revision>7</cp:revision>
  <dcterms:created xsi:type="dcterms:W3CDTF">2018-01-03T14:50:01Z</dcterms:created>
  <dcterms:modified xsi:type="dcterms:W3CDTF">2018-01-03T20:26:53Z</dcterms:modified>
</cp:coreProperties>
</file>