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47" r:id="rId4"/>
    <p:sldId id="406" r:id="rId5"/>
    <p:sldId id="409" r:id="rId6"/>
    <p:sldId id="408" r:id="rId7"/>
    <p:sldId id="410" r:id="rId8"/>
    <p:sldId id="411" r:id="rId9"/>
    <p:sldId id="414" r:id="rId10"/>
    <p:sldId id="412" r:id="rId11"/>
    <p:sldId id="415" r:id="rId12"/>
    <p:sldId id="416" r:id="rId13"/>
    <p:sldId id="417" r:id="rId14"/>
    <p:sldId id="420" r:id="rId15"/>
    <p:sldId id="418" r:id="rId16"/>
    <p:sldId id="419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6BF796-7C60-428D-809E-229639E3C9C3}">
          <p14:sldIdLst>
            <p14:sldId id="256"/>
            <p14:sldId id="257"/>
          </p14:sldIdLst>
        </p14:section>
        <p14:section name="Learning Reason" id="{71026021-894B-439A-9073-1F92EB85F3B3}">
          <p14:sldIdLst>
            <p14:sldId id="347"/>
            <p14:sldId id="406"/>
            <p14:sldId id="409"/>
            <p14:sldId id="408"/>
            <p14:sldId id="410"/>
            <p14:sldId id="411"/>
          </p14:sldIdLst>
        </p14:section>
        <p14:section name="Prior Knowledge" id="{EC84C4E0-E7FD-48B4-875B-DA529CA68053}">
          <p14:sldIdLst>
            <p14:sldId id="414"/>
            <p14:sldId id="412"/>
            <p14:sldId id="415"/>
            <p14:sldId id="416"/>
            <p14:sldId id="417"/>
            <p14:sldId id="420"/>
            <p14:sldId id="418"/>
            <p14:sldId id="419"/>
            <p14:sldId id="421"/>
            <p14:sldId id="422"/>
            <p14:sldId id="423"/>
          </p14:sldIdLst>
        </p14:section>
        <p14:section name="Python Preparation" id="{B2A3D20A-689A-4FF7-95F6-6BAE4F7B00F0}">
          <p14:sldIdLst>
            <p14:sldId id="424"/>
            <p14:sldId id="425"/>
            <p14:sldId id="426"/>
          </p14:sldIdLst>
        </p14:section>
        <p14:section name="Introduction" id="{255ABDB2-5C74-4EBB-B80E-1A28E91C815D}">
          <p14:sldIdLst>
            <p14:sldId id="427"/>
            <p14:sldId id="428"/>
            <p14:sldId id="429"/>
            <p14:sldId id="430"/>
            <p14:sldId id="431"/>
          </p14:sldIdLst>
        </p14:section>
        <p14:section name="Tutorial_Python Chapter 1" id="{421284EE-6CEC-47CF-96F8-E045BD3AFFAF}">
          <p14:sldIdLst>
            <p14:sldId id="432"/>
            <p14:sldId id="433"/>
            <p14:sldId id="434"/>
          </p14:sldIdLst>
        </p14:section>
        <p14:section name="Tutorial_Python Chapter 2" id="{4061BEEA-573A-44C8-A29C-43F0BC198094}">
          <p14:sldIdLst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</p14:sldIdLst>
        </p14:section>
        <p14:section name="Python Logic" id="{B0B283C3-2161-4126-8EDB-C55244FFFE0F}">
          <p14:sldIdLst>
            <p14:sldId id="443"/>
            <p14:sldId id="444"/>
            <p14:sldId id="445"/>
          </p14:sldIdLst>
        </p14:section>
        <p14:section name="Post Test" id="{C44576E3-ADDD-4EBE-8005-12F7DF87DF40}">
          <p14:sldIdLst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90F501-D9D0-F3EB-C153-C7EE185EE86C}" name="Firas Quthbi Sidqi" initials="" userId="S::6022231014@student.its.ac.id::5d4a8802-a5f5-42e6-ba4c-e5eacfd93c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0974F-427B-4E10-9C93-63A26FDBCC4E}" v="102" dt="2024-11-28T11:44:49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0" autoAdjust="0"/>
    <p:restoredTop sz="88889" autoAdjust="0"/>
  </p:normalViewPr>
  <p:slideViewPr>
    <p:cSldViewPr snapToGrid="0">
      <p:cViewPr>
        <p:scale>
          <a:sx n="60" d="100"/>
          <a:sy n="60" d="100"/>
        </p:scale>
        <p:origin x="792" y="26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as Quthbi Sidqi" userId="5d4a8802-a5f5-42e6-ba4c-e5eacfd93cdf" providerId="ADAL" clId="{10597321-65CC-B94A-8D70-49602A106D4D}"/>
    <pc:docChg chg="modSld">
      <pc:chgData name="Firas Quthbi Sidqi" userId="5d4a8802-a5f5-42e6-ba4c-e5eacfd93cdf" providerId="ADAL" clId="{10597321-65CC-B94A-8D70-49602A106D4D}" dt="2024-10-12T07:05:25.305" v="1" actId="1076"/>
      <pc:docMkLst>
        <pc:docMk/>
      </pc:docMkLst>
      <pc:sldChg chg="modSp">
        <pc:chgData name="Firas Quthbi Sidqi" userId="5d4a8802-a5f5-42e6-ba4c-e5eacfd93cdf" providerId="ADAL" clId="{10597321-65CC-B94A-8D70-49602A106D4D}" dt="2024-10-12T07:05:25.305" v="1" actId="1076"/>
        <pc:sldMkLst>
          <pc:docMk/>
          <pc:sldMk cId="607613478" sldId="270"/>
        </pc:sldMkLst>
        <pc:spChg chg="mod">
          <ac:chgData name="Firas Quthbi Sidqi" userId="5d4a8802-a5f5-42e6-ba4c-e5eacfd93cdf" providerId="ADAL" clId="{10597321-65CC-B94A-8D70-49602A106D4D}" dt="2024-10-12T07:05:25.305" v="1" actId="1076"/>
          <ac:spMkLst>
            <pc:docMk/>
            <pc:sldMk cId="607613478" sldId="270"/>
            <ac:spMk id="12" creationId="{A47023ED-3E63-BE72-0458-DAB9B240F51D}"/>
          </ac:spMkLst>
        </pc:spChg>
        <pc:picChg chg="mod">
          <ac:chgData name="Firas Quthbi Sidqi" userId="5d4a8802-a5f5-42e6-ba4c-e5eacfd93cdf" providerId="ADAL" clId="{10597321-65CC-B94A-8D70-49602A106D4D}" dt="2024-10-12T07:05:07.451" v="0" actId="1076"/>
          <ac:picMkLst>
            <pc:docMk/>
            <pc:sldMk cId="607613478" sldId="270"/>
            <ac:picMk id="5" creationId="{807F607D-FE7F-0D2D-1EC7-53BBCC997990}"/>
          </ac:picMkLst>
        </pc:picChg>
      </pc:sldChg>
    </pc:docChg>
  </pc:docChgLst>
  <pc:docChgLst>
    <pc:chgData name="Firas Quthbi Sidqi" userId="5d4a8802-a5f5-42e6-ba4c-e5eacfd93cdf" providerId="ADAL" clId="{97F79EC5-0B3B-4DF2-A0B6-DA49F756EC73}"/>
    <pc:docChg chg="undo custSel addSld delSld modSld sldOrd delSection modSection">
      <pc:chgData name="Firas Quthbi Sidqi" userId="5d4a8802-a5f5-42e6-ba4c-e5eacfd93cdf" providerId="ADAL" clId="{97F79EC5-0B3B-4DF2-A0B6-DA49F756EC73}" dt="2024-10-28T05:43:09.981" v="5694" actId="20577"/>
      <pc:docMkLst>
        <pc:docMk/>
      </pc:docMkLst>
      <pc:sldChg chg="modSp mod">
        <pc:chgData name="Firas Quthbi Sidqi" userId="5d4a8802-a5f5-42e6-ba4c-e5eacfd93cdf" providerId="ADAL" clId="{97F79EC5-0B3B-4DF2-A0B6-DA49F756EC73}" dt="2024-10-26T05:08:48.850" v="758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97F79EC5-0B3B-4DF2-A0B6-DA49F756EC73}" dt="2024-10-26T05:08:48.850" v="758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delSp modSp del mod">
        <pc:chgData name="Firas Quthbi Sidqi" userId="5d4a8802-a5f5-42e6-ba4c-e5eacfd93cdf" providerId="ADAL" clId="{97F79EC5-0B3B-4DF2-A0B6-DA49F756EC73}" dt="2024-10-26T05:01:08.895" v="131" actId="2696"/>
        <pc:sldMkLst>
          <pc:docMk/>
          <pc:sldMk cId="2771939539" sldId="259"/>
        </pc:sldMkLst>
        <pc:spChg chg="mod">
          <ac:chgData name="Firas Quthbi Sidqi" userId="5d4a8802-a5f5-42e6-ba4c-e5eacfd93cdf" providerId="ADAL" clId="{97F79EC5-0B3B-4DF2-A0B6-DA49F756EC73}" dt="2024-10-26T05:00:59.980" v="125"/>
          <ac:spMkLst>
            <pc:docMk/>
            <pc:sldMk cId="2771939539" sldId="259"/>
            <ac:spMk id="2" creationId="{BCA110F2-AC10-41C4-812C-1FCE5D806117}"/>
          </ac:spMkLst>
        </pc:spChg>
        <pc:picChg chg="del">
          <ac:chgData name="Firas Quthbi Sidqi" userId="5d4a8802-a5f5-42e6-ba4c-e5eacfd93cdf" providerId="ADAL" clId="{97F79EC5-0B3B-4DF2-A0B6-DA49F756EC73}" dt="2024-10-26T05:01:01.763" v="126" actId="478"/>
          <ac:picMkLst>
            <pc:docMk/>
            <pc:sldMk cId="2771939539" sldId="259"/>
            <ac:picMk id="6" creationId="{BEF3318B-B32B-1A84-7083-A7BCE8B15538}"/>
          </ac:picMkLst>
        </pc:picChg>
        <pc:picChg chg="del">
          <ac:chgData name="Firas Quthbi Sidqi" userId="5d4a8802-a5f5-42e6-ba4c-e5eacfd93cdf" providerId="ADAL" clId="{97F79EC5-0B3B-4DF2-A0B6-DA49F756EC73}" dt="2024-10-26T05:01:02.534" v="127" actId="478"/>
          <ac:picMkLst>
            <pc:docMk/>
            <pc:sldMk cId="2771939539" sldId="259"/>
            <ac:picMk id="12" creationId="{BFD1ED93-D0C6-9615-9C77-407904A5426B}"/>
          </ac:picMkLst>
        </pc:picChg>
      </pc:sldChg>
      <pc:sldChg chg="modSp mod">
        <pc:chgData name="Firas Quthbi Sidqi" userId="5d4a8802-a5f5-42e6-ba4c-e5eacfd93cdf" providerId="ADAL" clId="{97F79EC5-0B3B-4DF2-A0B6-DA49F756EC73}" dt="2024-10-26T04:06:58.270" v="41" actId="14100"/>
        <pc:sldMkLst>
          <pc:docMk/>
          <pc:sldMk cId="2258832831" sldId="272"/>
        </pc:sldMkLst>
        <pc:spChg chg="mod">
          <ac:chgData name="Firas Quthbi Sidqi" userId="5d4a8802-a5f5-42e6-ba4c-e5eacfd93cdf" providerId="ADAL" clId="{97F79EC5-0B3B-4DF2-A0B6-DA49F756EC73}" dt="2024-10-26T04:06:58.270" v="41" actId="14100"/>
          <ac:spMkLst>
            <pc:docMk/>
            <pc:sldMk cId="2258832831" sldId="272"/>
            <ac:spMk id="3" creationId="{72C333A7-070F-4747-8864-78D1753C82EB}"/>
          </ac:spMkLst>
        </pc:spChg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629509934" sldId="28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307394946" sldId="31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421972651" sldId="31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691911125" sldId="31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860356200" sldId="31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828691911" sldId="31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936074789" sldId="317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249990267" sldId="318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15754345" sldId="319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487136600" sldId="320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69708377" sldId="32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745772620" sldId="32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449449579" sldId="32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665936892" sldId="32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979133099" sldId="325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993210303" sldId="32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301429455" sldId="327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573248330" sldId="328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92359956" sldId="330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347120041" sldId="33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190650076" sldId="33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4154001051" sldId="33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67755322" sldId="33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612912306" sldId="335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230218860" sldId="33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783921953" sldId="337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259841716" sldId="339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090589386" sldId="340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757136046" sldId="34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4152245144" sldId="34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715876899" sldId="34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521778520" sldId="34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106371172" sldId="345"/>
        </pc:sldMkLst>
      </pc:sldChg>
      <pc:sldChg chg="addSp delSp modSp new mod">
        <pc:chgData name="Firas Quthbi Sidqi" userId="5d4a8802-a5f5-42e6-ba4c-e5eacfd93cdf" providerId="ADAL" clId="{97F79EC5-0B3B-4DF2-A0B6-DA49F756EC73}" dt="2024-10-26T05:11:54.714" v="818" actId="207"/>
        <pc:sldMkLst>
          <pc:docMk/>
          <pc:sldMk cId="2553365876" sldId="346"/>
        </pc:sldMkLst>
        <pc:spChg chg="mod">
          <ac:chgData name="Firas Quthbi Sidqi" userId="5d4a8802-a5f5-42e6-ba4c-e5eacfd93cdf" providerId="ADAL" clId="{97F79EC5-0B3B-4DF2-A0B6-DA49F756EC73}" dt="2024-10-26T05:01:07.356" v="130" actId="20577"/>
          <ac:spMkLst>
            <pc:docMk/>
            <pc:sldMk cId="2553365876" sldId="346"/>
            <ac:spMk id="2" creationId="{8464B9B2-C1F9-6A8B-E86C-DD076951F26E}"/>
          </ac:spMkLst>
        </pc:spChg>
        <pc:spChg chg="mod">
          <ac:chgData name="Firas Quthbi Sidqi" userId="5d4a8802-a5f5-42e6-ba4c-e5eacfd93cdf" providerId="ADAL" clId="{97F79EC5-0B3B-4DF2-A0B6-DA49F756EC73}" dt="2024-10-26T05:11:54.714" v="818" actId="207"/>
          <ac:spMkLst>
            <pc:docMk/>
            <pc:sldMk cId="2553365876" sldId="346"/>
            <ac:spMk id="3" creationId="{090B8F85-44ED-CC90-A61F-29DCBBF862F3}"/>
          </ac:spMkLst>
        </pc:spChg>
        <pc:picChg chg="add del mod ord modCrop">
          <ac:chgData name="Firas Quthbi Sidqi" userId="5d4a8802-a5f5-42e6-ba4c-e5eacfd93cdf" providerId="ADAL" clId="{97F79EC5-0B3B-4DF2-A0B6-DA49F756EC73}" dt="2024-10-26T05:11:32.240" v="781" actId="478"/>
          <ac:picMkLst>
            <pc:docMk/>
            <pc:sldMk cId="2553365876" sldId="346"/>
            <ac:picMk id="6" creationId="{BD01DCBE-23B2-4061-FBDC-E45D44430717}"/>
          </ac:picMkLst>
        </pc:picChg>
      </pc:sldChg>
      <pc:sldChg chg="modSp add mod">
        <pc:chgData name="Firas Quthbi Sidqi" userId="5d4a8802-a5f5-42e6-ba4c-e5eacfd93cdf" providerId="ADAL" clId="{97F79EC5-0B3B-4DF2-A0B6-DA49F756EC73}" dt="2024-10-26T05:06:59.746" v="720" actId="14100"/>
        <pc:sldMkLst>
          <pc:docMk/>
          <pc:sldMk cId="806932413" sldId="347"/>
        </pc:sldMkLst>
        <pc:spChg chg="mod">
          <ac:chgData name="Firas Quthbi Sidqi" userId="5d4a8802-a5f5-42e6-ba4c-e5eacfd93cdf" providerId="ADAL" clId="{97F79EC5-0B3B-4DF2-A0B6-DA49F756EC73}" dt="2024-10-26T05:06:59.746" v="720" actId="14100"/>
          <ac:spMkLst>
            <pc:docMk/>
            <pc:sldMk cId="806932413" sldId="347"/>
            <ac:spMk id="3" creationId="{8CDD54BC-B6E4-3BD4-B337-000BE8D88397}"/>
          </ac:spMkLst>
        </pc:spChg>
      </pc:sldChg>
      <pc:sldChg chg="modSp add mod ord">
        <pc:chgData name="Firas Quthbi Sidqi" userId="5d4a8802-a5f5-42e6-ba4c-e5eacfd93cdf" providerId="ADAL" clId="{97F79EC5-0B3B-4DF2-A0B6-DA49F756EC73}" dt="2024-10-26T05:09:26.530" v="780"/>
        <pc:sldMkLst>
          <pc:docMk/>
          <pc:sldMk cId="2554167969" sldId="348"/>
        </pc:sldMkLst>
        <pc:spChg chg="mod">
          <ac:chgData name="Firas Quthbi Sidqi" userId="5d4a8802-a5f5-42e6-ba4c-e5eacfd93cdf" providerId="ADAL" clId="{97F79EC5-0B3B-4DF2-A0B6-DA49F756EC73}" dt="2024-10-26T05:09:26.530" v="780"/>
          <ac:spMkLst>
            <pc:docMk/>
            <pc:sldMk cId="2554167969" sldId="348"/>
            <ac:spMk id="3" creationId="{A4AD8EDA-47C1-8EE2-0424-214CB57D1B65}"/>
          </ac:spMkLst>
        </pc:spChg>
      </pc:sldChg>
      <pc:sldChg chg="addSp delSp modSp new mod">
        <pc:chgData name="Firas Quthbi Sidqi" userId="5d4a8802-a5f5-42e6-ba4c-e5eacfd93cdf" providerId="ADAL" clId="{97F79EC5-0B3B-4DF2-A0B6-DA49F756EC73}" dt="2024-10-26T05:12:36.551" v="846" actId="1076"/>
        <pc:sldMkLst>
          <pc:docMk/>
          <pc:sldMk cId="2167150754" sldId="349"/>
        </pc:sldMkLst>
        <pc:spChg chg="mod">
          <ac:chgData name="Firas Quthbi Sidqi" userId="5d4a8802-a5f5-42e6-ba4c-e5eacfd93cdf" providerId="ADAL" clId="{97F79EC5-0B3B-4DF2-A0B6-DA49F756EC73}" dt="2024-10-26T05:12:29.414" v="843" actId="20577"/>
          <ac:spMkLst>
            <pc:docMk/>
            <pc:sldMk cId="2167150754" sldId="349"/>
            <ac:spMk id="2" creationId="{D8FA55FC-43A0-7505-2CFA-235F1589EF87}"/>
          </ac:spMkLst>
        </pc:spChg>
        <pc:spChg chg="del">
          <ac:chgData name="Firas Quthbi Sidqi" userId="5d4a8802-a5f5-42e6-ba4c-e5eacfd93cdf" providerId="ADAL" clId="{97F79EC5-0B3B-4DF2-A0B6-DA49F756EC73}" dt="2024-10-26T05:12:30.490" v="844" actId="22"/>
          <ac:spMkLst>
            <pc:docMk/>
            <pc:sldMk cId="2167150754" sldId="349"/>
            <ac:spMk id="3" creationId="{966F929D-0B37-2DDB-8B80-C41DBFBA2C6C}"/>
          </ac:spMkLst>
        </pc:spChg>
        <pc:picChg chg="add mod ord">
          <ac:chgData name="Firas Quthbi Sidqi" userId="5d4a8802-a5f5-42e6-ba4c-e5eacfd93cdf" providerId="ADAL" clId="{97F79EC5-0B3B-4DF2-A0B6-DA49F756EC73}" dt="2024-10-26T05:12:36.551" v="846" actId="1076"/>
          <ac:picMkLst>
            <pc:docMk/>
            <pc:sldMk cId="2167150754" sldId="349"/>
            <ac:picMk id="6" creationId="{8BF86F17-0172-A154-6227-84FD1657D37E}"/>
          </ac:picMkLst>
        </pc:picChg>
      </pc:sldChg>
      <pc:sldChg chg="addSp delSp modSp new mod">
        <pc:chgData name="Firas Quthbi Sidqi" userId="5d4a8802-a5f5-42e6-ba4c-e5eacfd93cdf" providerId="ADAL" clId="{97F79EC5-0B3B-4DF2-A0B6-DA49F756EC73}" dt="2024-10-26T05:17:31.691" v="1124" actId="6549"/>
        <pc:sldMkLst>
          <pc:docMk/>
          <pc:sldMk cId="3221724363" sldId="350"/>
        </pc:sldMkLst>
        <pc:spChg chg="mod">
          <ac:chgData name="Firas Quthbi Sidqi" userId="5d4a8802-a5f5-42e6-ba4c-e5eacfd93cdf" providerId="ADAL" clId="{97F79EC5-0B3B-4DF2-A0B6-DA49F756EC73}" dt="2024-10-26T05:13:00.781" v="856" actId="20577"/>
          <ac:spMkLst>
            <pc:docMk/>
            <pc:sldMk cId="3221724363" sldId="350"/>
            <ac:spMk id="2" creationId="{1A99EC57-818C-D22B-CCCA-3F711810C4A4}"/>
          </ac:spMkLst>
        </pc:spChg>
        <pc:spChg chg="del">
          <ac:chgData name="Firas Quthbi Sidqi" userId="5d4a8802-a5f5-42e6-ba4c-e5eacfd93cdf" providerId="ADAL" clId="{97F79EC5-0B3B-4DF2-A0B6-DA49F756EC73}" dt="2024-10-26T05:13:28.003" v="857" actId="22"/>
          <ac:spMkLst>
            <pc:docMk/>
            <pc:sldMk cId="3221724363" sldId="350"/>
            <ac:spMk id="3" creationId="{392B661C-5A2A-AAAC-1466-8960DFD51884}"/>
          </ac:spMkLst>
        </pc:spChg>
        <pc:spChg chg="add mod">
          <ac:chgData name="Firas Quthbi Sidqi" userId="5d4a8802-a5f5-42e6-ba4c-e5eacfd93cdf" providerId="ADAL" clId="{97F79EC5-0B3B-4DF2-A0B6-DA49F756EC73}" dt="2024-10-26T05:17:31.691" v="1124" actId="6549"/>
          <ac:spMkLst>
            <pc:docMk/>
            <pc:sldMk cId="3221724363" sldId="350"/>
            <ac:spMk id="9" creationId="{17AFB2C1-5C2A-3E03-C668-601F10F162E0}"/>
          </ac:spMkLst>
        </pc:spChg>
        <pc:picChg chg="add mod ord">
          <ac:chgData name="Firas Quthbi Sidqi" userId="5d4a8802-a5f5-42e6-ba4c-e5eacfd93cdf" providerId="ADAL" clId="{97F79EC5-0B3B-4DF2-A0B6-DA49F756EC73}" dt="2024-10-26T05:13:45.416" v="861" actId="1076"/>
          <ac:picMkLst>
            <pc:docMk/>
            <pc:sldMk cId="3221724363" sldId="350"/>
            <ac:picMk id="6" creationId="{BFEBB60E-546B-F608-ACFE-51EB985CD7F4}"/>
          </ac:picMkLst>
        </pc:picChg>
        <pc:picChg chg="add mod">
          <ac:chgData name="Firas Quthbi Sidqi" userId="5d4a8802-a5f5-42e6-ba4c-e5eacfd93cdf" providerId="ADAL" clId="{97F79EC5-0B3B-4DF2-A0B6-DA49F756EC73}" dt="2024-10-26T05:13:42.463" v="860" actId="1076"/>
          <ac:picMkLst>
            <pc:docMk/>
            <pc:sldMk cId="3221724363" sldId="350"/>
            <ac:picMk id="8" creationId="{71933791-9CC7-07F8-12BE-E59764129C75}"/>
          </ac:picMkLst>
        </pc:picChg>
      </pc:sldChg>
      <pc:sldChg chg="addSp delSp modSp new mod">
        <pc:chgData name="Firas Quthbi Sidqi" userId="5d4a8802-a5f5-42e6-ba4c-e5eacfd93cdf" providerId="ADAL" clId="{97F79EC5-0B3B-4DF2-A0B6-DA49F756EC73}" dt="2024-10-26T05:36:34.325" v="2135" actId="6549"/>
        <pc:sldMkLst>
          <pc:docMk/>
          <pc:sldMk cId="417870241" sldId="351"/>
        </pc:sldMkLst>
        <pc:spChg chg="mod">
          <ac:chgData name="Firas Quthbi Sidqi" userId="5d4a8802-a5f5-42e6-ba4c-e5eacfd93cdf" providerId="ADAL" clId="{97F79EC5-0B3B-4DF2-A0B6-DA49F756EC73}" dt="2024-10-26T05:27:14.622" v="1568" actId="20577"/>
          <ac:spMkLst>
            <pc:docMk/>
            <pc:sldMk cId="417870241" sldId="351"/>
            <ac:spMk id="2" creationId="{B95DABF4-E6D2-3921-92F9-92F66F46A00F}"/>
          </ac:spMkLst>
        </pc:spChg>
        <pc:spChg chg="mod">
          <ac:chgData name="Firas Quthbi Sidqi" userId="5d4a8802-a5f5-42e6-ba4c-e5eacfd93cdf" providerId="ADAL" clId="{97F79EC5-0B3B-4DF2-A0B6-DA49F756EC73}" dt="2024-10-26T05:36:34.325" v="2135" actId="6549"/>
          <ac:spMkLst>
            <pc:docMk/>
            <pc:sldMk cId="417870241" sldId="351"/>
            <ac:spMk id="3" creationId="{818EEF10-09ED-0BCF-EA6A-8EAFB0CE519D}"/>
          </ac:spMkLst>
        </pc:spChg>
        <pc:picChg chg="add del mod">
          <ac:chgData name="Firas Quthbi Sidqi" userId="5d4a8802-a5f5-42e6-ba4c-e5eacfd93cdf" providerId="ADAL" clId="{97F79EC5-0B3B-4DF2-A0B6-DA49F756EC73}" dt="2024-10-26T05:36:11.087" v="2130" actId="478"/>
          <ac:picMkLst>
            <pc:docMk/>
            <pc:sldMk cId="417870241" sldId="351"/>
            <ac:picMk id="6" creationId="{C9F61877-E827-4614-F05D-375433A252D6}"/>
          </ac:picMkLst>
        </pc:picChg>
        <pc:picChg chg="add mod">
          <ac:chgData name="Firas Quthbi Sidqi" userId="5d4a8802-a5f5-42e6-ba4c-e5eacfd93cdf" providerId="ADAL" clId="{97F79EC5-0B3B-4DF2-A0B6-DA49F756EC73}" dt="2024-10-26T05:36:16.573" v="2133" actId="1076"/>
          <ac:picMkLst>
            <pc:docMk/>
            <pc:sldMk cId="417870241" sldId="351"/>
            <ac:picMk id="8" creationId="{BF6455EE-9217-5F47-8E81-4EDEFB06CA5C}"/>
          </ac:picMkLst>
        </pc:picChg>
        <pc:picChg chg="add mod">
          <ac:chgData name="Firas Quthbi Sidqi" userId="5d4a8802-a5f5-42e6-ba4c-e5eacfd93cdf" providerId="ADAL" clId="{97F79EC5-0B3B-4DF2-A0B6-DA49F756EC73}" dt="2024-10-26T05:36:14.983" v="2132" actId="1076"/>
          <ac:picMkLst>
            <pc:docMk/>
            <pc:sldMk cId="417870241" sldId="351"/>
            <ac:picMk id="10" creationId="{B73F4605-256D-C1B0-F2FF-C5CD24B1A126}"/>
          </ac:picMkLst>
        </pc:picChg>
      </pc:sldChg>
      <pc:sldChg chg="modSp add mod setBg">
        <pc:chgData name="Firas Quthbi Sidqi" userId="5d4a8802-a5f5-42e6-ba4c-e5eacfd93cdf" providerId="ADAL" clId="{97F79EC5-0B3B-4DF2-A0B6-DA49F756EC73}" dt="2024-10-26T05:18:24.051" v="1131" actId="20577"/>
        <pc:sldMkLst>
          <pc:docMk/>
          <pc:sldMk cId="4185107233" sldId="352"/>
        </pc:sldMkLst>
        <pc:spChg chg="mod">
          <ac:chgData name="Firas Quthbi Sidqi" userId="5d4a8802-a5f5-42e6-ba4c-e5eacfd93cdf" providerId="ADAL" clId="{97F79EC5-0B3B-4DF2-A0B6-DA49F756EC73}" dt="2024-10-26T05:18:24.051" v="1131" actId="20577"/>
          <ac:spMkLst>
            <pc:docMk/>
            <pc:sldMk cId="4185107233" sldId="352"/>
            <ac:spMk id="3" creationId="{030A9DE9-3DCA-C9F4-502B-CEA7A777F571}"/>
          </ac:spMkLst>
        </pc:spChg>
      </pc:sldChg>
      <pc:sldChg chg="modSp new mod">
        <pc:chgData name="Firas Quthbi Sidqi" userId="5d4a8802-a5f5-42e6-ba4c-e5eacfd93cdf" providerId="ADAL" clId="{97F79EC5-0B3B-4DF2-A0B6-DA49F756EC73}" dt="2024-10-26T05:33:31.780" v="2080" actId="20577"/>
        <pc:sldMkLst>
          <pc:docMk/>
          <pc:sldMk cId="2240621640" sldId="353"/>
        </pc:sldMkLst>
        <pc:spChg chg="mod">
          <ac:chgData name="Firas Quthbi Sidqi" userId="5d4a8802-a5f5-42e6-ba4c-e5eacfd93cdf" providerId="ADAL" clId="{97F79EC5-0B3B-4DF2-A0B6-DA49F756EC73}" dt="2024-10-26T05:32:40.332" v="2053" actId="207"/>
          <ac:spMkLst>
            <pc:docMk/>
            <pc:sldMk cId="2240621640" sldId="353"/>
            <ac:spMk id="2" creationId="{D07FBAFB-E1FD-194E-316E-DC0B8FC36502}"/>
          </ac:spMkLst>
        </pc:spChg>
        <pc:spChg chg="mod">
          <ac:chgData name="Firas Quthbi Sidqi" userId="5d4a8802-a5f5-42e6-ba4c-e5eacfd93cdf" providerId="ADAL" clId="{97F79EC5-0B3B-4DF2-A0B6-DA49F756EC73}" dt="2024-10-26T05:33:31.780" v="2080" actId="20577"/>
          <ac:spMkLst>
            <pc:docMk/>
            <pc:sldMk cId="2240621640" sldId="353"/>
            <ac:spMk id="3" creationId="{5A63FD29-4818-A86D-AFD4-8E4BB262CCB8}"/>
          </ac:spMkLst>
        </pc:spChg>
      </pc:sldChg>
      <pc:sldChg chg="modSp add mod ord">
        <pc:chgData name="Firas Quthbi Sidqi" userId="5d4a8802-a5f5-42e6-ba4c-e5eacfd93cdf" providerId="ADAL" clId="{97F79EC5-0B3B-4DF2-A0B6-DA49F756EC73}" dt="2024-10-26T05:33:57.204" v="2086" actId="5793"/>
        <pc:sldMkLst>
          <pc:docMk/>
          <pc:sldMk cId="1215606458" sldId="354"/>
        </pc:sldMkLst>
        <pc:spChg chg="mod">
          <ac:chgData name="Firas Quthbi Sidqi" userId="5d4a8802-a5f5-42e6-ba4c-e5eacfd93cdf" providerId="ADAL" clId="{97F79EC5-0B3B-4DF2-A0B6-DA49F756EC73}" dt="2024-10-26T05:33:57.204" v="2086" actId="5793"/>
          <ac:spMkLst>
            <pc:docMk/>
            <pc:sldMk cId="1215606458" sldId="354"/>
            <ac:spMk id="3" creationId="{CFA5189D-F435-57C8-DADC-251DD1F8C96B}"/>
          </ac:spMkLst>
        </pc:spChg>
      </pc:sldChg>
      <pc:sldChg chg="addSp delSp modSp new mod">
        <pc:chgData name="Firas Quthbi Sidqi" userId="5d4a8802-a5f5-42e6-ba4c-e5eacfd93cdf" providerId="ADAL" clId="{97F79EC5-0B3B-4DF2-A0B6-DA49F756EC73}" dt="2024-10-26T05:37:39.342" v="2210" actId="20577"/>
        <pc:sldMkLst>
          <pc:docMk/>
          <pc:sldMk cId="4051401547" sldId="355"/>
        </pc:sldMkLst>
        <pc:spChg chg="mod">
          <ac:chgData name="Firas Quthbi Sidqi" userId="5d4a8802-a5f5-42e6-ba4c-e5eacfd93cdf" providerId="ADAL" clId="{97F79EC5-0B3B-4DF2-A0B6-DA49F756EC73}" dt="2024-10-26T05:34:30.429" v="2124" actId="20577"/>
          <ac:spMkLst>
            <pc:docMk/>
            <pc:sldMk cId="4051401547" sldId="355"/>
            <ac:spMk id="2" creationId="{02010240-3AB3-2FC7-30C1-778C111C1BEF}"/>
          </ac:spMkLst>
        </pc:spChg>
        <pc:spChg chg="del">
          <ac:chgData name="Firas Quthbi Sidqi" userId="5d4a8802-a5f5-42e6-ba4c-e5eacfd93cdf" providerId="ADAL" clId="{97F79EC5-0B3B-4DF2-A0B6-DA49F756EC73}" dt="2024-10-26T05:34:43.620" v="2125" actId="22"/>
          <ac:spMkLst>
            <pc:docMk/>
            <pc:sldMk cId="4051401547" sldId="355"/>
            <ac:spMk id="3" creationId="{04B9EB8C-1A62-8B41-A429-981638399D04}"/>
          </ac:spMkLst>
        </pc:spChg>
        <pc:spChg chg="add mod">
          <ac:chgData name="Firas Quthbi Sidqi" userId="5d4a8802-a5f5-42e6-ba4c-e5eacfd93cdf" providerId="ADAL" clId="{97F79EC5-0B3B-4DF2-A0B6-DA49F756EC73}" dt="2024-10-26T05:37:39.342" v="2210" actId="20577"/>
          <ac:spMkLst>
            <pc:docMk/>
            <pc:sldMk cId="4051401547" sldId="355"/>
            <ac:spMk id="7" creationId="{91F6D3C9-B603-8AAD-FAFC-1EE38373E353}"/>
          </ac:spMkLst>
        </pc:spChg>
        <pc:picChg chg="add mod ord">
          <ac:chgData name="Firas Quthbi Sidqi" userId="5d4a8802-a5f5-42e6-ba4c-e5eacfd93cdf" providerId="ADAL" clId="{97F79EC5-0B3B-4DF2-A0B6-DA49F756EC73}" dt="2024-10-26T05:36:38.887" v="2137" actId="1076"/>
          <ac:picMkLst>
            <pc:docMk/>
            <pc:sldMk cId="4051401547" sldId="355"/>
            <ac:picMk id="6" creationId="{BA680F67-7048-28E9-CED0-126CE5854C8D}"/>
          </ac:picMkLst>
        </pc:picChg>
      </pc:sldChg>
      <pc:sldChg chg="add del">
        <pc:chgData name="Firas Quthbi Sidqi" userId="5d4a8802-a5f5-42e6-ba4c-e5eacfd93cdf" providerId="ADAL" clId="{97F79EC5-0B3B-4DF2-A0B6-DA49F756EC73}" dt="2024-10-26T05:37:45.666" v="2212" actId="2890"/>
        <pc:sldMkLst>
          <pc:docMk/>
          <pc:sldMk cId="3052946695" sldId="356"/>
        </pc:sldMkLst>
      </pc:sldChg>
      <pc:sldChg chg="modSp new mod">
        <pc:chgData name="Firas Quthbi Sidqi" userId="5d4a8802-a5f5-42e6-ba4c-e5eacfd93cdf" providerId="ADAL" clId="{97F79EC5-0B3B-4DF2-A0B6-DA49F756EC73}" dt="2024-10-28T05:35:40.805" v="5151" actId="20577"/>
        <pc:sldMkLst>
          <pc:docMk/>
          <pc:sldMk cId="3561373492" sldId="356"/>
        </pc:sldMkLst>
        <pc:spChg chg="mod">
          <ac:chgData name="Firas Quthbi Sidqi" userId="5d4a8802-a5f5-42e6-ba4c-e5eacfd93cdf" providerId="ADAL" clId="{97F79EC5-0B3B-4DF2-A0B6-DA49F756EC73}" dt="2024-10-26T05:38:00.220" v="2253" actId="20577"/>
          <ac:spMkLst>
            <pc:docMk/>
            <pc:sldMk cId="3561373492" sldId="356"/>
            <ac:spMk id="2" creationId="{0685D1FA-2174-14FB-3204-6CF6CF6C7620}"/>
          </ac:spMkLst>
        </pc:spChg>
        <pc:spChg chg="mod">
          <ac:chgData name="Firas Quthbi Sidqi" userId="5d4a8802-a5f5-42e6-ba4c-e5eacfd93cdf" providerId="ADAL" clId="{97F79EC5-0B3B-4DF2-A0B6-DA49F756EC73}" dt="2024-10-28T05:35:40.805" v="5151" actId="20577"/>
          <ac:spMkLst>
            <pc:docMk/>
            <pc:sldMk cId="3561373492" sldId="356"/>
            <ac:spMk id="3" creationId="{3DDB1DD1-E325-08B4-A165-2FF00E846B4E}"/>
          </ac:spMkLst>
        </pc:spChg>
      </pc:sldChg>
      <pc:sldChg chg="modSp new mod">
        <pc:chgData name="Firas Quthbi Sidqi" userId="5d4a8802-a5f5-42e6-ba4c-e5eacfd93cdf" providerId="ADAL" clId="{97F79EC5-0B3B-4DF2-A0B6-DA49F756EC73}" dt="2024-10-26T05:49:46.682" v="2975" actId="20577"/>
        <pc:sldMkLst>
          <pc:docMk/>
          <pc:sldMk cId="2883353642" sldId="357"/>
        </pc:sldMkLst>
        <pc:spChg chg="mod">
          <ac:chgData name="Firas Quthbi Sidqi" userId="5d4a8802-a5f5-42e6-ba4c-e5eacfd93cdf" providerId="ADAL" clId="{97F79EC5-0B3B-4DF2-A0B6-DA49F756EC73}" dt="2024-10-26T05:41:05.599" v="2337" actId="20577"/>
          <ac:spMkLst>
            <pc:docMk/>
            <pc:sldMk cId="2883353642" sldId="357"/>
            <ac:spMk id="2" creationId="{A0CE5FE2-A364-7E80-8311-D51C40639004}"/>
          </ac:spMkLst>
        </pc:spChg>
        <pc:spChg chg="mod">
          <ac:chgData name="Firas Quthbi Sidqi" userId="5d4a8802-a5f5-42e6-ba4c-e5eacfd93cdf" providerId="ADAL" clId="{97F79EC5-0B3B-4DF2-A0B6-DA49F756EC73}" dt="2024-10-26T05:49:46.682" v="2975" actId="20577"/>
          <ac:spMkLst>
            <pc:docMk/>
            <pc:sldMk cId="2883353642" sldId="357"/>
            <ac:spMk id="3" creationId="{A12C8E8F-A0F7-B5EA-169E-4783E952DB43}"/>
          </ac:spMkLst>
        </pc:spChg>
      </pc:sldChg>
      <pc:sldChg chg="add del">
        <pc:chgData name="Firas Quthbi Sidqi" userId="5d4a8802-a5f5-42e6-ba4c-e5eacfd93cdf" providerId="ADAL" clId="{97F79EC5-0B3B-4DF2-A0B6-DA49F756EC73}" dt="2024-10-26T05:49:59.179" v="2977" actId="2890"/>
        <pc:sldMkLst>
          <pc:docMk/>
          <pc:sldMk cId="1031919105" sldId="358"/>
        </pc:sldMkLst>
      </pc:sldChg>
      <pc:sldChg chg="modSp new mod">
        <pc:chgData name="Firas Quthbi Sidqi" userId="5d4a8802-a5f5-42e6-ba4c-e5eacfd93cdf" providerId="ADAL" clId="{97F79EC5-0B3B-4DF2-A0B6-DA49F756EC73}" dt="2024-10-26T05:57:02.555" v="3577" actId="20577"/>
        <pc:sldMkLst>
          <pc:docMk/>
          <pc:sldMk cId="3749453920" sldId="358"/>
        </pc:sldMkLst>
        <pc:spChg chg="mod">
          <ac:chgData name="Firas Quthbi Sidqi" userId="5d4a8802-a5f5-42e6-ba4c-e5eacfd93cdf" providerId="ADAL" clId="{97F79EC5-0B3B-4DF2-A0B6-DA49F756EC73}" dt="2024-10-26T05:54:55.167" v="3353" actId="6549"/>
          <ac:spMkLst>
            <pc:docMk/>
            <pc:sldMk cId="3749453920" sldId="358"/>
            <ac:spMk id="2" creationId="{58A66CB2-A4A8-51FB-C4FE-EB6B5B05C863}"/>
          </ac:spMkLst>
        </pc:spChg>
        <pc:spChg chg="mod">
          <ac:chgData name="Firas Quthbi Sidqi" userId="5d4a8802-a5f5-42e6-ba4c-e5eacfd93cdf" providerId="ADAL" clId="{97F79EC5-0B3B-4DF2-A0B6-DA49F756EC73}" dt="2024-10-26T05:57:02.555" v="3577" actId="20577"/>
          <ac:spMkLst>
            <pc:docMk/>
            <pc:sldMk cId="3749453920" sldId="358"/>
            <ac:spMk id="3" creationId="{47741479-87CE-04A9-21F9-7C60170C4216}"/>
          </ac:spMkLst>
        </pc:spChg>
      </pc:sldChg>
      <pc:sldChg chg="addSp delSp modSp new mod modNotesTx">
        <pc:chgData name="Firas Quthbi Sidqi" userId="5d4a8802-a5f5-42e6-ba4c-e5eacfd93cdf" providerId="ADAL" clId="{97F79EC5-0B3B-4DF2-A0B6-DA49F756EC73}" dt="2024-10-26T05:59:51.001" v="3660" actId="20577"/>
        <pc:sldMkLst>
          <pc:docMk/>
          <pc:sldMk cId="24884663" sldId="359"/>
        </pc:sldMkLst>
        <pc:spChg chg="mod">
          <ac:chgData name="Firas Quthbi Sidqi" userId="5d4a8802-a5f5-42e6-ba4c-e5eacfd93cdf" providerId="ADAL" clId="{97F79EC5-0B3B-4DF2-A0B6-DA49F756EC73}" dt="2024-10-26T05:57:51.550" v="3619" actId="5793"/>
          <ac:spMkLst>
            <pc:docMk/>
            <pc:sldMk cId="24884663" sldId="359"/>
            <ac:spMk id="2" creationId="{D67EB6D6-224E-0EA6-0522-12846BEAE285}"/>
          </ac:spMkLst>
        </pc:spChg>
        <pc:spChg chg="del">
          <ac:chgData name="Firas Quthbi Sidqi" userId="5d4a8802-a5f5-42e6-ba4c-e5eacfd93cdf" providerId="ADAL" clId="{97F79EC5-0B3B-4DF2-A0B6-DA49F756EC73}" dt="2024-10-26T05:57:38.171" v="3603" actId="22"/>
          <ac:spMkLst>
            <pc:docMk/>
            <pc:sldMk cId="24884663" sldId="359"/>
            <ac:spMk id="3" creationId="{2377D58F-F6C7-682C-0587-791513B27655}"/>
          </ac:spMkLst>
        </pc:spChg>
        <pc:picChg chg="add mod ord">
          <ac:chgData name="Firas Quthbi Sidqi" userId="5d4a8802-a5f5-42e6-ba4c-e5eacfd93cdf" providerId="ADAL" clId="{97F79EC5-0B3B-4DF2-A0B6-DA49F756EC73}" dt="2024-10-26T05:57:45.297" v="3606" actId="1076"/>
          <ac:picMkLst>
            <pc:docMk/>
            <pc:sldMk cId="24884663" sldId="359"/>
            <ac:picMk id="6" creationId="{E6A82613-6130-7971-AF92-084B1F661C49}"/>
          </ac:picMkLst>
        </pc:picChg>
      </pc:sldChg>
      <pc:sldChg chg="addSp delSp modSp new mod modNotesTx">
        <pc:chgData name="Firas Quthbi Sidqi" userId="5d4a8802-a5f5-42e6-ba4c-e5eacfd93cdf" providerId="ADAL" clId="{97F79EC5-0B3B-4DF2-A0B6-DA49F756EC73}" dt="2024-10-26T06:11:29.837" v="4270" actId="20577"/>
        <pc:sldMkLst>
          <pc:docMk/>
          <pc:sldMk cId="813608303" sldId="360"/>
        </pc:sldMkLst>
        <pc:spChg chg="mod">
          <ac:chgData name="Firas Quthbi Sidqi" userId="5d4a8802-a5f5-42e6-ba4c-e5eacfd93cdf" providerId="ADAL" clId="{97F79EC5-0B3B-4DF2-A0B6-DA49F756EC73}" dt="2024-10-26T06:07:19.510" v="4161" actId="207"/>
          <ac:spMkLst>
            <pc:docMk/>
            <pc:sldMk cId="813608303" sldId="360"/>
            <ac:spMk id="2" creationId="{8D5FDC27-5D2F-DA06-6DE9-CD77AC182509}"/>
          </ac:spMkLst>
        </pc:spChg>
        <pc:spChg chg="del">
          <ac:chgData name="Firas Quthbi Sidqi" userId="5d4a8802-a5f5-42e6-ba4c-e5eacfd93cdf" providerId="ADAL" clId="{97F79EC5-0B3B-4DF2-A0B6-DA49F756EC73}" dt="2024-10-26T06:07:32.911" v="4162" actId="22"/>
          <ac:spMkLst>
            <pc:docMk/>
            <pc:sldMk cId="813608303" sldId="360"/>
            <ac:spMk id="3" creationId="{3542712E-959D-5368-9DBD-4133F5A91785}"/>
          </ac:spMkLst>
        </pc:spChg>
        <pc:picChg chg="add mod ord">
          <ac:chgData name="Firas Quthbi Sidqi" userId="5d4a8802-a5f5-42e6-ba4c-e5eacfd93cdf" providerId="ADAL" clId="{97F79EC5-0B3B-4DF2-A0B6-DA49F756EC73}" dt="2024-10-26T06:08:23.402" v="4176" actId="1076"/>
          <ac:picMkLst>
            <pc:docMk/>
            <pc:sldMk cId="813608303" sldId="360"/>
            <ac:picMk id="6" creationId="{C795CF0F-8FEB-220B-3DE0-972B5E864F31}"/>
          </ac:picMkLst>
        </pc:picChg>
        <pc:picChg chg="add mod">
          <ac:chgData name="Firas Quthbi Sidqi" userId="5d4a8802-a5f5-42e6-ba4c-e5eacfd93cdf" providerId="ADAL" clId="{97F79EC5-0B3B-4DF2-A0B6-DA49F756EC73}" dt="2024-10-26T06:08:22.391" v="4175" actId="1076"/>
          <ac:picMkLst>
            <pc:docMk/>
            <pc:sldMk cId="813608303" sldId="360"/>
            <ac:picMk id="8" creationId="{D53DF274-138C-8520-98F2-4C719FC6172D}"/>
          </ac:picMkLst>
        </pc:picChg>
      </pc:sldChg>
      <pc:sldChg chg="modSp add mod">
        <pc:chgData name="Firas Quthbi Sidqi" userId="5d4a8802-a5f5-42e6-ba4c-e5eacfd93cdf" providerId="ADAL" clId="{97F79EC5-0B3B-4DF2-A0B6-DA49F756EC73}" dt="2024-10-26T06:06:17.126" v="4084" actId="20577"/>
        <pc:sldMkLst>
          <pc:docMk/>
          <pc:sldMk cId="319301750" sldId="361"/>
        </pc:sldMkLst>
        <pc:spChg chg="mod">
          <ac:chgData name="Firas Quthbi Sidqi" userId="5d4a8802-a5f5-42e6-ba4c-e5eacfd93cdf" providerId="ADAL" clId="{97F79EC5-0B3B-4DF2-A0B6-DA49F756EC73}" dt="2024-10-26T06:06:17.126" v="4084" actId="20577"/>
          <ac:spMkLst>
            <pc:docMk/>
            <pc:sldMk cId="319301750" sldId="361"/>
            <ac:spMk id="3" creationId="{DE90AE19-F3E1-8A90-C96B-1AA22184EAD9}"/>
          </ac:spMkLst>
        </pc:spChg>
      </pc:sldChg>
      <pc:sldChg chg="modSp add mod ord">
        <pc:chgData name="Firas Quthbi Sidqi" userId="5d4a8802-a5f5-42e6-ba4c-e5eacfd93cdf" providerId="ADAL" clId="{97F79EC5-0B3B-4DF2-A0B6-DA49F756EC73}" dt="2024-10-26T06:06:26.880" v="4095" actId="20577"/>
        <pc:sldMkLst>
          <pc:docMk/>
          <pc:sldMk cId="4200164578" sldId="362"/>
        </pc:sldMkLst>
        <pc:spChg chg="mod">
          <ac:chgData name="Firas Quthbi Sidqi" userId="5d4a8802-a5f5-42e6-ba4c-e5eacfd93cdf" providerId="ADAL" clId="{97F79EC5-0B3B-4DF2-A0B6-DA49F756EC73}" dt="2024-10-26T06:06:26.880" v="4095" actId="20577"/>
          <ac:spMkLst>
            <pc:docMk/>
            <pc:sldMk cId="4200164578" sldId="362"/>
            <ac:spMk id="3" creationId="{EDDCBAC0-2643-6A47-F287-6F17511E853D}"/>
          </ac:spMkLst>
        </pc:spChg>
      </pc:sldChg>
      <pc:sldChg chg="addSp delSp modSp add mod modNotesTx">
        <pc:chgData name="Firas Quthbi Sidqi" userId="5d4a8802-a5f5-42e6-ba4c-e5eacfd93cdf" providerId="ADAL" clId="{97F79EC5-0B3B-4DF2-A0B6-DA49F756EC73}" dt="2024-10-26T06:13:21.779" v="4467" actId="20577"/>
        <pc:sldMkLst>
          <pc:docMk/>
          <pc:sldMk cId="1464688141" sldId="363"/>
        </pc:sldMkLst>
        <pc:spChg chg="mod">
          <ac:chgData name="Firas Quthbi Sidqi" userId="5d4a8802-a5f5-42e6-ba4c-e5eacfd93cdf" providerId="ADAL" clId="{97F79EC5-0B3B-4DF2-A0B6-DA49F756EC73}" dt="2024-10-26T06:09:40.572" v="4194" actId="20577"/>
          <ac:spMkLst>
            <pc:docMk/>
            <pc:sldMk cId="1464688141" sldId="363"/>
            <ac:spMk id="2" creationId="{172163AC-92B3-0AAD-880F-131DA95D89D4}"/>
          </ac:spMkLst>
        </pc:spChg>
        <pc:spChg chg="add mod">
          <ac:chgData name="Firas Quthbi Sidqi" userId="5d4a8802-a5f5-42e6-ba4c-e5eacfd93cdf" providerId="ADAL" clId="{97F79EC5-0B3B-4DF2-A0B6-DA49F756EC73}" dt="2024-10-26T06:09:58.444" v="4195" actId="478"/>
          <ac:spMkLst>
            <pc:docMk/>
            <pc:sldMk cId="1464688141" sldId="363"/>
            <ac:spMk id="5" creationId="{3E1776D9-C3AB-6859-6616-4181ABE21B2C}"/>
          </ac:spMkLst>
        </pc:spChg>
        <pc:picChg chg="del">
          <ac:chgData name="Firas Quthbi Sidqi" userId="5d4a8802-a5f5-42e6-ba4c-e5eacfd93cdf" providerId="ADAL" clId="{97F79EC5-0B3B-4DF2-A0B6-DA49F756EC73}" dt="2024-10-26T06:09:58.444" v="4195" actId="478"/>
          <ac:picMkLst>
            <pc:docMk/>
            <pc:sldMk cId="1464688141" sldId="363"/>
            <ac:picMk id="6" creationId="{4279905E-203F-A011-3E5F-B2ED420F9659}"/>
          </ac:picMkLst>
        </pc:picChg>
        <pc:picChg chg="del">
          <ac:chgData name="Firas Quthbi Sidqi" userId="5d4a8802-a5f5-42e6-ba4c-e5eacfd93cdf" providerId="ADAL" clId="{97F79EC5-0B3B-4DF2-A0B6-DA49F756EC73}" dt="2024-10-26T06:10:12.269" v="4201" actId="478"/>
          <ac:picMkLst>
            <pc:docMk/>
            <pc:sldMk cId="1464688141" sldId="363"/>
            <ac:picMk id="8" creationId="{2828EB75-3E87-A28F-0BF5-8B916CA0CF10}"/>
          </ac:picMkLst>
        </pc:picChg>
        <pc:picChg chg="add mod">
          <ac:chgData name="Firas Quthbi Sidqi" userId="5d4a8802-a5f5-42e6-ba4c-e5eacfd93cdf" providerId="ADAL" clId="{97F79EC5-0B3B-4DF2-A0B6-DA49F756EC73}" dt="2024-10-26T06:10:07.784" v="4200" actId="1076"/>
          <ac:picMkLst>
            <pc:docMk/>
            <pc:sldMk cId="1464688141" sldId="363"/>
            <ac:picMk id="9" creationId="{3FF77E54-1E93-BF2D-B068-6E6EE297442E}"/>
          </ac:picMkLst>
        </pc:picChg>
        <pc:picChg chg="add mod">
          <ac:chgData name="Firas Quthbi Sidqi" userId="5d4a8802-a5f5-42e6-ba4c-e5eacfd93cdf" providerId="ADAL" clId="{97F79EC5-0B3B-4DF2-A0B6-DA49F756EC73}" dt="2024-10-26T06:10:41.889" v="4205" actId="14100"/>
          <ac:picMkLst>
            <pc:docMk/>
            <pc:sldMk cId="1464688141" sldId="363"/>
            <ac:picMk id="11" creationId="{7964FB76-E1FF-DEC2-A695-3A7AC0737261}"/>
          </ac:picMkLst>
        </pc:picChg>
      </pc:sldChg>
      <pc:sldChg chg="addSp delSp modSp add mod ord modNotesTx">
        <pc:chgData name="Firas Quthbi Sidqi" userId="5d4a8802-a5f5-42e6-ba4c-e5eacfd93cdf" providerId="ADAL" clId="{97F79EC5-0B3B-4DF2-A0B6-DA49F756EC73}" dt="2024-10-26T06:12:31.335" v="4370" actId="20577"/>
        <pc:sldMkLst>
          <pc:docMk/>
          <pc:sldMk cId="70898799" sldId="364"/>
        </pc:sldMkLst>
        <pc:spChg chg="mod">
          <ac:chgData name="Firas Quthbi Sidqi" userId="5d4a8802-a5f5-42e6-ba4c-e5eacfd93cdf" providerId="ADAL" clId="{97F79EC5-0B3B-4DF2-A0B6-DA49F756EC73}" dt="2024-10-26T06:09:37.198" v="4193" actId="20577"/>
          <ac:spMkLst>
            <pc:docMk/>
            <pc:sldMk cId="70898799" sldId="364"/>
            <ac:spMk id="2" creationId="{3AE33D7D-297B-24CA-14A7-DC3F658CF818}"/>
          </ac:spMkLst>
        </pc:spChg>
        <pc:spChg chg="add del mod">
          <ac:chgData name="Firas Quthbi Sidqi" userId="5d4a8802-a5f5-42e6-ba4c-e5eacfd93cdf" providerId="ADAL" clId="{97F79EC5-0B3B-4DF2-A0B6-DA49F756EC73}" dt="2024-10-26T06:08:59.701" v="4185" actId="22"/>
          <ac:spMkLst>
            <pc:docMk/>
            <pc:sldMk cId="70898799" sldId="364"/>
            <ac:spMk id="5" creationId="{CD3F2739-E1B8-2F8B-4940-295F648A7175}"/>
          </ac:spMkLst>
        </pc:spChg>
        <pc:picChg chg="del">
          <ac:chgData name="Firas Quthbi Sidqi" userId="5d4a8802-a5f5-42e6-ba4c-e5eacfd93cdf" providerId="ADAL" clId="{97F79EC5-0B3B-4DF2-A0B6-DA49F756EC73}" dt="2024-10-26T06:08:54.752" v="4182" actId="478"/>
          <ac:picMkLst>
            <pc:docMk/>
            <pc:sldMk cId="70898799" sldId="364"/>
            <ac:picMk id="6" creationId="{6DD5F35F-94A9-A291-3A0E-C2B12ACA4A88}"/>
          </ac:picMkLst>
        </pc:picChg>
        <pc:picChg chg="del">
          <ac:chgData name="Firas Quthbi Sidqi" userId="5d4a8802-a5f5-42e6-ba4c-e5eacfd93cdf" providerId="ADAL" clId="{97F79EC5-0B3B-4DF2-A0B6-DA49F756EC73}" dt="2024-10-26T06:09:09.547" v="4187" actId="478"/>
          <ac:picMkLst>
            <pc:docMk/>
            <pc:sldMk cId="70898799" sldId="364"/>
            <ac:picMk id="8" creationId="{71FA8997-3831-8852-2F16-934CB9271A86}"/>
          </ac:picMkLst>
        </pc:picChg>
        <pc:picChg chg="add del">
          <ac:chgData name="Firas Quthbi Sidqi" userId="5d4a8802-a5f5-42e6-ba4c-e5eacfd93cdf" providerId="ADAL" clId="{97F79EC5-0B3B-4DF2-A0B6-DA49F756EC73}" dt="2024-10-26T06:08:58.139" v="4184" actId="22"/>
          <ac:picMkLst>
            <pc:docMk/>
            <pc:sldMk cId="70898799" sldId="364"/>
            <ac:picMk id="9" creationId="{2C56A09F-E7F6-7536-E3C7-CC87445A00FE}"/>
          </ac:picMkLst>
        </pc:picChg>
        <pc:picChg chg="add mod ord">
          <ac:chgData name="Firas Quthbi Sidqi" userId="5d4a8802-a5f5-42e6-ba4c-e5eacfd93cdf" providerId="ADAL" clId="{97F79EC5-0B3B-4DF2-A0B6-DA49F756EC73}" dt="2024-10-26T06:09:04.402" v="4186" actId="1076"/>
          <ac:picMkLst>
            <pc:docMk/>
            <pc:sldMk cId="70898799" sldId="364"/>
            <ac:picMk id="11" creationId="{A76F7D39-FF1C-7C91-C842-663EA01D9D48}"/>
          </ac:picMkLst>
        </pc:picChg>
        <pc:picChg chg="add mod">
          <ac:chgData name="Firas Quthbi Sidqi" userId="5d4a8802-a5f5-42e6-ba4c-e5eacfd93cdf" providerId="ADAL" clId="{97F79EC5-0B3B-4DF2-A0B6-DA49F756EC73}" dt="2024-10-26T06:09:25.767" v="4190" actId="1076"/>
          <ac:picMkLst>
            <pc:docMk/>
            <pc:sldMk cId="70898799" sldId="364"/>
            <ac:picMk id="13" creationId="{C3FAB0B0-A8D1-B213-A5DF-6AC80CAD00F0}"/>
          </ac:picMkLst>
        </pc:picChg>
      </pc:sldChg>
      <pc:sldChg chg="addSp delSp modSp new mod ord modNotesTx">
        <pc:chgData name="Firas Quthbi Sidqi" userId="5d4a8802-a5f5-42e6-ba4c-e5eacfd93cdf" providerId="ADAL" clId="{97F79EC5-0B3B-4DF2-A0B6-DA49F756EC73}" dt="2024-10-26T06:16:45.520" v="4709" actId="20577"/>
        <pc:sldMkLst>
          <pc:docMk/>
          <pc:sldMk cId="738409269" sldId="365"/>
        </pc:sldMkLst>
        <pc:spChg chg="mod">
          <ac:chgData name="Firas Quthbi Sidqi" userId="5d4a8802-a5f5-42e6-ba4c-e5eacfd93cdf" providerId="ADAL" clId="{97F79EC5-0B3B-4DF2-A0B6-DA49F756EC73}" dt="2024-10-26T06:13:44.328" v="4485" actId="20577"/>
          <ac:spMkLst>
            <pc:docMk/>
            <pc:sldMk cId="738409269" sldId="365"/>
            <ac:spMk id="2" creationId="{15C7AEF2-F1BA-0220-C545-B078486C55A0}"/>
          </ac:spMkLst>
        </pc:spChg>
        <pc:spChg chg="del">
          <ac:chgData name="Firas Quthbi Sidqi" userId="5d4a8802-a5f5-42e6-ba4c-e5eacfd93cdf" providerId="ADAL" clId="{97F79EC5-0B3B-4DF2-A0B6-DA49F756EC73}" dt="2024-10-26T06:14:02.237" v="4486" actId="22"/>
          <ac:spMkLst>
            <pc:docMk/>
            <pc:sldMk cId="738409269" sldId="365"/>
            <ac:spMk id="3" creationId="{C3D7606B-6230-01E4-163E-2EA1816F1EBA}"/>
          </ac:spMkLst>
        </pc:spChg>
        <pc:picChg chg="add mod ord">
          <ac:chgData name="Firas Quthbi Sidqi" userId="5d4a8802-a5f5-42e6-ba4c-e5eacfd93cdf" providerId="ADAL" clId="{97F79EC5-0B3B-4DF2-A0B6-DA49F756EC73}" dt="2024-10-26T06:14:09.727" v="4490" actId="1076"/>
          <ac:picMkLst>
            <pc:docMk/>
            <pc:sldMk cId="738409269" sldId="365"/>
            <ac:picMk id="6" creationId="{AB2EA5F1-7AFE-6DC2-5F1B-61A571290CEB}"/>
          </ac:picMkLst>
        </pc:picChg>
      </pc:sldChg>
      <pc:sldChg chg="new del">
        <pc:chgData name="Firas Quthbi Sidqi" userId="5d4a8802-a5f5-42e6-ba4c-e5eacfd93cdf" providerId="ADAL" clId="{97F79EC5-0B3B-4DF2-A0B6-DA49F756EC73}" dt="2024-10-26T06:14:55.189" v="4506" actId="2696"/>
        <pc:sldMkLst>
          <pc:docMk/>
          <pc:sldMk cId="3972856647" sldId="366"/>
        </pc:sldMkLst>
      </pc:sldChg>
      <pc:sldChg chg="add del">
        <pc:chgData name="Firas Quthbi Sidqi" userId="5d4a8802-a5f5-42e6-ba4c-e5eacfd93cdf" providerId="ADAL" clId="{97F79EC5-0B3B-4DF2-A0B6-DA49F756EC73}" dt="2024-10-26T06:14:22.663" v="4492" actId="2890"/>
        <pc:sldMkLst>
          <pc:docMk/>
          <pc:sldMk cId="4154802822" sldId="366"/>
        </pc:sldMkLst>
      </pc:sldChg>
      <pc:sldChg chg="modSp add mod ord">
        <pc:chgData name="Firas Quthbi Sidqi" userId="5d4a8802-a5f5-42e6-ba4c-e5eacfd93cdf" providerId="ADAL" clId="{97F79EC5-0B3B-4DF2-A0B6-DA49F756EC73}" dt="2024-10-26T06:41:02.501" v="4734" actId="20577"/>
        <pc:sldMkLst>
          <pc:docMk/>
          <pc:sldMk cId="4214191949" sldId="366"/>
        </pc:sldMkLst>
        <pc:spChg chg="mod">
          <ac:chgData name="Firas Quthbi Sidqi" userId="5d4a8802-a5f5-42e6-ba4c-e5eacfd93cdf" providerId="ADAL" clId="{97F79EC5-0B3B-4DF2-A0B6-DA49F756EC73}" dt="2024-10-26T06:41:02.501" v="4734" actId="20577"/>
          <ac:spMkLst>
            <pc:docMk/>
            <pc:sldMk cId="4214191949" sldId="366"/>
            <ac:spMk id="3" creationId="{82D5195A-C009-B9DF-7095-1CCF1FB06061}"/>
          </ac:spMkLst>
        </pc:spChg>
      </pc:sldChg>
      <pc:sldChg chg="modSp new mod">
        <pc:chgData name="Firas Quthbi Sidqi" userId="5d4a8802-a5f5-42e6-ba4c-e5eacfd93cdf" providerId="ADAL" clId="{97F79EC5-0B3B-4DF2-A0B6-DA49F756EC73}" dt="2024-10-26T06:46:50.105" v="5149" actId="20577"/>
        <pc:sldMkLst>
          <pc:docMk/>
          <pc:sldMk cId="173712685" sldId="367"/>
        </pc:sldMkLst>
        <pc:spChg chg="mod">
          <ac:chgData name="Firas Quthbi Sidqi" userId="5d4a8802-a5f5-42e6-ba4c-e5eacfd93cdf" providerId="ADAL" clId="{97F79EC5-0B3B-4DF2-A0B6-DA49F756EC73}" dt="2024-10-26T06:44:58.115" v="5037" actId="20577"/>
          <ac:spMkLst>
            <pc:docMk/>
            <pc:sldMk cId="173712685" sldId="367"/>
            <ac:spMk id="2" creationId="{970BF24F-B9A6-62D6-01F3-E98E569F44CE}"/>
          </ac:spMkLst>
        </pc:spChg>
        <pc:spChg chg="mod">
          <ac:chgData name="Firas Quthbi Sidqi" userId="5d4a8802-a5f5-42e6-ba4c-e5eacfd93cdf" providerId="ADAL" clId="{97F79EC5-0B3B-4DF2-A0B6-DA49F756EC73}" dt="2024-10-26T06:46:50.105" v="5149" actId="20577"/>
          <ac:spMkLst>
            <pc:docMk/>
            <pc:sldMk cId="173712685" sldId="367"/>
            <ac:spMk id="3" creationId="{B4B92ED8-BD29-A7D6-A1FE-FD964A4D24E2}"/>
          </ac:spMkLst>
        </pc:spChg>
      </pc:sldChg>
      <pc:sldChg chg="add del">
        <pc:chgData name="Firas Quthbi Sidqi" userId="5d4a8802-a5f5-42e6-ba4c-e5eacfd93cdf" providerId="ADAL" clId="{97F79EC5-0B3B-4DF2-A0B6-DA49F756EC73}" dt="2024-10-26T06:45:06.351" v="5039" actId="2696"/>
        <pc:sldMkLst>
          <pc:docMk/>
          <pc:sldMk cId="1171384821" sldId="368"/>
        </pc:sldMkLst>
      </pc:sldChg>
      <pc:sldChg chg="addSp delSp modSp add mod">
        <pc:chgData name="Firas Quthbi Sidqi" userId="5d4a8802-a5f5-42e6-ba4c-e5eacfd93cdf" providerId="ADAL" clId="{97F79EC5-0B3B-4DF2-A0B6-DA49F756EC73}" dt="2024-10-26T06:45:55.964" v="5054" actId="478"/>
        <pc:sldMkLst>
          <pc:docMk/>
          <pc:sldMk cId="4274861586" sldId="368"/>
        </pc:sldMkLst>
        <pc:spChg chg="del mod">
          <ac:chgData name="Firas Quthbi Sidqi" userId="5d4a8802-a5f5-42e6-ba4c-e5eacfd93cdf" providerId="ADAL" clId="{97F79EC5-0B3B-4DF2-A0B6-DA49F756EC73}" dt="2024-10-26T06:45:55.964" v="5054" actId="478"/>
          <ac:spMkLst>
            <pc:docMk/>
            <pc:sldMk cId="4274861586" sldId="368"/>
            <ac:spMk id="2" creationId="{FBF53D25-99FE-4E9E-EF6F-B76472EAAD32}"/>
          </ac:spMkLst>
        </pc:spChg>
        <pc:spChg chg="add mod">
          <ac:chgData name="Firas Quthbi Sidqi" userId="5d4a8802-a5f5-42e6-ba4c-e5eacfd93cdf" providerId="ADAL" clId="{97F79EC5-0B3B-4DF2-A0B6-DA49F756EC73}" dt="2024-10-26T06:45:55.964" v="5054" actId="478"/>
          <ac:spMkLst>
            <pc:docMk/>
            <pc:sldMk cId="4274861586" sldId="368"/>
            <ac:spMk id="6" creationId="{659552D9-81AD-E582-6AB1-AEA1AF627130}"/>
          </ac:spMkLst>
        </pc:spChg>
      </pc:sldChg>
      <pc:sldChg chg="modSp new mod">
        <pc:chgData name="Firas Quthbi Sidqi" userId="5d4a8802-a5f5-42e6-ba4c-e5eacfd93cdf" providerId="ADAL" clId="{97F79EC5-0B3B-4DF2-A0B6-DA49F756EC73}" dt="2024-10-28T05:43:09.981" v="5694" actId="20577"/>
        <pc:sldMkLst>
          <pc:docMk/>
          <pc:sldMk cId="3442655010" sldId="369"/>
        </pc:sldMkLst>
        <pc:spChg chg="mod">
          <ac:chgData name="Firas Quthbi Sidqi" userId="5d4a8802-a5f5-42e6-ba4c-e5eacfd93cdf" providerId="ADAL" clId="{97F79EC5-0B3B-4DF2-A0B6-DA49F756EC73}" dt="2024-10-28T05:35:52.891" v="5173" actId="20577"/>
          <ac:spMkLst>
            <pc:docMk/>
            <pc:sldMk cId="3442655010" sldId="369"/>
            <ac:spMk id="2" creationId="{FA947C5D-C3E7-6EFB-DB50-037657B70E24}"/>
          </ac:spMkLst>
        </pc:spChg>
        <pc:spChg chg="mod">
          <ac:chgData name="Firas Quthbi Sidqi" userId="5d4a8802-a5f5-42e6-ba4c-e5eacfd93cdf" providerId="ADAL" clId="{97F79EC5-0B3B-4DF2-A0B6-DA49F756EC73}" dt="2024-10-28T05:43:09.981" v="5694" actId="20577"/>
          <ac:spMkLst>
            <pc:docMk/>
            <pc:sldMk cId="3442655010" sldId="369"/>
            <ac:spMk id="3" creationId="{F760A9C5-D703-E6DE-B44D-D890ABEC6765}"/>
          </ac:spMkLst>
        </pc:spChg>
      </pc:sldChg>
    </pc:docChg>
  </pc:docChgLst>
  <pc:docChgLst>
    <pc:chgData name="Firas Quthbi Sidqi" userId="5d4a8802-a5f5-42e6-ba4c-e5eacfd93cdf" providerId="ADAL" clId="{C52F6017-87B0-4DB6-B467-B411E05D25A6}"/>
    <pc:docChg chg="undo redo custSel addSld delSld modSld sldOrd">
      <pc:chgData name="Firas Quthbi Sidqi" userId="5d4a8802-a5f5-42e6-ba4c-e5eacfd93cdf" providerId="ADAL" clId="{C52F6017-87B0-4DB6-B467-B411E05D25A6}" dt="2024-10-12T06:51:50.488" v="1688" actId="47"/>
      <pc:docMkLst>
        <pc:docMk/>
      </pc:docMkLst>
      <pc:sldChg chg="modSp mod">
        <pc:chgData name="Firas Quthbi Sidqi" userId="5d4a8802-a5f5-42e6-ba4c-e5eacfd93cdf" providerId="ADAL" clId="{C52F6017-87B0-4DB6-B467-B411E05D25A6}" dt="2024-10-12T06:24:39.381" v="1174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C52F6017-87B0-4DB6-B467-B411E05D25A6}" dt="2024-10-12T06:24:39.381" v="1174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s Quthbi Sidqi" userId="5d4a8802-a5f5-42e6-ba4c-e5eacfd93cdf" providerId="ADAL" clId="{C52F6017-87B0-4DB6-B467-B411E05D25A6}" dt="2024-10-12T06:26:59.724" v="1353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C52F6017-87B0-4DB6-B467-B411E05D25A6}" dt="2024-10-12T06:26:59.724" v="1353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del">
        <pc:chgData name="Firas Quthbi Sidqi" userId="5d4a8802-a5f5-42e6-ba4c-e5eacfd93cdf" providerId="ADAL" clId="{C52F6017-87B0-4DB6-B467-B411E05D25A6}" dt="2024-10-12T06:51:50.488" v="1688" actId="47"/>
        <pc:sldMkLst>
          <pc:docMk/>
          <pc:sldMk cId="2380909573" sldId="258"/>
        </pc:sldMkLst>
      </pc:sldChg>
      <pc:sldChg chg="addSp delSp modSp mod">
        <pc:chgData name="Firas Quthbi Sidqi" userId="5d4a8802-a5f5-42e6-ba4c-e5eacfd93cdf" providerId="ADAL" clId="{C52F6017-87B0-4DB6-B467-B411E05D25A6}" dt="2024-10-12T05:20:26.377" v="369" actId="1076"/>
        <pc:sldMkLst>
          <pc:docMk/>
          <pc:sldMk cId="2771939539" sldId="259"/>
        </pc:sldMkLst>
        <pc:spChg chg="mod">
          <ac:chgData name="Firas Quthbi Sidqi" userId="5d4a8802-a5f5-42e6-ba4c-e5eacfd93cdf" providerId="ADAL" clId="{C52F6017-87B0-4DB6-B467-B411E05D25A6}" dt="2024-10-12T05:20:14.608" v="367" actId="20577"/>
          <ac:spMkLst>
            <pc:docMk/>
            <pc:sldMk cId="2771939539" sldId="259"/>
            <ac:spMk id="2" creationId="{BCA110F2-AC10-41C4-812C-1FCE5D806117}"/>
          </ac:spMkLst>
        </pc:spChg>
        <pc:spChg chg="del">
          <ac:chgData name="Firas Quthbi Sidqi" userId="5d4a8802-a5f5-42e6-ba4c-e5eacfd93cdf" providerId="ADAL" clId="{C52F6017-87B0-4DB6-B467-B411E05D25A6}" dt="2024-10-12T05:08:54.837" v="46" actId="478"/>
          <ac:spMkLst>
            <pc:docMk/>
            <pc:sldMk cId="2771939539" sldId="259"/>
            <ac:spMk id="3" creationId="{B2FC1D62-AAA3-4611-A6E5-64C9C770675B}"/>
          </ac:spMkLst>
        </pc:spChg>
        <pc:graphicFrameChg chg="add mod modGraphic">
          <ac:chgData name="Firas Quthbi Sidqi" userId="5d4a8802-a5f5-42e6-ba4c-e5eacfd93cdf" providerId="ADAL" clId="{C52F6017-87B0-4DB6-B467-B411E05D25A6}" dt="2024-10-12T05:20:17.982" v="368" actId="1076"/>
          <ac:graphicFrameMkLst>
            <pc:docMk/>
            <pc:sldMk cId="2771939539" sldId="259"/>
            <ac:graphicFrameMk id="7" creationId="{0738F183-0964-844B-D63D-89F53151F341}"/>
          </ac:graphicFrameMkLst>
        </pc:graphicFrameChg>
        <pc:graphicFrameChg chg="add del mod modGraphic">
          <ac:chgData name="Firas Quthbi Sidqi" userId="5d4a8802-a5f5-42e6-ba4c-e5eacfd93cdf" providerId="ADAL" clId="{C52F6017-87B0-4DB6-B467-B411E05D25A6}" dt="2024-10-12T05:18:01.488" v="293" actId="1076"/>
          <ac:graphicFrameMkLst>
            <pc:docMk/>
            <pc:sldMk cId="2771939539" sldId="259"/>
            <ac:graphicFrameMk id="8" creationId="{01B197F6-A5C6-4A0A-0406-D723F1BCD184}"/>
          </ac:graphicFrameMkLst>
        </pc:graphicFrameChg>
        <pc:graphicFrameChg chg="add mod modGraphic">
          <ac:chgData name="Firas Quthbi Sidqi" userId="5d4a8802-a5f5-42e6-ba4c-e5eacfd93cdf" providerId="ADAL" clId="{C52F6017-87B0-4DB6-B467-B411E05D25A6}" dt="2024-10-12T05:18:03.687" v="294" actId="1076"/>
          <ac:graphicFrameMkLst>
            <pc:docMk/>
            <pc:sldMk cId="2771939539" sldId="259"/>
            <ac:graphicFrameMk id="9" creationId="{10735026-569B-6BA2-C8EB-450369E20B98}"/>
          </ac:graphicFrameMkLst>
        </pc:graphicFrameChg>
        <pc:graphicFrameChg chg="add mod modGraphic">
          <ac:chgData name="Firas Quthbi Sidqi" userId="5d4a8802-a5f5-42e6-ba4c-e5eacfd93cdf" providerId="ADAL" clId="{C52F6017-87B0-4DB6-B467-B411E05D25A6}" dt="2024-10-12T05:18:13.941" v="318" actId="113"/>
          <ac:graphicFrameMkLst>
            <pc:docMk/>
            <pc:sldMk cId="2771939539" sldId="259"/>
            <ac:graphicFrameMk id="10" creationId="{5A7156EB-9F80-6DA9-1505-F0DF0B40D743}"/>
          </ac:graphicFrameMkLst>
        </pc:graphicFrameChg>
        <pc:picChg chg="add mod">
          <ac:chgData name="Firas Quthbi Sidqi" userId="5d4a8802-a5f5-42e6-ba4c-e5eacfd93cdf" providerId="ADAL" clId="{C52F6017-87B0-4DB6-B467-B411E05D25A6}" dt="2024-10-12T05:20:26.377" v="369" actId="1076"/>
          <ac:picMkLst>
            <pc:docMk/>
            <pc:sldMk cId="2771939539" sldId="259"/>
            <ac:picMk id="6" creationId="{5C391754-5AF0-CD26-90BE-AEA7F49C1F85}"/>
          </ac:picMkLst>
        </pc:picChg>
      </pc:sldChg>
      <pc:sldChg chg="del">
        <pc:chgData name="Firas Quthbi Sidqi" userId="5d4a8802-a5f5-42e6-ba4c-e5eacfd93cdf" providerId="ADAL" clId="{C52F6017-87B0-4DB6-B467-B411E05D25A6}" dt="2024-10-12T06:51:02.528" v="1669" actId="47"/>
        <pc:sldMkLst>
          <pc:docMk/>
          <pc:sldMk cId="125351887" sldId="260"/>
        </pc:sldMkLst>
      </pc:sldChg>
      <pc:sldChg chg="del">
        <pc:chgData name="Firas Quthbi Sidqi" userId="5d4a8802-a5f5-42e6-ba4c-e5eacfd93cdf" providerId="ADAL" clId="{C52F6017-87B0-4DB6-B467-B411E05D25A6}" dt="2024-10-12T06:51:02.528" v="1669" actId="47"/>
        <pc:sldMkLst>
          <pc:docMk/>
          <pc:sldMk cId="3450196864" sldId="261"/>
        </pc:sldMkLst>
      </pc:sldChg>
      <pc:sldChg chg="addSp modSp add del">
        <pc:chgData name="Firas Quthbi Sidqi" userId="5d4a8802-a5f5-42e6-ba4c-e5eacfd93cdf" providerId="ADAL" clId="{C52F6017-87B0-4DB6-B467-B411E05D25A6}" dt="2024-10-12T06:51:02.528" v="1669" actId="47"/>
        <pc:sldMkLst>
          <pc:docMk/>
          <pc:sldMk cId="3976400407" sldId="262"/>
        </pc:sldMkLst>
        <pc:spChg chg="add mod">
          <ac:chgData name="Firas Quthbi Sidqi" userId="5d4a8802-a5f5-42e6-ba4c-e5eacfd93cdf" providerId="ADAL" clId="{C52F6017-87B0-4DB6-B467-B411E05D25A6}" dt="2024-10-12T06:26:36.220" v="1342"/>
          <ac:spMkLst>
            <pc:docMk/>
            <pc:sldMk cId="3976400407" sldId="262"/>
            <ac:spMk id="5" creationId="{631D43BF-B0A2-4BFF-B7D3-C25E285F857B}"/>
          </ac:spMkLst>
        </pc:spChg>
      </pc:sldChg>
      <pc:sldChg chg="addSp delSp modSp add mod">
        <pc:chgData name="Firas Quthbi Sidqi" userId="5d4a8802-a5f5-42e6-ba4c-e5eacfd93cdf" providerId="ADAL" clId="{C52F6017-87B0-4DB6-B467-B411E05D25A6}" dt="2024-10-12T05:53:58.459" v="864" actId="20577"/>
        <pc:sldMkLst>
          <pc:docMk/>
          <pc:sldMk cId="572451064" sldId="263"/>
        </pc:sldMkLst>
        <pc:spChg chg="mod">
          <ac:chgData name="Firas Quthbi Sidqi" userId="5d4a8802-a5f5-42e6-ba4c-e5eacfd93cdf" providerId="ADAL" clId="{C52F6017-87B0-4DB6-B467-B411E05D25A6}" dt="2024-10-12T05:22:45.866" v="378" actId="20577"/>
          <ac:spMkLst>
            <pc:docMk/>
            <pc:sldMk cId="572451064" sldId="263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5:23:27.111" v="389" actId="478"/>
          <ac:spMkLst>
            <pc:docMk/>
            <pc:sldMk cId="572451064" sldId="263"/>
            <ac:spMk id="5" creationId="{EE22C5AC-2463-F4DE-3C84-82F52D7466DA}"/>
          </ac:spMkLst>
        </pc:spChg>
        <pc:spChg chg="add mod">
          <ac:chgData name="Firas Quthbi Sidqi" userId="5d4a8802-a5f5-42e6-ba4c-e5eacfd93cdf" providerId="ADAL" clId="{C52F6017-87B0-4DB6-B467-B411E05D25A6}" dt="2024-10-12T05:53:58.459" v="864" actId="20577"/>
          <ac:spMkLst>
            <pc:docMk/>
            <pc:sldMk cId="572451064" sldId="263"/>
            <ac:spMk id="11" creationId="{543DA7E8-CBBA-6465-A531-53F53ADCBB5C}"/>
          </ac:spMkLst>
        </pc:spChg>
        <pc:spChg chg="add mod">
          <ac:chgData name="Firas Quthbi Sidqi" userId="5d4a8802-a5f5-42e6-ba4c-e5eacfd93cdf" providerId="ADAL" clId="{C52F6017-87B0-4DB6-B467-B411E05D25A6}" dt="2024-10-12T05:23:51.722" v="397" actId="571"/>
          <ac:spMkLst>
            <pc:docMk/>
            <pc:sldMk cId="572451064" sldId="263"/>
            <ac:spMk id="12" creationId="{55134D37-301B-BFF9-B2EB-12821E23C49E}"/>
          </ac:spMkLst>
        </pc:spChg>
        <pc:spChg chg="add mod">
          <ac:chgData name="Firas Quthbi Sidqi" userId="5d4a8802-a5f5-42e6-ba4c-e5eacfd93cdf" providerId="ADAL" clId="{C52F6017-87B0-4DB6-B467-B411E05D25A6}" dt="2024-10-12T05:24:17.949" v="429" actId="20577"/>
          <ac:spMkLst>
            <pc:docMk/>
            <pc:sldMk cId="572451064" sldId="263"/>
            <ac:spMk id="13" creationId="{6BB25B55-6E88-99A8-2534-B248E1159A69}"/>
          </ac:spMkLst>
        </pc:spChg>
        <pc:spChg chg="add del mod">
          <ac:chgData name="Firas Quthbi Sidqi" userId="5d4a8802-a5f5-42e6-ba4c-e5eacfd93cdf" providerId="ADAL" clId="{C52F6017-87B0-4DB6-B467-B411E05D25A6}" dt="2024-10-12T05:24:33.049" v="433" actId="478"/>
          <ac:spMkLst>
            <pc:docMk/>
            <pc:sldMk cId="572451064" sldId="263"/>
            <ac:spMk id="14" creationId="{AB4240B0-C1BB-6C8D-93A6-1BC48F05FFB1}"/>
          </ac:spMkLst>
        </pc:spChg>
        <pc:spChg chg="add mod">
          <ac:chgData name="Firas Quthbi Sidqi" userId="5d4a8802-a5f5-42e6-ba4c-e5eacfd93cdf" providerId="ADAL" clId="{C52F6017-87B0-4DB6-B467-B411E05D25A6}" dt="2024-10-12T05:32:40.555" v="600" actId="208"/>
          <ac:spMkLst>
            <pc:docMk/>
            <pc:sldMk cId="572451064" sldId="263"/>
            <ac:spMk id="17" creationId="{39B7455A-7409-BD88-E36E-15665F806CE4}"/>
          </ac:spMkLst>
        </pc:spChg>
        <pc:spChg chg="add mod">
          <ac:chgData name="Firas Quthbi Sidqi" userId="5d4a8802-a5f5-42e6-ba4c-e5eacfd93cdf" providerId="ADAL" clId="{C52F6017-87B0-4DB6-B467-B411E05D25A6}" dt="2024-10-12T05:32:43.583" v="602" actId="571"/>
          <ac:spMkLst>
            <pc:docMk/>
            <pc:sldMk cId="572451064" sldId="263"/>
            <ac:spMk id="19" creationId="{1340F485-7499-CEF0-BCF7-2FDF86C0AF42}"/>
          </ac:spMkLst>
        </pc:spChg>
        <pc:spChg chg="add mod">
          <ac:chgData name="Firas Quthbi Sidqi" userId="5d4a8802-a5f5-42e6-ba4c-e5eacfd93cdf" providerId="ADAL" clId="{C52F6017-87B0-4DB6-B467-B411E05D25A6}" dt="2024-10-12T05:32:47.481" v="605" actId="571"/>
          <ac:spMkLst>
            <pc:docMk/>
            <pc:sldMk cId="572451064" sldId="263"/>
            <ac:spMk id="21" creationId="{A72DFF13-236D-FF59-6995-C583C5022DA0}"/>
          </ac:spMkLst>
        </pc:spChg>
        <pc:spChg chg="add mod">
          <ac:chgData name="Firas Quthbi Sidqi" userId="5d4a8802-a5f5-42e6-ba4c-e5eacfd93cdf" providerId="ADAL" clId="{C52F6017-87B0-4DB6-B467-B411E05D25A6}" dt="2024-10-12T05:32:59.521" v="607" actId="208"/>
          <ac:spMkLst>
            <pc:docMk/>
            <pc:sldMk cId="572451064" sldId="263"/>
            <ac:spMk id="22" creationId="{99D502E4-C423-3C27-97F1-118AC3C03023}"/>
          </ac:spMkLst>
        </pc:spChg>
        <pc:graphicFrameChg chg="add mod modGraphic">
          <ac:chgData name="Firas Quthbi Sidqi" userId="5d4a8802-a5f5-42e6-ba4c-e5eacfd93cdf" providerId="ADAL" clId="{C52F6017-87B0-4DB6-B467-B411E05D25A6}" dt="2024-10-12T05:24:24.705" v="430" actId="1076"/>
          <ac:graphicFrameMkLst>
            <pc:docMk/>
            <pc:sldMk cId="572451064" sldId="263"/>
            <ac:graphicFrameMk id="3" creationId="{99AE7051-4FF4-9AC2-7378-337D291BDD2C}"/>
          </ac:graphicFrameMkLst>
        </pc:graphicFrameChg>
        <pc:graphicFrameChg chg="del">
          <ac:chgData name="Firas Quthbi Sidqi" userId="5d4a8802-a5f5-42e6-ba4c-e5eacfd93cdf" providerId="ADAL" clId="{C52F6017-87B0-4DB6-B467-B411E05D25A6}" dt="2024-10-12T05:18:31.763" v="338" actId="478"/>
          <ac:graphicFrameMkLst>
            <pc:docMk/>
            <pc:sldMk cId="572451064" sldId="263"/>
            <ac:graphicFrameMk id="7" creationId="{0738F183-0964-844B-D63D-89F53151F341}"/>
          </ac:graphicFrameMkLst>
        </pc:graphicFrameChg>
        <pc:graphicFrameChg chg="del modGraphic">
          <ac:chgData name="Firas Quthbi Sidqi" userId="5d4a8802-a5f5-42e6-ba4c-e5eacfd93cdf" providerId="ADAL" clId="{C52F6017-87B0-4DB6-B467-B411E05D25A6}" dt="2024-10-12T05:18:33.287" v="340" actId="478"/>
          <ac:graphicFrameMkLst>
            <pc:docMk/>
            <pc:sldMk cId="572451064" sldId="263"/>
            <ac:graphicFrameMk id="8" creationId="{01B197F6-A5C6-4A0A-0406-D723F1BCD184}"/>
          </ac:graphicFrameMkLst>
        </pc:graphicFrameChg>
        <pc:graphicFrameChg chg="del modGraphic">
          <ac:chgData name="Firas Quthbi Sidqi" userId="5d4a8802-a5f5-42e6-ba4c-e5eacfd93cdf" providerId="ADAL" clId="{C52F6017-87B0-4DB6-B467-B411E05D25A6}" dt="2024-10-12T05:18:36.495" v="342" actId="478"/>
          <ac:graphicFrameMkLst>
            <pc:docMk/>
            <pc:sldMk cId="572451064" sldId="263"/>
            <ac:graphicFrameMk id="9" creationId="{10735026-569B-6BA2-C8EB-450369E20B98}"/>
          </ac:graphicFrameMkLst>
        </pc:graphicFrameChg>
        <pc:graphicFrameChg chg="del">
          <ac:chgData name="Firas Quthbi Sidqi" userId="5d4a8802-a5f5-42e6-ba4c-e5eacfd93cdf" providerId="ADAL" clId="{C52F6017-87B0-4DB6-B467-B411E05D25A6}" dt="2024-10-12T05:18:37.457" v="343" actId="478"/>
          <ac:graphicFrameMkLst>
            <pc:docMk/>
            <pc:sldMk cId="572451064" sldId="263"/>
            <ac:graphicFrameMk id="10" creationId="{5A7156EB-9F80-6DA9-1505-F0DF0B40D743}"/>
          </ac:graphicFrameMkLst>
        </pc:graphicFrameChg>
        <pc:picChg chg="del mod">
          <ac:chgData name="Firas Quthbi Sidqi" userId="5d4a8802-a5f5-42e6-ba4c-e5eacfd93cdf" providerId="ADAL" clId="{C52F6017-87B0-4DB6-B467-B411E05D25A6}" dt="2024-10-12T05:19:56.249" v="352" actId="478"/>
          <ac:picMkLst>
            <pc:docMk/>
            <pc:sldMk cId="572451064" sldId="263"/>
            <ac:picMk id="6" creationId="{5C391754-5AF0-CD26-90BE-AEA7F49C1F85}"/>
          </ac:picMkLst>
        </pc:picChg>
        <pc:picChg chg="add mod">
          <ac:chgData name="Firas Quthbi Sidqi" userId="5d4a8802-a5f5-42e6-ba4c-e5eacfd93cdf" providerId="ADAL" clId="{C52F6017-87B0-4DB6-B467-B411E05D25A6}" dt="2024-10-12T05:32:45.262" v="603" actId="1076"/>
          <ac:picMkLst>
            <pc:docMk/>
            <pc:sldMk cId="572451064" sldId="263"/>
            <ac:picMk id="16" creationId="{2E6D06E7-1DE6-3F7A-40EE-5269842AF654}"/>
          </ac:picMkLst>
        </pc:picChg>
        <pc:picChg chg="add mod">
          <ac:chgData name="Firas Quthbi Sidqi" userId="5d4a8802-a5f5-42e6-ba4c-e5eacfd93cdf" providerId="ADAL" clId="{C52F6017-87B0-4DB6-B467-B411E05D25A6}" dt="2024-10-12T05:32:43.583" v="602" actId="571"/>
          <ac:picMkLst>
            <pc:docMk/>
            <pc:sldMk cId="572451064" sldId="263"/>
            <ac:picMk id="18" creationId="{82FA39EC-170D-05C1-3377-FD941C8A3711}"/>
          </ac:picMkLst>
        </pc:picChg>
        <pc:picChg chg="add mod">
          <ac:chgData name="Firas Quthbi Sidqi" userId="5d4a8802-a5f5-42e6-ba4c-e5eacfd93cdf" providerId="ADAL" clId="{C52F6017-87B0-4DB6-B467-B411E05D25A6}" dt="2024-10-12T05:32:47.481" v="605" actId="571"/>
          <ac:picMkLst>
            <pc:docMk/>
            <pc:sldMk cId="572451064" sldId="263"/>
            <ac:picMk id="20" creationId="{AA09CA4F-3572-FA5F-0B58-689976EAA7A6}"/>
          </ac:picMkLst>
        </pc:picChg>
        <pc:picChg chg="add mod">
          <ac:chgData name="Firas Quthbi Sidqi" userId="5d4a8802-a5f5-42e6-ba4c-e5eacfd93cdf" providerId="ADAL" clId="{C52F6017-87B0-4DB6-B467-B411E05D25A6}" dt="2024-10-12T05:53:47.717" v="863"/>
          <ac:picMkLst>
            <pc:docMk/>
            <pc:sldMk cId="572451064" sldId="263"/>
            <ac:picMk id="24" creationId="{D873B4EC-5A09-DAFA-F0D9-13D5DD92D3BA}"/>
          </ac:picMkLst>
        </pc:picChg>
        <pc:picChg chg="add mod">
          <ac:chgData name="Firas Quthbi Sidqi" userId="5d4a8802-a5f5-42e6-ba4c-e5eacfd93cdf" providerId="ADAL" clId="{C52F6017-87B0-4DB6-B467-B411E05D25A6}" dt="2024-10-12T05:53:47.717" v="863"/>
          <ac:picMkLst>
            <pc:docMk/>
            <pc:sldMk cId="572451064" sldId="263"/>
            <ac:picMk id="26" creationId="{92A5F738-CBAD-E8E7-F493-168FB9222D62}"/>
          </ac:picMkLst>
        </pc:picChg>
      </pc:sldChg>
      <pc:sldChg chg="addSp delSp modSp add mod">
        <pc:chgData name="Firas Quthbi Sidqi" userId="5d4a8802-a5f5-42e6-ba4c-e5eacfd93cdf" providerId="ADAL" clId="{C52F6017-87B0-4DB6-B467-B411E05D25A6}" dt="2024-10-12T05:38:20.284" v="753" actId="14100"/>
        <pc:sldMkLst>
          <pc:docMk/>
          <pc:sldMk cId="984569571" sldId="264"/>
        </pc:sldMkLst>
        <pc:spChg chg="mod">
          <ac:chgData name="Firas Quthbi Sidqi" userId="5d4a8802-a5f5-42e6-ba4c-e5eacfd93cdf" providerId="ADAL" clId="{C52F6017-87B0-4DB6-B467-B411E05D25A6}" dt="2024-10-12T05:38:07.854" v="750" actId="1076"/>
          <ac:spMkLst>
            <pc:docMk/>
            <pc:sldMk cId="984569571" sldId="264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5:36:38.806" v="716" actId="478"/>
          <ac:spMkLst>
            <pc:docMk/>
            <pc:sldMk cId="984569571" sldId="264"/>
            <ac:spMk id="6" creationId="{6A826D5B-05C2-4F31-E71D-4B8705FBF4E2}"/>
          </ac:spMkLst>
        </pc:spChg>
        <pc:spChg chg="add del mod">
          <ac:chgData name="Firas Quthbi Sidqi" userId="5d4a8802-a5f5-42e6-ba4c-e5eacfd93cdf" providerId="ADAL" clId="{C52F6017-87B0-4DB6-B467-B411E05D25A6}" dt="2024-10-12T05:36:56.286" v="721"/>
          <ac:spMkLst>
            <pc:docMk/>
            <pc:sldMk cId="984569571" sldId="264"/>
            <ac:spMk id="8" creationId="{A1E055F2-59DF-8193-7BBC-00268A18938F}"/>
          </ac:spMkLst>
        </pc:spChg>
        <pc:spChg chg="add del mod">
          <ac:chgData name="Firas Quthbi Sidqi" userId="5d4a8802-a5f5-42e6-ba4c-e5eacfd93cdf" providerId="ADAL" clId="{C52F6017-87B0-4DB6-B467-B411E05D25A6}" dt="2024-10-12T05:36:45.487" v="720" actId="478"/>
          <ac:spMkLst>
            <pc:docMk/>
            <pc:sldMk cId="984569571" sldId="264"/>
            <ac:spMk id="11" creationId="{543DA7E8-CBBA-6465-A531-53F53ADCBB5C}"/>
          </ac:spMkLst>
        </pc:spChg>
        <pc:spChg chg="add mod">
          <ac:chgData name="Firas Quthbi Sidqi" userId="5d4a8802-a5f5-42e6-ba4c-e5eacfd93cdf" providerId="ADAL" clId="{C52F6017-87B0-4DB6-B467-B411E05D25A6}" dt="2024-10-12T05:38:20.284" v="753" actId="14100"/>
          <ac:spMkLst>
            <pc:docMk/>
            <pc:sldMk cId="984569571" sldId="264"/>
            <ac:spMk id="12" creationId="{A47023ED-3E63-BE72-0458-DAB9B240F51D}"/>
          </ac:spMkLst>
        </pc:spChg>
        <pc:spChg chg="del mod">
          <ac:chgData name="Firas Quthbi Sidqi" userId="5d4a8802-a5f5-42e6-ba4c-e5eacfd93cdf" providerId="ADAL" clId="{C52F6017-87B0-4DB6-B467-B411E05D25A6}" dt="2024-10-12T05:36:40.796" v="717" actId="478"/>
          <ac:spMkLst>
            <pc:docMk/>
            <pc:sldMk cId="984569571" sldId="264"/>
            <ac:spMk id="13" creationId="{6BB25B55-6E88-99A8-2534-B248E1159A69}"/>
          </ac:spMkLst>
        </pc:spChg>
        <pc:spChg chg="del">
          <ac:chgData name="Firas Quthbi Sidqi" userId="5d4a8802-a5f5-42e6-ba4c-e5eacfd93cdf" providerId="ADAL" clId="{C52F6017-87B0-4DB6-B467-B411E05D25A6}" dt="2024-10-12T05:36:23.005" v="712" actId="478"/>
          <ac:spMkLst>
            <pc:docMk/>
            <pc:sldMk cId="984569571" sldId="264"/>
            <ac:spMk id="17" creationId="{39B7455A-7409-BD88-E36E-15665F806CE4}"/>
          </ac:spMkLst>
        </pc:spChg>
        <pc:spChg chg="del">
          <ac:chgData name="Firas Quthbi Sidqi" userId="5d4a8802-a5f5-42e6-ba4c-e5eacfd93cdf" providerId="ADAL" clId="{C52F6017-87B0-4DB6-B467-B411E05D25A6}" dt="2024-10-12T05:36:23.783" v="713" actId="478"/>
          <ac:spMkLst>
            <pc:docMk/>
            <pc:sldMk cId="984569571" sldId="264"/>
            <ac:spMk id="22" creationId="{99D502E4-C423-3C27-97F1-118AC3C03023}"/>
          </ac:spMkLst>
        </pc:spChg>
        <pc:graphicFrameChg chg="del">
          <ac:chgData name="Firas Quthbi Sidqi" userId="5d4a8802-a5f5-42e6-ba4c-e5eacfd93cdf" providerId="ADAL" clId="{C52F6017-87B0-4DB6-B467-B411E05D25A6}" dt="2024-10-12T05:36:21.990" v="710" actId="478"/>
          <ac:graphicFrameMkLst>
            <pc:docMk/>
            <pc:sldMk cId="984569571" sldId="264"/>
            <ac:graphicFrameMk id="3" creationId="{99AE7051-4FF4-9AC2-7378-337D291BDD2C}"/>
          </ac:graphicFrameMkLst>
        </pc:graphicFrameChg>
        <pc:picChg chg="add mod">
          <ac:chgData name="Firas Quthbi Sidqi" userId="5d4a8802-a5f5-42e6-ba4c-e5eacfd93cdf" providerId="ADAL" clId="{C52F6017-87B0-4DB6-B467-B411E05D25A6}" dt="2024-10-12T05:37:22.453" v="734" actId="1076"/>
          <ac:picMkLst>
            <pc:docMk/>
            <pc:sldMk cId="984569571" sldId="264"/>
            <ac:picMk id="10" creationId="{442142E9-9D1D-3E49-A577-EB2732A837E7}"/>
          </ac:picMkLst>
        </pc:picChg>
        <pc:picChg chg="del">
          <ac:chgData name="Firas Quthbi Sidqi" userId="5d4a8802-a5f5-42e6-ba4c-e5eacfd93cdf" providerId="ADAL" clId="{C52F6017-87B0-4DB6-B467-B411E05D25A6}" dt="2024-10-12T05:36:22.360" v="711" actId="478"/>
          <ac:picMkLst>
            <pc:docMk/>
            <pc:sldMk cId="984569571" sldId="264"/>
            <ac:picMk id="16" creationId="{2E6D06E7-1DE6-3F7A-40EE-5269842AF654}"/>
          </ac:picMkLst>
        </pc:picChg>
      </pc:sldChg>
      <pc:sldChg chg="addSp delSp modSp add mod">
        <pc:chgData name="Firas Quthbi Sidqi" userId="5d4a8802-a5f5-42e6-ba4c-e5eacfd93cdf" providerId="ADAL" clId="{C52F6017-87B0-4DB6-B467-B411E05D25A6}" dt="2024-10-12T05:35:31.325" v="699" actId="1076"/>
        <pc:sldMkLst>
          <pc:docMk/>
          <pc:sldMk cId="1993890024" sldId="265"/>
        </pc:sldMkLst>
        <pc:spChg chg="mod">
          <ac:chgData name="Firas Quthbi Sidqi" userId="5d4a8802-a5f5-42e6-ba4c-e5eacfd93cdf" providerId="ADAL" clId="{C52F6017-87B0-4DB6-B467-B411E05D25A6}" dt="2024-10-12T05:34:26.333" v="681" actId="20577"/>
          <ac:spMkLst>
            <pc:docMk/>
            <pc:sldMk cId="1993890024" sldId="265"/>
            <ac:spMk id="2" creationId="{791A5405-1519-48E8-8741-F4141163FCF5}"/>
          </ac:spMkLst>
        </pc:spChg>
        <pc:spChg chg="del">
          <ac:chgData name="Firas Quthbi Sidqi" userId="5d4a8802-a5f5-42e6-ba4c-e5eacfd93cdf" providerId="ADAL" clId="{C52F6017-87B0-4DB6-B467-B411E05D25A6}" dt="2024-10-12T05:34:13.806" v="641" actId="478"/>
          <ac:spMkLst>
            <pc:docMk/>
            <pc:sldMk cId="1993890024" sldId="265"/>
            <ac:spMk id="3" creationId="{29601DD6-9332-4D02-84ED-BFB936CC3268}"/>
          </ac:spMkLst>
        </pc:spChg>
        <pc:spChg chg="add del mod">
          <ac:chgData name="Firas Quthbi Sidqi" userId="5d4a8802-a5f5-42e6-ba4c-e5eacfd93cdf" providerId="ADAL" clId="{C52F6017-87B0-4DB6-B467-B411E05D25A6}" dt="2024-10-12T05:34:28.390" v="682" actId="478"/>
          <ac:spMkLst>
            <pc:docMk/>
            <pc:sldMk cId="1993890024" sldId="265"/>
            <ac:spMk id="6" creationId="{9DE39CB8-44AA-F515-DF6A-704BA337FF65}"/>
          </ac:spMkLst>
        </pc:spChg>
        <pc:picChg chg="add del mod">
          <ac:chgData name="Firas Quthbi Sidqi" userId="5d4a8802-a5f5-42e6-ba4c-e5eacfd93cdf" providerId="ADAL" clId="{C52F6017-87B0-4DB6-B467-B411E05D25A6}" dt="2024-10-12T05:34:42.946" v="684" actId="478"/>
          <ac:picMkLst>
            <pc:docMk/>
            <pc:sldMk cId="1993890024" sldId="265"/>
            <ac:picMk id="8" creationId="{9C99CA7C-3DF8-DDEC-448D-D171E39280CC}"/>
          </ac:picMkLst>
        </pc:picChg>
        <pc:picChg chg="add mod">
          <ac:chgData name="Firas Quthbi Sidqi" userId="5d4a8802-a5f5-42e6-ba4c-e5eacfd93cdf" providerId="ADAL" clId="{C52F6017-87B0-4DB6-B467-B411E05D25A6}" dt="2024-10-12T05:35:29.950" v="698" actId="1076"/>
          <ac:picMkLst>
            <pc:docMk/>
            <pc:sldMk cId="1993890024" sldId="265"/>
            <ac:picMk id="10" creationId="{F481AB7F-D7B7-BCED-CFDA-2D4A048DD246}"/>
          </ac:picMkLst>
        </pc:picChg>
        <pc:picChg chg="add mod">
          <ac:chgData name="Firas Quthbi Sidqi" userId="5d4a8802-a5f5-42e6-ba4c-e5eacfd93cdf" providerId="ADAL" clId="{C52F6017-87B0-4DB6-B467-B411E05D25A6}" dt="2024-10-12T05:35:31.325" v="699" actId="1076"/>
          <ac:picMkLst>
            <pc:docMk/>
            <pc:sldMk cId="1993890024" sldId="265"/>
            <ac:picMk id="12" creationId="{90E13594-E857-8D59-8A93-8E1FE8F1C05F}"/>
          </ac:picMkLst>
        </pc:picChg>
      </pc:sldChg>
      <pc:sldChg chg="addSp delSp modSp add mod ord">
        <pc:chgData name="Firas Quthbi Sidqi" userId="5d4a8802-a5f5-42e6-ba4c-e5eacfd93cdf" providerId="ADAL" clId="{C52F6017-87B0-4DB6-B467-B411E05D25A6}" dt="2024-10-12T06:18:43.489" v="1028" actId="1076"/>
        <pc:sldMkLst>
          <pc:docMk/>
          <pc:sldMk cId="2261826368" sldId="266"/>
        </pc:sldMkLst>
        <pc:spChg chg="mod">
          <ac:chgData name="Firas Quthbi Sidqi" userId="5d4a8802-a5f5-42e6-ba4c-e5eacfd93cdf" providerId="ADAL" clId="{C52F6017-87B0-4DB6-B467-B411E05D25A6}" dt="2024-10-12T06:11:41.921" v="997" actId="14100"/>
          <ac:spMkLst>
            <pc:docMk/>
            <pc:sldMk cId="2261826368" sldId="266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5:39:41.588" v="771"/>
          <ac:spMkLst>
            <pc:docMk/>
            <pc:sldMk cId="2261826368" sldId="266"/>
            <ac:spMk id="6" creationId="{B178DBFD-F8A2-6128-AAED-B529AFC6D0B2}"/>
          </ac:spMkLst>
        </pc:spChg>
        <pc:spChg chg="del">
          <ac:chgData name="Firas Quthbi Sidqi" userId="5d4a8802-a5f5-42e6-ba4c-e5eacfd93cdf" providerId="ADAL" clId="{C52F6017-87B0-4DB6-B467-B411E05D25A6}" dt="2024-10-12T05:38:44.038" v="770" actId="478"/>
          <ac:spMkLst>
            <pc:docMk/>
            <pc:sldMk cId="2261826368" sldId="266"/>
            <ac:spMk id="11" creationId="{543DA7E8-CBBA-6465-A531-53F53ADCBB5C}"/>
          </ac:spMkLst>
        </pc:spChg>
        <pc:spChg chg="del mod">
          <ac:chgData name="Firas Quthbi Sidqi" userId="5d4a8802-a5f5-42e6-ba4c-e5eacfd93cdf" providerId="ADAL" clId="{C52F6017-87B0-4DB6-B467-B411E05D25A6}" dt="2024-10-12T05:38:40.246" v="767" actId="478"/>
          <ac:spMkLst>
            <pc:docMk/>
            <pc:sldMk cId="2261826368" sldId="266"/>
            <ac:spMk id="13" creationId="{6BB25B55-6E88-99A8-2534-B248E1159A69}"/>
          </ac:spMkLst>
        </pc:spChg>
        <pc:spChg chg="add del mod">
          <ac:chgData name="Firas Quthbi Sidqi" userId="5d4a8802-a5f5-42e6-ba4c-e5eacfd93cdf" providerId="ADAL" clId="{C52F6017-87B0-4DB6-B467-B411E05D25A6}" dt="2024-10-12T05:53:42.760" v="858" actId="478"/>
          <ac:spMkLst>
            <pc:docMk/>
            <pc:sldMk cId="2261826368" sldId="266"/>
            <ac:spMk id="14" creationId="{02B77B6A-AF50-9FC5-A813-33821BDA07D2}"/>
          </ac:spMkLst>
        </pc:spChg>
        <pc:spChg chg="del">
          <ac:chgData name="Firas Quthbi Sidqi" userId="5d4a8802-a5f5-42e6-ba4c-e5eacfd93cdf" providerId="ADAL" clId="{C52F6017-87B0-4DB6-B467-B411E05D25A6}" dt="2024-10-12T05:38:42.255" v="769" actId="478"/>
          <ac:spMkLst>
            <pc:docMk/>
            <pc:sldMk cId="2261826368" sldId="266"/>
            <ac:spMk id="17" creationId="{39B7455A-7409-BD88-E36E-15665F806CE4}"/>
          </ac:spMkLst>
        </pc:spChg>
        <pc:spChg chg="del">
          <ac:chgData name="Firas Quthbi Sidqi" userId="5d4a8802-a5f5-42e6-ba4c-e5eacfd93cdf" providerId="ADAL" clId="{C52F6017-87B0-4DB6-B467-B411E05D25A6}" dt="2024-10-12T05:38:42.255" v="769" actId="478"/>
          <ac:spMkLst>
            <pc:docMk/>
            <pc:sldMk cId="2261826368" sldId="266"/>
            <ac:spMk id="22" creationId="{99D502E4-C423-3C27-97F1-118AC3C03023}"/>
          </ac:spMkLst>
        </pc:spChg>
        <pc:spChg chg="add del mod">
          <ac:chgData name="Firas Quthbi Sidqi" userId="5d4a8802-a5f5-42e6-ba4c-e5eacfd93cdf" providerId="ADAL" clId="{C52F6017-87B0-4DB6-B467-B411E05D25A6}" dt="2024-10-12T05:54:01.727" v="867"/>
          <ac:spMkLst>
            <pc:docMk/>
            <pc:sldMk cId="2261826368" sldId="266"/>
            <ac:spMk id="27" creationId="{9A7D4F0E-7D9F-18FE-65E5-1652871952DE}"/>
          </ac:spMkLst>
        </pc:spChg>
        <pc:spChg chg="add del mod">
          <ac:chgData name="Firas Quthbi Sidqi" userId="5d4a8802-a5f5-42e6-ba4c-e5eacfd93cdf" providerId="ADAL" clId="{C52F6017-87B0-4DB6-B467-B411E05D25A6}" dt="2024-10-12T06:03:30.605" v="884"/>
          <ac:spMkLst>
            <pc:docMk/>
            <pc:sldMk cId="2261826368" sldId="266"/>
            <ac:spMk id="33" creationId="{9A058549-E64A-4E35-2E35-4D9F243D85A1}"/>
          </ac:spMkLst>
        </pc:spChg>
        <pc:spChg chg="add del mod">
          <ac:chgData name="Firas Quthbi Sidqi" userId="5d4a8802-a5f5-42e6-ba4c-e5eacfd93cdf" providerId="ADAL" clId="{C52F6017-87B0-4DB6-B467-B411E05D25A6}" dt="2024-10-12T06:11:33.824" v="993"/>
          <ac:spMkLst>
            <pc:docMk/>
            <pc:sldMk cId="2261826368" sldId="266"/>
            <ac:spMk id="38" creationId="{8505A32E-1440-9C63-ECAF-C0ECB1903517}"/>
          </ac:spMkLst>
        </pc:spChg>
        <pc:spChg chg="add del mod">
          <ac:chgData name="Firas Quthbi Sidqi" userId="5d4a8802-a5f5-42e6-ba4c-e5eacfd93cdf" providerId="ADAL" clId="{C52F6017-87B0-4DB6-B467-B411E05D25A6}" dt="2024-10-12T06:18:38.861" v="1025"/>
          <ac:spMkLst>
            <pc:docMk/>
            <pc:sldMk cId="2261826368" sldId="266"/>
            <ac:spMk id="42" creationId="{F66F15E0-8AB4-DC00-B880-82C675CE876C}"/>
          </ac:spMkLst>
        </pc:spChg>
        <pc:graphicFrameChg chg="del">
          <ac:chgData name="Firas Quthbi Sidqi" userId="5d4a8802-a5f5-42e6-ba4c-e5eacfd93cdf" providerId="ADAL" clId="{C52F6017-87B0-4DB6-B467-B411E05D25A6}" dt="2024-10-12T05:38:38.503" v="766" actId="478"/>
          <ac:graphicFrameMkLst>
            <pc:docMk/>
            <pc:sldMk cId="2261826368" sldId="266"/>
            <ac:graphicFrameMk id="3" creationId="{99AE7051-4FF4-9AC2-7378-337D291BDD2C}"/>
          </ac:graphicFrameMkLst>
        </pc:graphicFrameChg>
        <pc:picChg chg="add del mod">
          <ac:chgData name="Firas Quthbi Sidqi" userId="5d4a8802-a5f5-42e6-ba4c-e5eacfd93cdf" providerId="ADAL" clId="{C52F6017-87B0-4DB6-B467-B411E05D25A6}" dt="2024-10-12T05:54:01.287" v="866" actId="478"/>
          <ac:picMkLst>
            <pc:docMk/>
            <pc:sldMk cId="2261826368" sldId="266"/>
            <ac:picMk id="8" creationId="{03606559-72D8-7416-AD43-9D5846854649}"/>
          </ac:picMkLst>
        </pc:picChg>
        <pc:picChg chg="add del mod">
          <ac:chgData name="Firas Quthbi Sidqi" userId="5d4a8802-a5f5-42e6-ba4c-e5eacfd93cdf" providerId="ADAL" clId="{C52F6017-87B0-4DB6-B467-B411E05D25A6}" dt="2024-10-12T05:54:01.287" v="866" actId="478"/>
          <ac:picMkLst>
            <pc:docMk/>
            <pc:sldMk cId="2261826368" sldId="266"/>
            <ac:picMk id="10" creationId="{E8CA7782-A64D-3145-64E1-B18730E8A4D3}"/>
          </ac:picMkLst>
        </pc:picChg>
        <pc:picChg chg="del">
          <ac:chgData name="Firas Quthbi Sidqi" userId="5d4a8802-a5f5-42e6-ba4c-e5eacfd93cdf" providerId="ADAL" clId="{C52F6017-87B0-4DB6-B467-B411E05D25A6}" dt="2024-10-12T05:38:40.521" v="768" actId="478"/>
          <ac:picMkLst>
            <pc:docMk/>
            <pc:sldMk cId="2261826368" sldId="266"/>
            <ac:picMk id="16" creationId="{2E6D06E7-1DE6-3F7A-40EE-5269842AF654}"/>
          </ac:picMkLst>
        </pc:picChg>
        <pc:picChg chg="add mod">
          <ac:chgData name="Firas Quthbi Sidqi" userId="5d4a8802-a5f5-42e6-ba4c-e5eacfd93cdf" providerId="ADAL" clId="{C52F6017-87B0-4DB6-B467-B411E05D25A6}" dt="2024-10-12T05:53:42.590" v="857"/>
          <ac:picMkLst>
            <pc:docMk/>
            <pc:sldMk cId="2261826368" sldId="266"/>
            <ac:picMk id="18" creationId="{A910BAF8-AD6F-FE18-5775-83E3F7A0EDC2}"/>
          </ac:picMkLst>
        </pc:picChg>
        <pc:picChg chg="add mod">
          <ac:chgData name="Firas Quthbi Sidqi" userId="5d4a8802-a5f5-42e6-ba4c-e5eacfd93cdf" providerId="ADAL" clId="{C52F6017-87B0-4DB6-B467-B411E05D25A6}" dt="2024-10-12T05:53:42.011" v="856"/>
          <ac:picMkLst>
            <pc:docMk/>
            <pc:sldMk cId="2261826368" sldId="266"/>
            <ac:picMk id="20" creationId="{C5B8386F-6CB1-478D-39D2-2EC89EB65575}"/>
          </ac:picMkLst>
        </pc:picChg>
        <pc:picChg chg="add mod">
          <ac:chgData name="Firas Quthbi Sidqi" userId="5d4a8802-a5f5-42e6-ba4c-e5eacfd93cdf" providerId="ADAL" clId="{C52F6017-87B0-4DB6-B467-B411E05D25A6}" dt="2024-10-12T05:53:43.567" v="859"/>
          <ac:picMkLst>
            <pc:docMk/>
            <pc:sldMk cId="2261826368" sldId="266"/>
            <ac:picMk id="23" creationId="{E0734912-0264-707F-30EE-0DED5938808F}"/>
          </ac:picMkLst>
        </pc:picChg>
        <pc:picChg chg="add mod">
          <ac:chgData name="Firas Quthbi Sidqi" userId="5d4a8802-a5f5-42e6-ba4c-e5eacfd93cdf" providerId="ADAL" clId="{C52F6017-87B0-4DB6-B467-B411E05D25A6}" dt="2024-10-12T05:53:45.843" v="861" actId="1076"/>
          <ac:picMkLst>
            <pc:docMk/>
            <pc:sldMk cId="2261826368" sldId="266"/>
            <ac:picMk id="25" creationId="{6B567089-07B1-9924-FDC9-20DC1EF9B551}"/>
          </ac:picMkLst>
        </pc:picChg>
        <pc:picChg chg="add del mod">
          <ac:chgData name="Firas Quthbi Sidqi" userId="5d4a8802-a5f5-42e6-ba4c-e5eacfd93cdf" providerId="ADAL" clId="{C52F6017-87B0-4DB6-B467-B411E05D25A6}" dt="2024-10-12T06:03:30.238" v="883" actId="478"/>
          <ac:picMkLst>
            <pc:docMk/>
            <pc:sldMk cId="2261826368" sldId="266"/>
            <ac:picMk id="29" creationId="{71C0D625-A5C9-46AE-5400-682FC827A7EF}"/>
          </ac:picMkLst>
        </pc:picChg>
        <pc:picChg chg="add mod">
          <ac:chgData name="Firas Quthbi Sidqi" userId="5d4a8802-a5f5-42e6-ba4c-e5eacfd93cdf" providerId="ADAL" clId="{C52F6017-87B0-4DB6-B467-B411E05D25A6}" dt="2024-10-12T05:54:20.147" v="874" actId="1076"/>
          <ac:picMkLst>
            <pc:docMk/>
            <pc:sldMk cId="2261826368" sldId="266"/>
            <ac:picMk id="31" creationId="{6D7EC2BD-F95C-384C-DC68-2E963D363339}"/>
          </ac:picMkLst>
        </pc:picChg>
        <pc:picChg chg="add del mod">
          <ac:chgData name="Firas Quthbi Sidqi" userId="5d4a8802-a5f5-42e6-ba4c-e5eacfd93cdf" providerId="ADAL" clId="{C52F6017-87B0-4DB6-B467-B411E05D25A6}" dt="2024-10-12T06:11:33.162" v="992" actId="478"/>
          <ac:picMkLst>
            <pc:docMk/>
            <pc:sldMk cId="2261826368" sldId="266"/>
            <ac:picMk id="35" creationId="{26C40952-D8E1-1061-2716-62085B849CB6}"/>
          </ac:picMkLst>
        </pc:picChg>
        <pc:picChg chg="add mod">
          <ac:chgData name="Firas Quthbi Sidqi" userId="5d4a8802-a5f5-42e6-ba4c-e5eacfd93cdf" providerId="ADAL" clId="{C52F6017-87B0-4DB6-B467-B411E05D25A6}" dt="2024-10-12T06:04:54.662" v="887"/>
          <ac:picMkLst>
            <pc:docMk/>
            <pc:sldMk cId="2261826368" sldId="266"/>
            <ac:picMk id="36" creationId="{B8F06B87-221A-9F20-6183-17F32ED154C6}"/>
          </ac:picMkLst>
        </pc:picChg>
        <pc:picChg chg="add del mod">
          <ac:chgData name="Firas Quthbi Sidqi" userId="5d4a8802-a5f5-42e6-ba4c-e5eacfd93cdf" providerId="ADAL" clId="{C52F6017-87B0-4DB6-B467-B411E05D25A6}" dt="2024-10-12T06:18:36.119" v="1024" actId="478"/>
          <ac:picMkLst>
            <pc:docMk/>
            <pc:sldMk cId="2261826368" sldId="266"/>
            <ac:picMk id="40" creationId="{3D089536-88AC-2C30-5D8B-D1FCA91D552B}"/>
          </ac:picMkLst>
        </pc:picChg>
        <pc:picChg chg="add mod">
          <ac:chgData name="Firas Quthbi Sidqi" userId="5d4a8802-a5f5-42e6-ba4c-e5eacfd93cdf" providerId="ADAL" clId="{C52F6017-87B0-4DB6-B467-B411E05D25A6}" dt="2024-10-12T06:18:43.489" v="1028" actId="1076"/>
          <ac:picMkLst>
            <pc:docMk/>
            <pc:sldMk cId="2261826368" sldId="266"/>
            <ac:picMk id="44" creationId="{DF53D31E-F30C-282A-C0F5-A9CDCB60C16B}"/>
          </ac:picMkLst>
        </pc:picChg>
      </pc:sldChg>
      <pc:sldChg chg="addSp delSp modSp add mod">
        <pc:chgData name="Firas Quthbi Sidqi" userId="5d4a8802-a5f5-42e6-ba4c-e5eacfd93cdf" providerId="ADAL" clId="{C52F6017-87B0-4DB6-B467-B411E05D25A6}" dt="2024-10-12T05:44:17.815" v="806" actId="478"/>
        <pc:sldMkLst>
          <pc:docMk/>
          <pc:sldMk cId="2863241658" sldId="267"/>
        </pc:sldMkLst>
        <pc:spChg chg="add del mod">
          <ac:chgData name="Firas Quthbi Sidqi" userId="5d4a8802-a5f5-42e6-ba4c-e5eacfd93cdf" providerId="ADAL" clId="{C52F6017-87B0-4DB6-B467-B411E05D25A6}" dt="2024-10-12T05:44:17.815" v="806" actId="478"/>
          <ac:spMkLst>
            <pc:docMk/>
            <pc:sldMk cId="2863241658" sldId="267"/>
            <ac:spMk id="7" creationId="{CC1B5AB6-EB36-9D08-1520-FDED43184506}"/>
          </ac:spMkLst>
        </pc:spChg>
        <pc:spChg chg="mod ord">
          <ac:chgData name="Firas Quthbi Sidqi" userId="5d4a8802-a5f5-42e6-ba4c-e5eacfd93cdf" providerId="ADAL" clId="{C52F6017-87B0-4DB6-B467-B411E05D25A6}" dt="2024-10-12T05:44:13.790" v="805" actId="14100"/>
          <ac:spMkLst>
            <pc:docMk/>
            <pc:sldMk cId="2863241658" sldId="267"/>
            <ac:spMk id="12" creationId="{A47023ED-3E63-BE72-0458-DAB9B240F51D}"/>
          </ac:spMkLst>
        </pc:spChg>
        <pc:picChg chg="add mod">
          <ac:chgData name="Firas Quthbi Sidqi" userId="5d4a8802-a5f5-42e6-ba4c-e5eacfd93cdf" providerId="ADAL" clId="{C52F6017-87B0-4DB6-B467-B411E05D25A6}" dt="2024-10-12T05:43:55.780" v="801" actId="1076"/>
          <ac:picMkLst>
            <pc:docMk/>
            <pc:sldMk cId="2863241658" sldId="267"/>
            <ac:picMk id="5" creationId="{807F607D-FE7F-0D2D-1EC7-53BBCC997990}"/>
          </ac:picMkLst>
        </pc:picChg>
        <pc:picChg chg="del">
          <ac:chgData name="Firas Quthbi Sidqi" userId="5d4a8802-a5f5-42e6-ba4c-e5eacfd93cdf" providerId="ADAL" clId="{C52F6017-87B0-4DB6-B467-B411E05D25A6}" dt="2024-10-12T05:43:45.958" v="799" actId="478"/>
          <ac:picMkLst>
            <pc:docMk/>
            <pc:sldMk cId="2863241658" sldId="267"/>
            <ac:picMk id="10" creationId="{442142E9-9D1D-3E49-A577-EB2732A837E7}"/>
          </ac:picMkLst>
        </pc:picChg>
      </pc:sldChg>
      <pc:sldChg chg="modSp add mod ord modNotesTx">
        <pc:chgData name="Firas Quthbi Sidqi" userId="5d4a8802-a5f5-42e6-ba4c-e5eacfd93cdf" providerId="ADAL" clId="{C52F6017-87B0-4DB6-B467-B411E05D25A6}" dt="2024-10-12T06:20:23.074" v="1079" actId="20577"/>
        <pc:sldMkLst>
          <pc:docMk/>
          <pc:sldMk cId="15731679" sldId="268"/>
        </pc:sldMkLst>
        <pc:spChg chg="mod">
          <ac:chgData name="Firas Quthbi Sidqi" userId="5d4a8802-a5f5-42e6-ba4c-e5eacfd93cdf" providerId="ADAL" clId="{C52F6017-87B0-4DB6-B467-B411E05D25A6}" dt="2024-10-12T06:20:23.074" v="1079" actId="20577"/>
          <ac:spMkLst>
            <pc:docMk/>
            <pc:sldMk cId="15731679" sldId="268"/>
            <ac:spMk id="2" creationId="{BCA110F2-AC10-41C4-812C-1FCE5D806117}"/>
          </ac:spMkLst>
        </pc:spChg>
        <pc:spChg chg="mod">
          <ac:chgData name="Firas Quthbi Sidqi" userId="5d4a8802-a5f5-42e6-ba4c-e5eacfd93cdf" providerId="ADAL" clId="{C52F6017-87B0-4DB6-B467-B411E05D25A6}" dt="2024-10-12T06:06:31.666" v="970" actId="1076"/>
          <ac:spMkLst>
            <pc:docMk/>
            <pc:sldMk cId="15731679" sldId="268"/>
            <ac:spMk id="12" creationId="{A47023ED-3E63-BE72-0458-DAB9B240F51D}"/>
          </ac:spMkLst>
        </pc:spChg>
        <pc:picChg chg="mod">
          <ac:chgData name="Firas Quthbi Sidqi" userId="5d4a8802-a5f5-42e6-ba4c-e5eacfd93cdf" providerId="ADAL" clId="{C52F6017-87B0-4DB6-B467-B411E05D25A6}" dt="2024-10-12T06:06:23.281" v="969" actId="1076"/>
          <ac:picMkLst>
            <pc:docMk/>
            <pc:sldMk cId="15731679" sldId="268"/>
            <ac:picMk id="5" creationId="{807F607D-FE7F-0D2D-1EC7-53BBCC997990}"/>
          </ac:picMkLst>
        </pc:picChg>
      </pc:sldChg>
      <pc:sldChg chg="addSp delSp modSp add del mod">
        <pc:chgData name="Firas Quthbi Sidqi" userId="5d4a8802-a5f5-42e6-ba4c-e5eacfd93cdf" providerId="ADAL" clId="{C52F6017-87B0-4DB6-B467-B411E05D25A6}" dt="2024-10-12T06:05:34.913" v="941" actId="2696"/>
        <pc:sldMkLst>
          <pc:docMk/>
          <pc:sldMk cId="2630491467" sldId="268"/>
        </pc:sldMkLst>
        <pc:spChg chg="mod">
          <ac:chgData name="Firas Quthbi Sidqi" userId="5d4a8802-a5f5-42e6-ba4c-e5eacfd93cdf" providerId="ADAL" clId="{C52F6017-87B0-4DB6-B467-B411E05D25A6}" dt="2024-10-12T06:05:18.423" v="936" actId="20577"/>
          <ac:spMkLst>
            <pc:docMk/>
            <pc:sldMk cId="2630491467" sldId="268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6:05:02.531" v="891" actId="478"/>
          <ac:spMkLst>
            <pc:docMk/>
            <pc:sldMk cId="2630491467" sldId="268"/>
            <ac:spMk id="5" creationId="{5BB36B37-9577-A594-6912-B051E1E990F4}"/>
          </ac:spMkLst>
        </pc:spChg>
        <pc:picChg chg="add mod">
          <ac:chgData name="Firas Quthbi Sidqi" userId="5d4a8802-a5f5-42e6-ba4c-e5eacfd93cdf" providerId="ADAL" clId="{C52F6017-87B0-4DB6-B467-B411E05D25A6}" dt="2024-10-12T06:05:27.356" v="940" actId="1076"/>
          <ac:picMkLst>
            <pc:docMk/>
            <pc:sldMk cId="2630491467" sldId="268"/>
            <ac:picMk id="6" creationId="{22195519-205C-EB37-51B9-975215D9EC16}"/>
          </ac:picMkLst>
        </pc:picChg>
        <pc:picChg chg="del">
          <ac:chgData name="Firas Quthbi Sidqi" userId="5d4a8802-a5f5-42e6-ba4c-e5eacfd93cdf" providerId="ADAL" clId="{C52F6017-87B0-4DB6-B467-B411E05D25A6}" dt="2024-10-12T06:05:00.149" v="889" actId="478"/>
          <ac:picMkLst>
            <pc:docMk/>
            <pc:sldMk cId="2630491467" sldId="268"/>
            <ac:picMk id="31" creationId="{6D7EC2BD-F95C-384C-DC68-2E963D363339}"/>
          </ac:picMkLst>
        </pc:picChg>
        <pc:picChg chg="del">
          <ac:chgData name="Firas Quthbi Sidqi" userId="5d4a8802-a5f5-42e6-ba4c-e5eacfd93cdf" providerId="ADAL" clId="{C52F6017-87B0-4DB6-B467-B411E05D25A6}" dt="2024-10-12T06:05:00.149" v="889" actId="478"/>
          <ac:picMkLst>
            <pc:docMk/>
            <pc:sldMk cId="2630491467" sldId="268"/>
            <ac:picMk id="35" creationId="{26C40952-D8E1-1061-2716-62085B849CB6}"/>
          </ac:picMkLst>
        </pc:picChg>
      </pc:sldChg>
      <pc:sldChg chg="addSp delSp modSp add mod ord modNotesTx">
        <pc:chgData name="Firas Quthbi Sidqi" userId="5d4a8802-a5f5-42e6-ba4c-e5eacfd93cdf" providerId="ADAL" clId="{C52F6017-87B0-4DB6-B467-B411E05D25A6}" dt="2024-10-12T06:21:07.612" v="1105" actId="113"/>
        <pc:sldMkLst>
          <pc:docMk/>
          <pc:sldMk cId="2293479146" sldId="269"/>
        </pc:sldMkLst>
        <pc:spChg chg="mod">
          <ac:chgData name="Firas Quthbi Sidqi" userId="5d4a8802-a5f5-42e6-ba4c-e5eacfd93cdf" providerId="ADAL" clId="{C52F6017-87B0-4DB6-B467-B411E05D25A6}" dt="2024-10-12T06:21:07.612" v="1105" actId="113"/>
          <ac:spMkLst>
            <pc:docMk/>
            <pc:sldMk cId="2293479146" sldId="269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6:09:29.138" v="987"/>
          <ac:spMkLst>
            <pc:docMk/>
            <pc:sldMk cId="2293479146" sldId="269"/>
            <ac:spMk id="5" creationId="{777A4362-08BA-6310-A555-3ACF3DD9CD87}"/>
          </ac:spMkLst>
        </pc:spChg>
        <pc:spChg chg="add del mod">
          <ac:chgData name="Firas Quthbi Sidqi" userId="5d4a8802-a5f5-42e6-ba4c-e5eacfd93cdf" providerId="ADAL" clId="{C52F6017-87B0-4DB6-B467-B411E05D25A6}" dt="2024-10-12T06:13:03.316" v="1009"/>
          <ac:spMkLst>
            <pc:docMk/>
            <pc:sldMk cId="2293479146" sldId="269"/>
            <ac:spMk id="9" creationId="{41C3D9F1-C877-C9E3-5683-857E06B38920}"/>
          </ac:spMkLst>
        </pc:spChg>
        <pc:spChg chg="add del mod">
          <ac:chgData name="Firas Quthbi Sidqi" userId="5d4a8802-a5f5-42e6-ba4c-e5eacfd93cdf" providerId="ADAL" clId="{C52F6017-87B0-4DB6-B467-B411E05D25A6}" dt="2024-10-12T06:18:33.003" v="1023" actId="478"/>
          <ac:spMkLst>
            <pc:docMk/>
            <pc:sldMk cId="2293479146" sldId="269"/>
            <ac:spMk id="13" creationId="{01C84B78-5B4F-D93B-1D7F-FC5025A9F07C}"/>
          </ac:spMkLst>
        </pc:spChg>
        <pc:picChg chg="add del mod">
          <ac:chgData name="Firas Quthbi Sidqi" userId="5d4a8802-a5f5-42e6-ba4c-e5eacfd93cdf" providerId="ADAL" clId="{C52F6017-87B0-4DB6-B467-B411E05D25A6}" dt="2024-10-12T06:12:56.261" v="1008" actId="478"/>
          <ac:picMkLst>
            <pc:docMk/>
            <pc:sldMk cId="2293479146" sldId="269"/>
            <ac:picMk id="7" creationId="{4D15CD86-20F6-D83E-A05A-45EB1BDFE05F}"/>
          </ac:picMkLst>
        </pc:picChg>
        <pc:picChg chg="add del mod">
          <ac:chgData name="Firas Quthbi Sidqi" userId="5d4a8802-a5f5-42e6-ba4c-e5eacfd93cdf" providerId="ADAL" clId="{C52F6017-87B0-4DB6-B467-B411E05D25A6}" dt="2024-10-12T06:18:28.707" v="1020" actId="478"/>
          <ac:picMkLst>
            <pc:docMk/>
            <pc:sldMk cId="2293479146" sldId="269"/>
            <ac:picMk id="11" creationId="{048221E7-4DB6-33D1-234A-8586D7E36067}"/>
          </ac:picMkLst>
        </pc:picChg>
        <pc:picChg chg="add mod">
          <ac:chgData name="Firas Quthbi Sidqi" userId="5d4a8802-a5f5-42e6-ba4c-e5eacfd93cdf" providerId="ADAL" clId="{C52F6017-87B0-4DB6-B467-B411E05D25A6}" dt="2024-10-12T06:18:29.995" v="1022" actId="1076"/>
          <ac:picMkLst>
            <pc:docMk/>
            <pc:sldMk cId="2293479146" sldId="269"/>
            <ac:picMk id="14" creationId="{AAC8729E-F4CB-00E4-EB65-14BDEC431932}"/>
          </ac:picMkLst>
        </pc:picChg>
        <pc:picChg chg="del">
          <ac:chgData name="Firas Quthbi Sidqi" userId="5d4a8802-a5f5-42e6-ba4c-e5eacfd93cdf" providerId="ADAL" clId="{C52F6017-87B0-4DB6-B467-B411E05D25A6}" dt="2024-10-12T06:09:28.448" v="986" actId="478"/>
          <ac:picMkLst>
            <pc:docMk/>
            <pc:sldMk cId="2293479146" sldId="269"/>
            <ac:picMk id="31" creationId="{6D7EC2BD-F95C-384C-DC68-2E963D363339}"/>
          </ac:picMkLst>
        </pc:picChg>
        <pc:picChg chg="del">
          <ac:chgData name="Firas Quthbi Sidqi" userId="5d4a8802-a5f5-42e6-ba4c-e5eacfd93cdf" providerId="ADAL" clId="{C52F6017-87B0-4DB6-B467-B411E05D25A6}" dt="2024-10-12T06:09:28.448" v="986" actId="478"/>
          <ac:picMkLst>
            <pc:docMk/>
            <pc:sldMk cId="2293479146" sldId="269"/>
            <ac:picMk id="35" creationId="{26C40952-D8E1-1061-2716-62085B849CB6}"/>
          </ac:picMkLst>
        </pc:picChg>
      </pc:sldChg>
      <pc:sldChg chg="modSp add mod">
        <pc:chgData name="Firas Quthbi Sidqi" userId="5d4a8802-a5f5-42e6-ba4c-e5eacfd93cdf" providerId="ADAL" clId="{C52F6017-87B0-4DB6-B467-B411E05D25A6}" dt="2024-10-12T06:20:29.083" v="1083" actId="20577"/>
        <pc:sldMkLst>
          <pc:docMk/>
          <pc:sldMk cId="607613478" sldId="270"/>
        </pc:sldMkLst>
        <pc:spChg chg="mod">
          <ac:chgData name="Firas Quthbi Sidqi" userId="5d4a8802-a5f5-42e6-ba4c-e5eacfd93cdf" providerId="ADAL" clId="{C52F6017-87B0-4DB6-B467-B411E05D25A6}" dt="2024-10-12T06:20:29.083" v="1083" actId="20577"/>
          <ac:spMkLst>
            <pc:docMk/>
            <pc:sldMk cId="607613478" sldId="270"/>
            <ac:spMk id="2" creationId="{BCA110F2-AC10-41C4-812C-1FCE5D806117}"/>
          </ac:spMkLst>
        </pc:spChg>
      </pc:sldChg>
      <pc:sldChg chg="addSp delSp modSp add mod">
        <pc:chgData name="Firas Quthbi Sidqi" userId="5d4a8802-a5f5-42e6-ba4c-e5eacfd93cdf" providerId="ADAL" clId="{C52F6017-87B0-4DB6-B467-B411E05D25A6}" dt="2024-10-12T06:21:31.385" v="1110" actId="1076"/>
        <pc:sldMkLst>
          <pc:docMk/>
          <pc:sldMk cId="324473733" sldId="271"/>
        </pc:sldMkLst>
        <pc:spChg chg="mod">
          <ac:chgData name="Firas Quthbi Sidqi" userId="5d4a8802-a5f5-42e6-ba4c-e5eacfd93cdf" providerId="ADAL" clId="{C52F6017-87B0-4DB6-B467-B411E05D25A6}" dt="2024-10-12T06:21:05.570" v="1104" actId="113"/>
          <ac:spMkLst>
            <pc:docMk/>
            <pc:sldMk cId="324473733" sldId="271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6:18:13.200" v="1016"/>
          <ac:spMkLst>
            <pc:docMk/>
            <pc:sldMk cId="324473733" sldId="271"/>
            <ac:spMk id="5" creationId="{A8A9AB9B-EB8B-0F2D-E8C2-60B6BD88C769}"/>
          </ac:spMkLst>
        </pc:spChg>
        <pc:spChg chg="add del mod">
          <ac:chgData name="Firas Quthbi Sidqi" userId="5d4a8802-a5f5-42e6-ba4c-e5eacfd93cdf" providerId="ADAL" clId="{C52F6017-87B0-4DB6-B467-B411E05D25A6}" dt="2024-10-12T06:21:13.367" v="1106"/>
          <ac:spMkLst>
            <pc:docMk/>
            <pc:sldMk cId="324473733" sldId="271"/>
            <ac:spMk id="9" creationId="{AD581F91-6692-8A33-AEFC-0A4830CF7D81}"/>
          </ac:spMkLst>
        </pc:spChg>
        <pc:picChg chg="add del mod">
          <ac:chgData name="Firas Quthbi Sidqi" userId="5d4a8802-a5f5-42e6-ba4c-e5eacfd93cdf" providerId="ADAL" clId="{C52F6017-87B0-4DB6-B467-B411E05D25A6}" dt="2024-10-12T06:18:46.097" v="1029" actId="478"/>
          <ac:picMkLst>
            <pc:docMk/>
            <pc:sldMk cId="324473733" sldId="271"/>
            <ac:picMk id="7" creationId="{70A8AC5A-8B3D-DE4C-BF59-912387D4819E}"/>
          </ac:picMkLst>
        </pc:picChg>
        <pc:picChg chg="del">
          <ac:chgData name="Firas Quthbi Sidqi" userId="5d4a8802-a5f5-42e6-ba4c-e5eacfd93cdf" providerId="ADAL" clId="{C52F6017-87B0-4DB6-B467-B411E05D25A6}" dt="2024-10-12T06:18:10.347" v="1015" actId="478"/>
          <ac:picMkLst>
            <pc:docMk/>
            <pc:sldMk cId="324473733" sldId="271"/>
            <ac:picMk id="11" creationId="{048221E7-4DB6-33D1-234A-8586D7E36067}"/>
          </ac:picMkLst>
        </pc:picChg>
        <pc:picChg chg="add mod">
          <ac:chgData name="Firas Quthbi Sidqi" userId="5d4a8802-a5f5-42e6-ba4c-e5eacfd93cdf" providerId="ADAL" clId="{C52F6017-87B0-4DB6-B467-B411E05D25A6}" dt="2024-10-12T06:21:31.385" v="1110" actId="1076"/>
          <ac:picMkLst>
            <pc:docMk/>
            <pc:sldMk cId="324473733" sldId="271"/>
            <ac:picMk id="12" creationId="{376EDC1D-8BBE-5D0B-91B4-C268940798B5}"/>
          </ac:picMkLst>
        </pc:picChg>
      </pc:sldChg>
      <pc:sldChg chg="delSp modSp add mod ord">
        <pc:chgData name="Firas Quthbi Sidqi" userId="5d4a8802-a5f5-42e6-ba4c-e5eacfd93cdf" providerId="ADAL" clId="{C52F6017-87B0-4DB6-B467-B411E05D25A6}" dt="2024-10-12T06:26:22.641" v="1340" actId="14100"/>
        <pc:sldMkLst>
          <pc:docMk/>
          <pc:sldMk cId="2258832831" sldId="272"/>
        </pc:sldMkLst>
        <pc:spChg chg="del mod">
          <ac:chgData name="Firas Quthbi Sidqi" userId="5d4a8802-a5f5-42e6-ba4c-e5eacfd93cdf" providerId="ADAL" clId="{C52F6017-87B0-4DB6-B467-B411E05D25A6}" dt="2024-10-12T06:26:19.654" v="1339" actId="478"/>
          <ac:spMkLst>
            <pc:docMk/>
            <pc:sldMk cId="2258832831" sldId="272"/>
            <ac:spMk id="2" creationId="{E7F65368-88ED-43D7-A443-6B8EDBA0EA3D}"/>
          </ac:spMkLst>
        </pc:spChg>
        <pc:spChg chg="mod">
          <ac:chgData name="Firas Quthbi Sidqi" userId="5d4a8802-a5f5-42e6-ba4c-e5eacfd93cdf" providerId="ADAL" clId="{C52F6017-87B0-4DB6-B467-B411E05D25A6}" dt="2024-10-12T06:26:22.641" v="1340" actId="14100"/>
          <ac:spMkLst>
            <pc:docMk/>
            <pc:sldMk cId="2258832831" sldId="272"/>
            <ac:spMk id="3" creationId="{72C333A7-070F-4747-8864-78D1753C82EB}"/>
          </ac:spMkLst>
        </pc:spChg>
      </pc:sldChg>
      <pc:sldChg chg="addSp delSp modSp new mod">
        <pc:chgData name="Firas Quthbi Sidqi" userId="5d4a8802-a5f5-42e6-ba4c-e5eacfd93cdf" providerId="ADAL" clId="{C52F6017-87B0-4DB6-B467-B411E05D25A6}" dt="2024-10-12T06:27:15.854" v="1358" actId="478"/>
        <pc:sldMkLst>
          <pc:docMk/>
          <pc:sldMk cId="3226853610" sldId="273"/>
        </pc:sldMkLst>
        <pc:spChg chg="del">
          <ac:chgData name="Firas Quthbi Sidqi" userId="5d4a8802-a5f5-42e6-ba4c-e5eacfd93cdf" providerId="ADAL" clId="{C52F6017-87B0-4DB6-B467-B411E05D25A6}" dt="2024-10-12T06:27:14.810" v="1357" actId="478"/>
          <ac:spMkLst>
            <pc:docMk/>
            <pc:sldMk cId="3226853610" sldId="273"/>
            <ac:spMk id="2" creationId="{7B211F41-7EE8-7969-CC77-DB4880E8412B}"/>
          </ac:spMkLst>
        </pc:spChg>
        <pc:spChg chg="add del">
          <ac:chgData name="Firas Quthbi Sidqi" userId="5d4a8802-a5f5-42e6-ba4c-e5eacfd93cdf" providerId="ADAL" clId="{C52F6017-87B0-4DB6-B467-B411E05D25A6}" dt="2024-10-12T06:27:15.854" v="1358" actId="478"/>
          <ac:spMkLst>
            <pc:docMk/>
            <pc:sldMk cId="3226853610" sldId="273"/>
            <ac:spMk id="3" creationId="{DB511775-424A-6663-B7DC-9333FEAE14C4}"/>
          </ac:spMkLst>
        </pc:spChg>
        <pc:spChg chg="add mod">
          <ac:chgData name="Firas Quthbi Sidqi" userId="5d4a8802-a5f5-42e6-ba4c-e5eacfd93cdf" providerId="ADAL" clId="{C52F6017-87B0-4DB6-B467-B411E05D25A6}" dt="2024-10-12T06:26:40.936" v="1345"/>
          <ac:spMkLst>
            <pc:docMk/>
            <pc:sldMk cId="3226853610" sldId="273"/>
            <ac:spMk id="5" creationId="{D954E1E9-642F-CC70-107F-60BEA02736DE}"/>
          </ac:spMkLst>
        </pc:spChg>
        <pc:spChg chg="add mod">
          <ac:chgData name="Firas Quthbi Sidqi" userId="5d4a8802-a5f5-42e6-ba4c-e5eacfd93cdf" providerId="ADAL" clId="{C52F6017-87B0-4DB6-B467-B411E05D25A6}" dt="2024-10-12T06:27:10.640" v="1356"/>
          <ac:spMkLst>
            <pc:docMk/>
            <pc:sldMk cId="3226853610" sldId="273"/>
            <ac:spMk id="6" creationId="{A04A5EEB-98DC-6A1E-CE1A-BD7A9811B42B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28:49.032" v="1565" actId="20577"/>
        <pc:sldMkLst>
          <pc:docMk/>
          <pc:sldMk cId="1618306734" sldId="274"/>
        </pc:sldMkLst>
        <pc:spChg chg="mod">
          <ac:chgData name="Firas Quthbi Sidqi" userId="5d4a8802-a5f5-42e6-ba4c-e5eacfd93cdf" providerId="ADAL" clId="{C52F6017-87B0-4DB6-B467-B411E05D25A6}" dt="2024-10-12T06:28:02.925" v="1403" actId="20577"/>
          <ac:spMkLst>
            <pc:docMk/>
            <pc:sldMk cId="1618306734" sldId="274"/>
            <ac:spMk id="2" creationId="{659CFDBD-A1AF-639D-E78B-F9841671CA74}"/>
          </ac:spMkLst>
        </pc:spChg>
        <pc:spChg chg="mod">
          <ac:chgData name="Firas Quthbi Sidqi" userId="5d4a8802-a5f5-42e6-ba4c-e5eacfd93cdf" providerId="ADAL" clId="{C52F6017-87B0-4DB6-B467-B411E05D25A6}" dt="2024-10-12T06:28:49.032" v="1565" actId="20577"/>
          <ac:spMkLst>
            <pc:docMk/>
            <pc:sldMk cId="1618306734" sldId="274"/>
            <ac:spMk id="3" creationId="{A575D2E0-A072-C119-0426-8F057330ECB4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48:09.304" v="1611" actId="2711"/>
        <pc:sldMkLst>
          <pc:docMk/>
          <pc:sldMk cId="3834699929" sldId="275"/>
        </pc:sldMkLst>
        <pc:spChg chg="mod">
          <ac:chgData name="Firas Quthbi Sidqi" userId="5d4a8802-a5f5-42e6-ba4c-e5eacfd93cdf" providerId="ADAL" clId="{C52F6017-87B0-4DB6-B467-B411E05D25A6}" dt="2024-10-12T06:29:01.082" v="1571" actId="20577"/>
          <ac:spMkLst>
            <pc:docMk/>
            <pc:sldMk cId="3834699929" sldId="275"/>
            <ac:spMk id="2" creationId="{C51F2D73-406B-B032-4687-68EA5385FD38}"/>
          </ac:spMkLst>
        </pc:spChg>
        <pc:spChg chg="mod">
          <ac:chgData name="Firas Quthbi Sidqi" userId="5d4a8802-a5f5-42e6-ba4c-e5eacfd93cdf" providerId="ADAL" clId="{C52F6017-87B0-4DB6-B467-B411E05D25A6}" dt="2024-10-12T06:48:09.304" v="1611" actId="2711"/>
          <ac:spMkLst>
            <pc:docMk/>
            <pc:sldMk cId="3834699929" sldId="275"/>
            <ac:spMk id="3" creationId="{5E136AF9-9A8A-31DD-485A-80BD982DAC25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49:07.319" v="1631" actId="27636"/>
        <pc:sldMkLst>
          <pc:docMk/>
          <pc:sldMk cId="4250691869" sldId="276"/>
        </pc:sldMkLst>
        <pc:spChg chg="mod">
          <ac:chgData name="Firas Quthbi Sidqi" userId="5d4a8802-a5f5-42e6-ba4c-e5eacfd93cdf" providerId="ADAL" clId="{C52F6017-87B0-4DB6-B467-B411E05D25A6}" dt="2024-10-12T06:29:20.184" v="1573" actId="20577"/>
          <ac:spMkLst>
            <pc:docMk/>
            <pc:sldMk cId="4250691869" sldId="276"/>
            <ac:spMk id="2" creationId="{65E6F3A2-F9D9-BB73-9C9D-6602D371FE92}"/>
          </ac:spMkLst>
        </pc:spChg>
        <pc:spChg chg="mod">
          <ac:chgData name="Firas Quthbi Sidqi" userId="5d4a8802-a5f5-42e6-ba4c-e5eacfd93cdf" providerId="ADAL" clId="{C52F6017-87B0-4DB6-B467-B411E05D25A6}" dt="2024-10-12T06:49:07.319" v="1631" actId="27636"/>
          <ac:spMkLst>
            <pc:docMk/>
            <pc:sldMk cId="4250691869" sldId="276"/>
            <ac:spMk id="3" creationId="{E59319C9-26D9-FD28-E21A-40C8732F1834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49:51.026" v="1646"/>
        <pc:sldMkLst>
          <pc:docMk/>
          <pc:sldMk cId="2417225962" sldId="277"/>
        </pc:sldMkLst>
        <pc:spChg chg="mod">
          <ac:chgData name="Firas Quthbi Sidqi" userId="5d4a8802-a5f5-42e6-ba4c-e5eacfd93cdf" providerId="ADAL" clId="{C52F6017-87B0-4DB6-B467-B411E05D25A6}" dt="2024-10-12T06:29:24.498" v="1575" actId="20577"/>
          <ac:spMkLst>
            <pc:docMk/>
            <pc:sldMk cId="2417225962" sldId="277"/>
            <ac:spMk id="2" creationId="{C6CC29B3-7B6E-CD25-71C8-A7B5AB084C4C}"/>
          </ac:spMkLst>
        </pc:spChg>
        <pc:spChg chg="mod">
          <ac:chgData name="Firas Quthbi Sidqi" userId="5d4a8802-a5f5-42e6-ba4c-e5eacfd93cdf" providerId="ADAL" clId="{C52F6017-87B0-4DB6-B467-B411E05D25A6}" dt="2024-10-12T06:49:51.026" v="1646"/>
          <ac:spMkLst>
            <pc:docMk/>
            <pc:sldMk cId="2417225962" sldId="277"/>
            <ac:spMk id="3" creationId="{CB67990C-44B0-C0A1-31D3-197463A7FEEE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50:51.038" v="1667"/>
        <pc:sldMkLst>
          <pc:docMk/>
          <pc:sldMk cId="2196806936" sldId="278"/>
        </pc:sldMkLst>
        <pc:spChg chg="mod">
          <ac:chgData name="Firas Quthbi Sidqi" userId="5d4a8802-a5f5-42e6-ba4c-e5eacfd93cdf" providerId="ADAL" clId="{C52F6017-87B0-4DB6-B467-B411E05D25A6}" dt="2024-10-12T06:29:35.713" v="1582" actId="27636"/>
          <ac:spMkLst>
            <pc:docMk/>
            <pc:sldMk cId="2196806936" sldId="278"/>
            <ac:spMk id="2" creationId="{BD805F78-160D-04F7-1EF3-67834C13E362}"/>
          </ac:spMkLst>
        </pc:spChg>
        <pc:spChg chg="mod">
          <ac:chgData name="Firas Quthbi Sidqi" userId="5d4a8802-a5f5-42e6-ba4c-e5eacfd93cdf" providerId="ADAL" clId="{C52F6017-87B0-4DB6-B467-B411E05D25A6}" dt="2024-10-12T06:50:51.038" v="1667"/>
          <ac:spMkLst>
            <pc:docMk/>
            <pc:sldMk cId="2196806936" sldId="278"/>
            <ac:spMk id="3" creationId="{A2451411-F461-A18A-EC3C-416AB46CAFE5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51:25.863" v="1680" actId="27636"/>
        <pc:sldMkLst>
          <pc:docMk/>
          <pc:sldMk cId="474279148" sldId="279"/>
        </pc:sldMkLst>
        <pc:spChg chg="mod">
          <ac:chgData name="Firas Quthbi Sidqi" userId="5d4a8802-a5f5-42e6-ba4c-e5eacfd93cdf" providerId="ADAL" clId="{C52F6017-87B0-4DB6-B467-B411E05D25A6}" dt="2024-10-12T06:29:34.240" v="1580" actId="20577"/>
          <ac:spMkLst>
            <pc:docMk/>
            <pc:sldMk cId="474279148" sldId="279"/>
            <ac:spMk id="2" creationId="{0D1287AD-D863-3670-8CAD-25DE51D2FCE3}"/>
          </ac:spMkLst>
        </pc:spChg>
        <pc:spChg chg="mod">
          <ac:chgData name="Firas Quthbi Sidqi" userId="5d4a8802-a5f5-42e6-ba4c-e5eacfd93cdf" providerId="ADAL" clId="{C52F6017-87B0-4DB6-B467-B411E05D25A6}" dt="2024-10-12T06:51:25.863" v="1680" actId="27636"/>
          <ac:spMkLst>
            <pc:docMk/>
            <pc:sldMk cId="474279148" sldId="279"/>
            <ac:spMk id="3" creationId="{4E173FBE-5102-0389-FEBC-098014FFD076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48:16.464" v="1613" actId="27636"/>
        <pc:sldMkLst>
          <pc:docMk/>
          <pc:sldMk cId="2182534224" sldId="280"/>
        </pc:sldMkLst>
        <pc:spChg chg="mod">
          <ac:chgData name="Firas Quthbi Sidqi" userId="5d4a8802-a5f5-42e6-ba4c-e5eacfd93cdf" providerId="ADAL" clId="{C52F6017-87B0-4DB6-B467-B411E05D25A6}" dt="2024-10-12T06:48:16.464" v="1613" actId="27636"/>
          <ac:spMkLst>
            <pc:docMk/>
            <pc:sldMk cId="2182534224" sldId="280"/>
            <ac:spMk id="3" creationId="{5E136AF9-9A8A-31DD-485A-80BD982DAC25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48:43.092" v="1622" actId="2711"/>
        <pc:sldMkLst>
          <pc:docMk/>
          <pc:sldMk cId="3552034264" sldId="281"/>
        </pc:sldMkLst>
        <pc:spChg chg="mod">
          <ac:chgData name="Firas Quthbi Sidqi" userId="5d4a8802-a5f5-42e6-ba4c-e5eacfd93cdf" providerId="ADAL" clId="{C52F6017-87B0-4DB6-B467-B411E05D25A6}" dt="2024-10-12T06:48:43.092" v="1622" actId="2711"/>
          <ac:spMkLst>
            <pc:docMk/>
            <pc:sldMk cId="3552034264" sldId="281"/>
            <ac:spMk id="3" creationId="{5E136AF9-9A8A-31DD-485A-80BD982DAC25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49:18.394" v="1633" actId="27636"/>
        <pc:sldMkLst>
          <pc:docMk/>
          <pc:sldMk cId="3141979718" sldId="282"/>
        </pc:sldMkLst>
        <pc:spChg chg="mod">
          <ac:chgData name="Firas Quthbi Sidqi" userId="5d4a8802-a5f5-42e6-ba4c-e5eacfd93cdf" providerId="ADAL" clId="{C52F6017-87B0-4DB6-B467-B411E05D25A6}" dt="2024-10-12T06:49:18.394" v="1633" actId="27636"/>
          <ac:spMkLst>
            <pc:docMk/>
            <pc:sldMk cId="3141979718" sldId="282"/>
            <ac:spMk id="3" creationId="{E59319C9-26D9-FD28-E21A-40C8732F1834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50:51.073" v="1668" actId="27636"/>
        <pc:sldMkLst>
          <pc:docMk/>
          <pc:sldMk cId="720585176" sldId="283"/>
        </pc:sldMkLst>
        <pc:spChg chg="mod">
          <ac:chgData name="Firas Quthbi Sidqi" userId="5d4a8802-a5f5-42e6-ba4c-e5eacfd93cdf" providerId="ADAL" clId="{C52F6017-87B0-4DB6-B467-B411E05D25A6}" dt="2024-10-12T06:50:51.073" v="1668" actId="27636"/>
          <ac:spMkLst>
            <pc:docMk/>
            <pc:sldMk cId="720585176" sldId="283"/>
            <ac:spMk id="3" creationId="{A2451411-F461-A18A-EC3C-416AB46CAFE5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51:39.873" v="1687"/>
        <pc:sldMkLst>
          <pc:docMk/>
          <pc:sldMk cId="942797668" sldId="284"/>
        </pc:sldMkLst>
        <pc:spChg chg="mod">
          <ac:chgData name="Firas Quthbi Sidqi" userId="5d4a8802-a5f5-42e6-ba4c-e5eacfd93cdf" providerId="ADAL" clId="{C52F6017-87B0-4DB6-B467-B411E05D25A6}" dt="2024-10-12T06:51:39.873" v="1687"/>
          <ac:spMkLst>
            <pc:docMk/>
            <pc:sldMk cId="942797668" sldId="284"/>
            <ac:spMk id="3" creationId="{4E173FBE-5102-0389-FEBC-098014FFD076}"/>
          </ac:spMkLst>
        </pc:spChg>
      </pc:sldChg>
    </pc:docChg>
  </pc:docChgLst>
  <pc:docChgLst>
    <pc:chgData name="firazsidqi" userId="51388aab-6cd2-4dcf-9d6c-f13fe48edf7a" providerId="ADAL" clId="{1E20974F-427B-4E10-9C93-63A26FDBCC4E}"/>
    <pc:docChg chg="undo redo custSel addSld delSld modSld sldOrd addSection delSection modSection">
      <pc:chgData name="firazsidqi" userId="51388aab-6cd2-4dcf-9d6c-f13fe48edf7a" providerId="ADAL" clId="{1E20974F-427B-4E10-9C93-63A26FDBCC4E}" dt="2024-11-28T11:49:05.553" v="12991" actId="20577"/>
      <pc:docMkLst>
        <pc:docMk/>
      </pc:docMkLst>
      <pc:sldChg chg="modSp mod">
        <pc:chgData name="firazsidqi" userId="51388aab-6cd2-4dcf-9d6c-f13fe48edf7a" providerId="ADAL" clId="{1E20974F-427B-4E10-9C93-63A26FDBCC4E}" dt="2024-11-28T05:50:48.855" v="68" actId="20577"/>
        <pc:sldMkLst>
          <pc:docMk/>
          <pc:sldMk cId="563211838" sldId="256"/>
        </pc:sldMkLst>
        <pc:spChg chg="mod">
          <ac:chgData name="firazsidqi" userId="51388aab-6cd2-4dcf-9d6c-f13fe48edf7a" providerId="ADAL" clId="{1E20974F-427B-4E10-9C93-63A26FDBCC4E}" dt="2024-11-28T05:50:48.855" v="68" actId="20577"/>
          <ac:spMkLst>
            <pc:docMk/>
            <pc:sldMk cId="563211838" sldId="256"/>
            <ac:spMk id="2" creationId="{D8B5CB97-6BDC-4DC3-848B-DAF828B7DC77}"/>
          </ac:spMkLst>
        </pc:spChg>
        <pc:spChg chg="mod">
          <ac:chgData name="firazsidqi" userId="51388aab-6cd2-4dcf-9d6c-f13fe48edf7a" providerId="ADAL" clId="{1E20974F-427B-4E10-9C93-63A26FDBCC4E}" dt="2024-11-28T05:50:27.009" v="10" actId="20577"/>
          <ac:spMkLst>
            <pc:docMk/>
            <pc:sldMk cId="563211838" sldId="256"/>
            <ac:spMk id="3" creationId="{89942495-4993-402D-A1E6-0B8A7075B56A}"/>
          </ac:spMkLst>
        </pc:spChg>
      </pc:sldChg>
      <pc:sldChg chg="modSp mod">
        <pc:chgData name="firazsidqi" userId="51388aab-6cd2-4dcf-9d6c-f13fe48edf7a" providerId="ADAL" clId="{1E20974F-427B-4E10-9C93-63A26FDBCC4E}" dt="2024-11-28T11:49:05.553" v="12991" actId="20577"/>
        <pc:sldMkLst>
          <pc:docMk/>
          <pc:sldMk cId="1381438881" sldId="257"/>
        </pc:sldMkLst>
        <pc:spChg chg="mod">
          <ac:chgData name="firazsidqi" userId="51388aab-6cd2-4dcf-9d6c-f13fe48edf7a" providerId="ADAL" clId="{1E20974F-427B-4E10-9C93-63A26FDBCC4E}" dt="2024-11-28T11:49:05.553" v="12991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553365876" sldId="346"/>
        </pc:sldMkLst>
      </pc:sldChg>
      <pc:sldChg chg="modSp mod ord">
        <pc:chgData name="firazsidqi" userId="51388aab-6cd2-4dcf-9d6c-f13fe48edf7a" providerId="ADAL" clId="{1E20974F-427B-4E10-9C93-63A26FDBCC4E}" dt="2024-11-28T08:09:44.495" v="6887" actId="20577"/>
        <pc:sldMkLst>
          <pc:docMk/>
          <pc:sldMk cId="806932413" sldId="347"/>
        </pc:sldMkLst>
        <pc:spChg chg="mod">
          <ac:chgData name="firazsidqi" userId="51388aab-6cd2-4dcf-9d6c-f13fe48edf7a" providerId="ADAL" clId="{1E20974F-427B-4E10-9C93-63A26FDBCC4E}" dt="2024-11-28T08:09:44.495" v="6887" actId="20577"/>
          <ac:spMkLst>
            <pc:docMk/>
            <pc:sldMk cId="806932413" sldId="347"/>
            <ac:spMk id="3" creationId="{8CDD54BC-B6E4-3BD4-B337-000BE8D88397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066920799" sldId="370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371016577" sldId="371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136651059" sldId="37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239296401" sldId="373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4134902541" sldId="374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563005782" sldId="375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918467624" sldId="376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999320507" sldId="377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814641920" sldId="378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951442455" sldId="37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706565744" sldId="380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961686632" sldId="405"/>
        </pc:sldMkLst>
      </pc:sldChg>
      <pc:sldChg chg="addSp delSp modSp mod">
        <pc:chgData name="firazsidqi" userId="51388aab-6cd2-4dcf-9d6c-f13fe48edf7a" providerId="ADAL" clId="{1E20974F-427B-4E10-9C93-63A26FDBCC4E}" dt="2024-11-28T05:58:04.300" v="392" actId="478"/>
        <pc:sldMkLst>
          <pc:docMk/>
          <pc:sldMk cId="948486843" sldId="406"/>
        </pc:sldMkLst>
        <pc:spChg chg="add del mod">
          <ac:chgData name="firazsidqi" userId="51388aab-6cd2-4dcf-9d6c-f13fe48edf7a" providerId="ADAL" clId="{1E20974F-427B-4E10-9C93-63A26FDBCC4E}" dt="2024-11-28T05:58:04.300" v="392" actId="478"/>
          <ac:spMkLst>
            <pc:docMk/>
            <pc:sldMk cId="948486843" sldId="406"/>
            <ac:spMk id="2" creationId="{5D6C8ECD-E4FD-3218-27B2-C29FD8A87E23}"/>
          </ac:spMkLst>
        </pc:spChg>
        <pc:spChg chg="add del mod">
          <ac:chgData name="firazsidqi" userId="51388aab-6cd2-4dcf-9d6c-f13fe48edf7a" providerId="ADAL" clId="{1E20974F-427B-4E10-9C93-63A26FDBCC4E}" dt="2024-11-28T05:55:28.872" v="287" actId="478"/>
          <ac:spMkLst>
            <pc:docMk/>
            <pc:sldMk cId="948486843" sldId="406"/>
            <ac:spMk id="5" creationId="{BC93B611-950A-7D8D-5FC6-A26C12227AAC}"/>
          </ac:spMkLst>
        </pc:spChg>
        <pc:spChg chg="add mod">
          <ac:chgData name="firazsidqi" userId="51388aab-6cd2-4dcf-9d6c-f13fe48edf7a" providerId="ADAL" clId="{1E20974F-427B-4E10-9C93-63A26FDBCC4E}" dt="2024-11-28T05:56:55.994" v="334" actId="1076"/>
          <ac:spMkLst>
            <pc:docMk/>
            <pc:sldMk cId="948486843" sldId="406"/>
            <ac:spMk id="7" creationId="{378BE914-557C-3FAB-D491-7324C99ADBD4}"/>
          </ac:spMkLst>
        </pc:spChg>
        <pc:spChg chg="add del mod">
          <ac:chgData name="firazsidqi" userId="51388aab-6cd2-4dcf-9d6c-f13fe48edf7a" providerId="ADAL" clId="{1E20974F-427B-4E10-9C93-63A26FDBCC4E}" dt="2024-11-28T05:58:04.300" v="392" actId="478"/>
          <ac:spMkLst>
            <pc:docMk/>
            <pc:sldMk cId="948486843" sldId="406"/>
            <ac:spMk id="9" creationId="{02DB4A2F-F154-A1BF-2AA5-F297B3B89BEA}"/>
          </ac:spMkLst>
        </pc:spChg>
        <pc:spChg chg="add mod">
          <ac:chgData name="firazsidqi" userId="51388aab-6cd2-4dcf-9d6c-f13fe48edf7a" providerId="ADAL" clId="{1E20974F-427B-4E10-9C93-63A26FDBCC4E}" dt="2024-11-28T05:58:03.644" v="390"/>
          <ac:spMkLst>
            <pc:docMk/>
            <pc:sldMk cId="948486843" sldId="406"/>
            <ac:spMk id="10" creationId="{6FF0D39E-2224-E1DA-D965-12102D375691}"/>
          </ac:spMkLst>
        </pc:spChg>
        <pc:picChg chg="del">
          <ac:chgData name="firazsidqi" userId="51388aab-6cd2-4dcf-9d6c-f13fe48edf7a" providerId="ADAL" clId="{1E20974F-427B-4E10-9C93-63A26FDBCC4E}" dt="2024-11-28T05:51:57.208" v="109" actId="478"/>
          <ac:picMkLst>
            <pc:docMk/>
            <pc:sldMk cId="948486843" sldId="406"/>
            <ac:picMk id="6" creationId="{441FA3A6-F399-B17A-0AA3-DE3EE734087E}"/>
          </ac:picMkLst>
        </pc:picChg>
        <pc:picChg chg="add mod">
          <ac:chgData name="firazsidqi" userId="51388aab-6cd2-4dcf-9d6c-f13fe48edf7a" providerId="ADAL" clId="{1E20974F-427B-4E10-9C93-63A26FDBCC4E}" dt="2024-11-28T05:57:09.017" v="353" actId="1076"/>
          <ac:picMkLst>
            <pc:docMk/>
            <pc:sldMk cId="948486843" sldId="406"/>
            <ac:picMk id="1026" creationId="{DC5C07AE-3472-E44D-4278-53B14C3C3AA2}"/>
          </ac:picMkLst>
        </pc:picChg>
      </pc:sldChg>
      <pc:sldChg chg="delSp add del">
        <pc:chgData name="firazsidqi" userId="51388aab-6cd2-4dcf-9d6c-f13fe48edf7a" providerId="ADAL" clId="{1E20974F-427B-4E10-9C93-63A26FDBCC4E}" dt="2024-11-28T05:57:24.285" v="360" actId="2696"/>
        <pc:sldMkLst>
          <pc:docMk/>
          <pc:sldMk cId="1481777186" sldId="407"/>
        </pc:sldMkLst>
        <pc:picChg chg="del">
          <ac:chgData name="firazsidqi" userId="51388aab-6cd2-4dcf-9d6c-f13fe48edf7a" providerId="ADAL" clId="{1E20974F-427B-4E10-9C93-63A26FDBCC4E}" dt="2024-11-28T05:57:16.953" v="356" actId="478"/>
          <ac:picMkLst>
            <pc:docMk/>
            <pc:sldMk cId="1481777186" sldId="407"/>
            <ac:picMk id="1026" creationId="{D55EC65A-4C70-BCEF-5043-2089C865922C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164656096" sldId="407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74886850" sldId="408"/>
        </pc:sldMkLst>
      </pc:sldChg>
      <pc:sldChg chg="addSp delSp modSp add mod ord">
        <pc:chgData name="firazsidqi" userId="51388aab-6cd2-4dcf-9d6c-f13fe48edf7a" providerId="ADAL" clId="{1E20974F-427B-4E10-9C93-63A26FDBCC4E}" dt="2024-11-28T06:06:42.194" v="859" actId="20577"/>
        <pc:sldMkLst>
          <pc:docMk/>
          <pc:sldMk cId="3998126344" sldId="408"/>
        </pc:sldMkLst>
        <pc:spChg chg="mod">
          <ac:chgData name="firazsidqi" userId="51388aab-6cd2-4dcf-9d6c-f13fe48edf7a" providerId="ADAL" clId="{1E20974F-427B-4E10-9C93-63A26FDBCC4E}" dt="2024-11-28T06:06:42.194" v="859" actId="20577"/>
          <ac:spMkLst>
            <pc:docMk/>
            <pc:sldMk cId="3998126344" sldId="408"/>
            <ac:spMk id="2" creationId="{E513DE2D-85B9-E426-87C7-4EF5E25304AC}"/>
          </ac:spMkLst>
        </pc:spChg>
        <pc:spChg chg="del mod">
          <ac:chgData name="firazsidqi" userId="51388aab-6cd2-4dcf-9d6c-f13fe48edf7a" providerId="ADAL" clId="{1E20974F-427B-4E10-9C93-63A26FDBCC4E}" dt="2024-11-28T06:06:36.565" v="831"/>
          <ac:spMkLst>
            <pc:docMk/>
            <pc:sldMk cId="3998126344" sldId="408"/>
            <ac:spMk id="3" creationId="{A5C72BE8-F4B9-C6C3-B3D0-0D71C7FF7647}"/>
          </ac:spMkLst>
        </pc:spChg>
        <pc:picChg chg="add mod">
          <ac:chgData name="firazsidqi" userId="51388aab-6cd2-4dcf-9d6c-f13fe48edf7a" providerId="ADAL" clId="{1E20974F-427B-4E10-9C93-63A26FDBCC4E}" dt="2024-11-28T06:06:32.804" v="829"/>
          <ac:picMkLst>
            <pc:docMk/>
            <pc:sldMk cId="3998126344" sldId="408"/>
            <ac:picMk id="6" creationId="{14E5388E-73F5-C5F1-CD4B-3E5A0F73B53B}"/>
          </ac:picMkLst>
        </pc:picChg>
        <pc:picChg chg="add mod">
          <ac:chgData name="firazsidqi" userId="51388aab-6cd2-4dcf-9d6c-f13fe48edf7a" providerId="ADAL" clId="{1E20974F-427B-4E10-9C93-63A26FDBCC4E}" dt="2024-11-28T06:06:37.458" v="832" actId="27614"/>
          <ac:picMkLst>
            <pc:docMk/>
            <pc:sldMk cId="3998126344" sldId="408"/>
            <ac:picMk id="8" creationId="{4FFBE051-3AF3-862D-A34A-1D4443239215}"/>
          </ac:picMkLst>
        </pc:picChg>
      </pc:sldChg>
      <pc:sldChg chg="add ord">
        <pc:chgData name="firazsidqi" userId="51388aab-6cd2-4dcf-9d6c-f13fe48edf7a" providerId="ADAL" clId="{1E20974F-427B-4E10-9C93-63A26FDBCC4E}" dt="2024-11-28T06:06:46.975" v="861"/>
        <pc:sldMkLst>
          <pc:docMk/>
          <pc:sldMk cId="107358101" sldId="40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667450106" sldId="40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100388838" sldId="410"/>
        </pc:sldMkLst>
      </pc:sldChg>
      <pc:sldChg chg="addSp delSp modSp add mod">
        <pc:chgData name="firazsidqi" userId="51388aab-6cd2-4dcf-9d6c-f13fe48edf7a" providerId="ADAL" clId="{1E20974F-427B-4E10-9C93-63A26FDBCC4E}" dt="2024-11-28T06:14:50.165" v="1780" actId="123"/>
        <pc:sldMkLst>
          <pc:docMk/>
          <pc:sldMk cId="2638721474" sldId="410"/>
        </pc:sldMkLst>
        <pc:spChg chg="mod">
          <ac:chgData name="firazsidqi" userId="51388aab-6cd2-4dcf-9d6c-f13fe48edf7a" providerId="ADAL" clId="{1E20974F-427B-4E10-9C93-63A26FDBCC4E}" dt="2024-11-28T06:07:24.643" v="922"/>
          <ac:spMkLst>
            <pc:docMk/>
            <pc:sldMk cId="2638721474" sldId="410"/>
            <ac:spMk id="2" creationId="{96194193-406F-6662-4F75-24004F302CF4}"/>
          </ac:spMkLst>
        </pc:spChg>
        <pc:spChg chg="add mod">
          <ac:chgData name="firazsidqi" userId="51388aab-6cd2-4dcf-9d6c-f13fe48edf7a" providerId="ADAL" clId="{1E20974F-427B-4E10-9C93-63A26FDBCC4E}" dt="2024-11-28T06:14:50.165" v="1780" actId="123"/>
          <ac:spMkLst>
            <pc:docMk/>
            <pc:sldMk cId="2638721474" sldId="410"/>
            <ac:spMk id="5" creationId="{1C49F97C-CAC3-35A6-735A-5A0F348EBAA7}"/>
          </ac:spMkLst>
        </pc:spChg>
        <pc:picChg chg="del">
          <ac:chgData name="firazsidqi" userId="51388aab-6cd2-4dcf-9d6c-f13fe48edf7a" providerId="ADAL" clId="{1E20974F-427B-4E10-9C93-63A26FDBCC4E}" dt="2024-11-28T06:07:12.252" v="910" actId="478"/>
          <ac:picMkLst>
            <pc:docMk/>
            <pc:sldMk cId="2638721474" sldId="410"/>
            <ac:picMk id="8" creationId="{D2B3E971-B064-086C-A638-69D0023ECBAB}"/>
          </ac:picMkLst>
        </pc:picChg>
      </pc:sldChg>
      <pc:sldChg chg="modSp add mod">
        <pc:chgData name="firazsidqi" userId="51388aab-6cd2-4dcf-9d6c-f13fe48edf7a" providerId="ADAL" clId="{1E20974F-427B-4E10-9C93-63A26FDBCC4E}" dt="2024-11-28T06:12:51.409" v="1659" actId="20577"/>
        <pc:sldMkLst>
          <pc:docMk/>
          <pc:sldMk cId="1303686733" sldId="411"/>
        </pc:sldMkLst>
        <pc:spChg chg="mod">
          <ac:chgData name="firazsidqi" userId="51388aab-6cd2-4dcf-9d6c-f13fe48edf7a" providerId="ADAL" clId="{1E20974F-427B-4E10-9C93-63A26FDBCC4E}" dt="2024-11-28T06:12:51.409" v="1659" actId="20577"/>
          <ac:spMkLst>
            <pc:docMk/>
            <pc:sldMk cId="1303686733" sldId="411"/>
            <ac:spMk id="5" creationId="{D5D76C58-2D21-F82B-1182-09C3EF3374FA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64758455" sldId="411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30505132" sldId="412"/>
        </pc:sldMkLst>
      </pc:sldChg>
      <pc:sldChg chg="modSp new mod">
        <pc:chgData name="firazsidqi" userId="51388aab-6cd2-4dcf-9d6c-f13fe48edf7a" providerId="ADAL" clId="{1E20974F-427B-4E10-9C93-63A26FDBCC4E}" dt="2024-11-28T06:20:10.700" v="2335" actId="20577"/>
        <pc:sldMkLst>
          <pc:docMk/>
          <pc:sldMk cId="3307300327" sldId="412"/>
        </pc:sldMkLst>
        <pc:spChg chg="mod">
          <ac:chgData name="firazsidqi" userId="51388aab-6cd2-4dcf-9d6c-f13fe48edf7a" providerId="ADAL" clId="{1E20974F-427B-4E10-9C93-63A26FDBCC4E}" dt="2024-11-28T06:15:17.189" v="1831" actId="120"/>
          <ac:spMkLst>
            <pc:docMk/>
            <pc:sldMk cId="3307300327" sldId="412"/>
            <ac:spMk id="2" creationId="{C11CADFB-C9D4-2862-2FAB-3DF641199F5B}"/>
          </ac:spMkLst>
        </pc:spChg>
        <pc:spChg chg="mod">
          <ac:chgData name="firazsidqi" userId="51388aab-6cd2-4dcf-9d6c-f13fe48edf7a" providerId="ADAL" clId="{1E20974F-427B-4E10-9C93-63A26FDBCC4E}" dt="2024-11-28T06:20:10.700" v="2335" actId="20577"/>
          <ac:spMkLst>
            <pc:docMk/>
            <pc:sldMk cId="3307300327" sldId="412"/>
            <ac:spMk id="3" creationId="{4412FDAA-35EC-E130-027A-54A0432DE1BB}"/>
          </ac:spMkLst>
        </pc:spChg>
      </pc:sldChg>
      <pc:sldChg chg="modSp add del mod setBg">
        <pc:chgData name="firazsidqi" userId="51388aab-6cd2-4dcf-9d6c-f13fe48edf7a" providerId="ADAL" clId="{1E20974F-427B-4E10-9C93-63A26FDBCC4E}" dt="2024-11-28T06:14:13.544" v="1741" actId="2696"/>
        <pc:sldMkLst>
          <pc:docMk/>
          <pc:sldMk cId="506142718" sldId="413"/>
        </pc:sldMkLst>
        <pc:spChg chg="mod">
          <ac:chgData name="firazsidqi" userId="51388aab-6cd2-4dcf-9d6c-f13fe48edf7a" providerId="ADAL" clId="{1E20974F-427B-4E10-9C93-63A26FDBCC4E}" dt="2024-11-28T06:13:42.262" v="1729" actId="20577"/>
          <ac:spMkLst>
            <pc:docMk/>
            <pc:sldMk cId="506142718" sldId="413"/>
            <ac:spMk id="3" creationId="{D3B1FFA4-F775-89BB-0DB0-59B41BF548CF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998384801" sldId="413"/>
        </pc:sldMkLst>
      </pc:sldChg>
      <pc:sldChg chg="addSp delSp modSp add mod ord">
        <pc:chgData name="firazsidqi" userId="51388aab-6cd2-4dcf-9d6c-f13fe48edf7a" providerId="ADAL" clId="{1E20974F-427B-4E10-9C93-63A26FDBCC4E}" dt="2024-11-28T06:14:10.150" v="1740" actId="404"/>
        <pc:sldMkLst>
          <pc:docMk/>
          <pc:sldMk cId="780480267" sldId="414"/>
        </pc:sldMkLst>
        <pc:spChg chg="mod">
          <ac:chgData name="firazsidqi" userId="51388aab-6cd2-4dcf-9d6c-f13fe48edf7a" providerId="ADAL" clId="{1E20974F-427B-4E10-9C93-63A26FDBCC4E}" dt="2024-11-28T06:14:10.150" v="1740" actId="404"/>
          <ac:spMkLst>
            <pc:docMk/>
            <pc:sldMk cId="780480267" sldId="414"/>
            <ac:spMk id="3" creationId="{E1D11407-F166-BFF6-3769-2A908FE422C4}"/>
          </ac:spMkLst>
        </pc:spChg>
        <pc:spChg chg="add del">
          <ac:chgData name="firazsidqi" userId="51388aab-6cd2-4dcf-9d6c-f13fe48edf7a" providerId="ADAL" clId="{1E20974F-427B-4E10-9C93-63A26FDBCC4E}" dt="2024-11-28T06:14:02.922" v="1734" actId="22"/>
          <ac:spMkLst>
            <pc:docMk/>
            <pc:sldMk cId="780480267" sldId="414"/>
            <ac:spMk id="5" creationId="{46CB99CC-8043-6E08-EE7F-C37CEB589FB2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4172707599" sldId="414"/>
        </pc:sldMkLst>
      </pc:sldChg>
      <pc:sldChg chg="addSp delSp modSp add mod">
        <pc:chgData name="firazsidqi" userId="51388aab-6cd2-4dcf-9d6c-f13fe48edf7a" providerId="ADAL" clId="{1E20974F-427B-4E10-9C93-63A26FDBCC4E}" dt="2024-11-28T06:38:28.471" v="3412" actId="1076"/>
        <pc:sldMkLst>
          <pc:docMk/>
          <pc:sldMk cId="1071075013" sldId="415"/>
        </pc:sldMkLst>
        <pc:spChg chg="mod">
          <ac:chgData name="firazsidqi" userId="51388aab-6cd2-4dcf-9d6c-f13fe48edf7a" providerId="ADAL" clId="{1E20974F-427B-4E10-9C93-63A26FDBCC4E}" dt="2024-11-28T06:20:21.812" v="2338" actId="5793"/>
          <ac:spMkLst>
            <pc:docMk/>
            <pc:sldMk cId="1071075013" sldId="415"/>
            <ac:spMk id="2" creationId="{05733123-4551-FAE1-435B-EC4FFDF1CFD2}"/>
          </ac:spMkLst>
        </pc:spChg>
        <pc:spChg chg="add del mod">
          <ac:chgData name="firazsidqi" userId="51388aab-6cd2-4dcf-9d6c-f13fe48edf7a" providerId="ADAL" clId="{1E20974F-427B-4E10-9C93-63A26FDBCC4E}" dt="2024-11-28T06:26:42.143" v="2483" actId="20577"/>
          <ac:spMkLst>
            <pc:docMk/>
            <pc:sldMk cId="1071075013" sldId="415"/>
            <ac:spMk id="3" creationId="{F2B0EA40-3DB6-C6D6-7414-8B23FD28AA70}"/>
          </ac:spMkLst>
        </pc:spChg>
        <pc:spChg chg="add del mod">
          <ac:chgData name="firazsidqi" userId="51388aab-6cd2-4dcf-9d6c-f13fe48edf7a" providerId="ADAL" clId="{1E20974F-427B-4E10-9C93-63A26FDBCC4E}" dt="2024-11-28T06:21:38.614" v="2383" actId="478"/>
          <ac:spMkLst>
            <pc:docMk/>
            <pc:sldMk cId="1071075013" sldId="415"/>
            <ac:spMk id="8" creationId="{F3919DD0-CDD4-22F3-D3BB-77EF81B74891}"/>
          </ac:spMkLst>
        </pc:spChg>
        <pc:spChg chg="add mod">
          <ac:chgData name="firazsidqi" userId="51388aab-6cd2-4dcf-9d6c-f13fe48edf7a" providerId="ADAL" clId="{1E20974F-427B-4E10-9C93-63A26FDBCC4E}" dt="2024-11-28T06:30:39.214" v="2667"/>
          <ac:spMkLst>
            <pc:docMk/>
            <pc:sldMk cId="1071075013" sldId="415"/>
            <ac:spMk id="11" creationId="{34D2535C-9A53-B419-3DC1-6D47BB7EFF1A}"/>
          </ac:spMkLst>
        </pc:spChg>
        <pc:picChg chg="add del mod">
          <ac:chgData name="firazsidqi" userId="51388aab-6cd2-4dcf-9d6c-f13fe48edf7a" providerId="ADAL" clId="{1E20974F-427B-4E10-9C93-63A26FDBCC4E}" dt="2024-11-28T06:21:38.964" v="2384" actId="1076"/>
          <ac:picMkLst>
            <pc:docMk/>
            <pc:sldMk cId="1071075013" sldId="415"/>
            <ac:picMk id="6" creationId="{F96E77FF-3E50-BCF3-10DF-AF4F19854AA5}"/>
          </ac:picMkLst>
        </pc:picChg>
        <pc:picChg chg="add del mod">
          <ac:chgData name="firazsidqi" userId="51388aab-6cd2-4dcf-9d6c-f13fe48edf7a" providerId="ADAL" clId="{1E20974F-427B-4E10-9C93-63A26FDBCC4E}" dt="2024-11-28T06:38:19.438" v="3408" actId="478"/>
          <ac:picMkLst>
            <pc:docMk/>
            <pc:sldMk cId="1071075013" sldId="415"/>
            <ac:picMk id="10" creationId="{72F9C8E1-76EC-BA5A-7ECA-76B05DD26840}"/>
          </ac:picMkLst>
        </pc:picChg>
        <pc:picChg chg="add mod">
          <ac:chgData name="firazsidqi" userId="51388aab-6cd2-4dcf-9d6c-f13fe48edf7a" providerId="ADAL" clId="{1E20974F-427B-4E10-9C93-63A26FDBCC4E}" dt="2024-11-28T06:38:28.471" v="3412" actId="1076"/>
          <ac:picMkLst>
            <pc:docMk/>
            <pc:sldMk cId="1071075013" sldId="415"/>
            <ac:picMk id="13" creationId="{BB17B3D4-6D7B-C6AF-062E-D19339D082B8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145290735" sldId="415"/>
        </pc:sldMkLst>
      </pc:sldChg>
      <pc:sldChg chg="addSp delSp modSp add del mod">
        <pc:chgData name="firazsidqi" userId="51388aab-6cd2-4dcf-9d6c-f13fe48edf7a" providerId="ADAL" clId="{1E20974F-427B-4E10-9C93-63A26FDBCC4E}" dt="2024-11-28T06:29:58.336" v="2647" actId="1076"/>
        <pc:sldMkLst>
          <pc:docMk/>
          <pc:sldMk cId="2226272911" sldId="416"/>
        </pc:sldMkLst>
        <pc:spChg chg="del">
          <ac:chgData name="firazsidqi" userId="51388aab-6cd2-4dcf-9d6c-f13fe48edf7a" providerId="ADAL" clId="{1E20974F-427B-4E10-9C93-63A26FDBCC4E}" dt="2024-11-28T06:22:48.413" v="2435" actId="478"/>
          <ac:spMkLst>
            <pc:docMk/>
            <pc:sldMk cId="2226272911" sldId="416"/>
            <ac:spMk id="2" creationId="{5680F76B-98A3-4C77-FD09-E3F6ABAE604D}"/>
          </ac:spMkLst>
        </pc:spChg>
        <pc:spChg chg="del mod">
          <ac:chgData name="firazsidqi" userId="51388aab-6cd2-4dcf-9d6c-f13fe48edf7a" providerId="ADAL" clId="{1E20974F-427B-4E10-9C93-63A26FDBCC4E}" dt="2024-11-28T06:26:57.204" v="2493" actId="478"/>
          <ac:spMkLst>
            <pc:docMk/>
            <pc:sldMk cId="2226272911" sldId="416"/>
            <ac:spMk id="3" creationId="{9282D5FD-68C8-1B8F-648C-D6F53DAAE040}"/>
          </ac:spMkLst>
        </pc:spChg>
        <pc:spChg chg="add mod">
          <ac:chgData name="firazsidqi" userId="51388aab-6cd2-4dcf-9d6c-f13fe48edf7a" providerId="ADAL" clId="{1E20974F-427B-4E10-9C93-63A26FDBCC4E}" dt="2024-11-28T06:27:21.551" v="2513" actId="404"/>
          <ac:spMkLst>
            <pc:docMk/>
            <pc:sldMk cId="2226272911" sldId="416"/>
            <ac:spMk id="6" creationId="{B455E527-13FF-A38D-9FBE-3C393EFF3EA3}"/>
          </ac:spMkLst>
        </pc:spChg>
        <pc:spChg chg="add del mod">
          <ac:chgData name="firazsidqi" userId="51388aab-6cd2-4dcf-9d6c-f13fe48edf7a" providerId="ADAL" clId="{1E20974F-427B-4E10-9C93-63A26FDBCC4E}" dt="2024-11-28T06:27:05.408" v="2498" actId="478"/>
          <ac:spMkLst>
            <pc:docMk/>
            <pc:sldMk cId="2226272911" sldId="416"/>
            <ac:spMk id="8" creationId="{822356F1-8253-849D-C829-BA97551289C9}"/>
          </ac:spMkLst>
        </pc:spChg>
        <pc:spChg chg="add mod">
          <ac:chgData name="firazsidqi" userId="51388aab-6cd2-4dcf-9d6c-f13fe48edf7a" providerId="ADAL" clId="{1E20974F-427B-4E10-9C93-63A26FDBCC4E}" dt="2024-11-28T06:29:54.316" v="2646"/>
          <ac:spMkLst>
            <pc:docMk/>
            <pc:sldMk cId="2226272911" sldId="416"/>
            <ac:spMk id="9" creationId="{CAD5104C-11D2-4170-7F1C-4671EF55DF05}"/>
          </ac:spMkLst>
        </pc:spChg>
        <pc:picChg chg="del">
          <ac:chgData name="firazsidqi" userId="51388aab-6cd2-4dcf-9d6c-f13fe48edf7a" providerId="ADAL" clId="{1E20974F-427B-4E10-9C93-63A26FDBCC4E}" dt="2024-11-28T06:22:50.864" v="2436" actId="478"/>
          <ac:picMkLst>
            <pc:docMk/>
            <pc:sldMk cId="2226272911" sldId="416"/>
            <ac:picMk id="10" creationId="{3DBB3FBB-CEA6-9C48-74A6-633E68D2E83C}"/>
          </ac:picMkLst>
        </pc:picChg>
        <pc:picChg chg="add mod">
          <ac:chgData name="firazsidqi" userId="51388aab-6cd2-4dcf-9d6c-f13fe48edf7a" providerId="ADAL" clId="{1E20974F-427B-4E10-9C93-63A26FDBCC4E}" dt="2024-11-28T06:29:58.336" v="2647" actId="1076"/>
          <ac:picMkLst>
            <pc:docMk/>
            <pc:sldMk cId="2226272911" sldId="416"/>
            <ac:picMk id="2050" creationId="{C8526418-DAF7-3793-9655-DDC4A2C14D83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794782718" sldId="416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6234163" sldId="417"/>
        </pc:sldMkLst>
      </pc:sldChg>
      <pc:sldChg chg="add del">
        <pc:chgData name="firazsidqi" userId="51388aab-6cd2-4dcf-9d6c-f13fe48edf7a" providerId="ADAL" clId="{1E20974F-427B-4E10-9C93-63A26FDBCC4E}" dt="2024-11-28T06:27:29.162" v="2517" actId="2890"/>
        <pc:sldMkLst>
          <pc:docMk/>
          <pc:sldMk cId="585852745" sldId="417"/>
        </pc:sldMkLst>
      </pc:sldChg>
      <pc:sldChg chg="modSp new mod">
        <pc:chgData name="firazsidqi" userId="51388aab-6cd2-4dcf-9d6c-f13fe48edf7a" providerId="ADAL" clId="{1E20974F-427B-4E10-9C93-63A26FDBCC4E}" dt="2024-11-28T06:48:55.475" v="4005" actId="403"/>
        <pc:sldMkLst>
          <pc:docMk/>
          <pc:sldMk cId="732430200" sldId="417"/>
        </pc:sldMkLst>
        <pc:spChg chg="mod">
          <ac:chgData name="firazsidqi" userId="51388aab-6cd2-4dcf-9d6c-f13fe48edf7a" providerId="ADAL" clId="{1E20974F-427B-4E10-9C93-63A26FDBCC4E}" dt="2024-11-28T06:28:46.730" v="2555" actId="20577"/>
          <ac:spMkLst>
            <pc:docMk/>
            <pc:sldMk cId="732430200" sldId="417"/>
            <ac:spMk id="2" creationId="{B4BA86F4-FB77-DA8A-9E78-E8791549E5C1}"/>
          </ac:spMkLst>
        </pc:spChg>
        <pc:spChg chg="mod">
          <ac:chgData name="firazsidqi" userId="51388aab-6cd2-4dcf-9d6c-f13fe48edf7a" providerId="ADAL" clId="{1E20974F-427B-4E10-9C93-63A26FDBCC4E}" dt="2024-11-28T06:48:55.475" v="4005" actId="403"/>
          <ac:spMkLst>
            <pc:docMk/>
            <pc:sldMk cId="732430200" sldId="417"/>
            <ac:spMk id="3" creationId="{D1CC4C01-383F-016C-6674-0E1E8037B2A3}"/>
          </ac:spMkLst>
        </pc:spChg>
      </pc:sldChg>
      <pc:sldChg chg="add del ord">
        <pc:chgData name="firazsidqi" userId="51388aab-6cd2-4dcf-9d6c-f13fe48edf7a" providerId="ADAL" clId="{1E20974F-427B-4E10-9C93-63A26FDBCC4E}" dt="2024-11-28T06:27:35.351" v="2522" actId="2890"/>
        <pc:sldMkLst>
          <pc:docMk/>
          <pc:sldMk cId="1138135249" sldId="417"/>
        </pc:sldMkLst>
      </pc:sldChg>
      <pc:sldChg chg="modSp new mod">
        <pc:chgData name="firazsidqi" userId="51388aab-6cd2-4dcf-9d6c-f13fe48edf7a" providerId="ADAL" clId="{1E20974F-427B-4E10-9C93-63A26FDBCC4E}" dt="2024-11-28T07:09:21.449" v="5436" actId="20577"/>
        <pc:sldMkLst>
          <pc:docMk/>
          <pc:sldMk cId="376993560" sldId="418"/>
        </pc:sldMkLst>
        <pc:spChg chg="mod">
          <ac:chgData name="firazsidqi" userId="51388aab-6cd2-4dcf-9d6c-f13fe48edf7a" providerId="ADAL" clId="{1E20974F-427B-4E10-9C93-63A26FDBCC4E}" dt="2024-11-28T06:32:08.584" v="2826" actId="20577"/>
          <ac:spMkLst>
            <pc:docMk/>
            <pc:sldMk cId="376993560" sldId="418"/>
            <ac:spMk id="2" creationId="{70313A2E-9311-264A-C448-7BC206DE8AA7}"/>
          </ac:spMkLst>
        </pc:spChg>
        <pc:spChg chg="mod">
          <ac:chgData name="firazsidqi" userId="51388aab-6cd2-4dcf-9d6c-f13fe48edf7a" providerId="ADAL" clId="{1E20974F-427B-4E10-9C93-63A26FDBCC4E}" dt="2024-11-28T07:09:21.449" v="5436" actId="20577"/>
          <ac:spMkLst>
            <pc:docMk/>
            <pc:sldMk cId="376993560" sldId="418"/>
            <ac:spMk id="3" creationId="{2147B9A5-C476-433B-2297-DF23D3F3083E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823078577" sldId="418"/>
        </pc:sldMkLst>
      </pc:sldChg>
      <pc:sldChg chg="addSp modSp new mod ord">
        <pc:chgData name="firazsidqi" userId="51388aab-6cd2-4dcf-9d6c-f13fe48edf7a" providerId="ADAL" clId="{1E20974F-427B-4E10-9C93-63A26FDBCC4E}" dt="2024-11-28T11:10:56.828" v="10868" actId="1076"/>
        <pc:sldMkLst>
          <pc:docMk/>
          <pc:sldMk cId="525658193" sldId="419"/>
        </pc:sldMkLst>
        <pc:spChg chg="mod">
          <ac:chgData name="firazsidqi" userId="51388aab-6cd2-4dcf-9d6c-f13fe48edf7a" providerId="ADAL" clId="{1E20974F-427B-4E10-9C93-63A26FDBCC4E}" dt="2024-11-28T06:36:20.942" v="3351" actId="20577"/>
          <ac:spMkLst>
            <pc:docMk/>
            <pc:sldMk cId="525658193" sldId="419"/>
            <ac:spMk id="2" creationId="{5C6DE64A-333B-7583-EC4E-A313E0739F78}"/>
          </ac:spMkLst>
        </pc:spChg>
        <pc:spChg chg="mod">
          <ac:chgData name="firazsidqi" userId="51388aab-6cd2-4dcf-9d6c-f13fe48edf7a" providerId="ADAL" clId="{1E20974F-427B-4E10-9C93-63A26FDBCC4E}" dt="2024-11-28T11:09:18.839" v="10748" actId="403"/>
          <ac:spMkLst>
            <pc:docMk/>
            <pc:sldMk cId="525658193" sldId="419"/>
            <ac:spMk id="3" creationId="{D4E506FF-0802-6291-B9D7-19B8D92FAFEF}"/>
          </ac:spMkLst>
        </pc:spChg>
        <pc:graphicFrameChg chg="add mod modGraphic">
          <ac:chgData name="firazsidqi" userId="51388aab-6cd2-4dcf-9d6c-f13fe48edf7a" providerId="ADAL" clId="{1E20974F-427B-4E10-9C93-63A26FDBCC4E}" dt="2024-11-28T11:10:56.828" v="10868" actId="1076"/>
          <ac:graphicFrameMkLst>
            <pc:docMk/>
            <pc:sldMk cId="525658193" sldId="419"/>
            <ac:graphicFrameMk id="6" creationId="{DD4DC77D-880D-6FB0-6E08-DD36D4C4F2D3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738792624" sldId="41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017602102" sldId="420"/>
        </pc:sldMkLst>
      </pc:sldChg>
      <pc:sldChg chg="modSp add mod">
        <pc:chgData name="firazsidqi" userId="51388aab-6cd2-4dcf-9d6c-f13fe48edf7a" providerId="ADAL" clId="{1E20974F-427B-4E10-9C93-63A26FDBCC4E}" dt="2024-11-28T06:53:48.480" v="4429" actId="27636"/>
        <pc:sldMkLst>
          <pc:docMk/>
          <pc:sldMk cId="2574202591" sldId="420"/>
        </pc:sldMkLst>
        <pc:spChg chg="mod">
          <ac:chgData name="firazsidqi" userId="51388aab-6cd2-4dcf-9d6c-f13fe48edf7a" providerId="ADAL" clId="{1E20974F-427B-4E10-9C93-63A26FDBCC4E}" dt="2024-11-28T06:49:08.285" v="4032" actId="20577"/>
          <ac:spMkLst>
            <pc:docMk/>
            <pc:sldMk cId="2574202591" sldId="420"/>
            <ac:spMk id="2" creationId="{21CAA20A-ABA7-9EB1-3044-E1F9CA224FBE}"/>
          </ac:spMkLst>
        </pc:spChg>
        <pc:spChg chg="mod">
          <ac:chgData name="firazsidqi" userId="51388aab-6cd2-4dcf-9d6c-f13fe48edf7a" providerId="ADAL" clId="{1E20974F-427B-4E10-9C93-63A26FDBCC4E}" dt="2024-11-28T06:53:48.480" v="4429" actId="27636"/>
          <ac:spMkLst>
            <pc:docMk/>
            <pc:sldMk cId="2574202591" sldId="420"/>
            <ac:spMk id="3" creationId="{F7F7C3BD-E83C-4F67-94A1-81DAF5C4A6D7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077345624" sldId="421"/>
        </pc:sldMkLst>
      </pc:sldChg>
      <pc:sldChg chg="addSp delSp modSp new mod setBg">
        <pc:chgData name="firazsidqi" userId="51388aab-6cd2-4dcf-9d6c-f13fe48edf7a" providerId="ADAL" clId="{1E20974F-427B-4E10-9C93-63A26FDBCC4E}" dt="2024-11-28T07:13:48.478" v="5613" actId="14100"/>
        <pc:sldMkLst>
          <pc:docMk/>
          <pc:sldMk cId="3032694768" sldId="421"/>
        </pc:sldMkLst>
        <pc:spChg chg="add del mod">
          <ac:chgData name="firazsidqi" userId="51388aab-6cd2-4dcf-9d6c-f13fe48edf7a" providerId="ADAL" clId="{1E20974F-427B-4E10-9C93-63A26FDBCC4E}" dt="2024-11-28T07:01:34.194" v="5055" actId="207"/>
          <ac:spMkLst>
            <pc:docMk/>
            <pc:sldMk cId="3032694768" sldId="421"/>
            <ac:spMk id="2" creationId="{010800EE-2C7E-8492-F172-B389AD3A6D54}"/>
          </ac:spMkLst>
        </pc:spChg>
        <pc:spChg chg="del">
          <ac:chgData name="firazsidqi" userId="51388aab-6cd2-4dcf-9d6c-f13fe48edf7a" providerId="ADAL" clId="{1E20974F-427B-4E10-9C93-63A26FDBCC4E}" dt="2024-11-28T06:54:43.853" v="4483"/>
          <ac:spMkLst>
            <pc:docMk/>
            <pc:sldMk cId="3032694768" sldId="421"/>
            <ac:spMk id="3" creationId="{89B43846-FA2D-3FAF-B9B4-8F70702443E7}"/>
          </ac:spMkLst>
        </pc:spChg>
        <pc:spChg chg="mod ord">
          <ac:chgData name="firazsidqi" userId="51388aab-6cd2-4dcf-9d6c-f13fe48edf7a" providerId="ADAL" clId="{1E20974F-427B-4E10-9C93-63A26FDBCC4E}" dt="2024-11-28T06:55:01.896" v="4489" actId="26606"/>
          <ac:spMkLst>
            <pc:docMk/>
            <pc:sldMk cId="3032694768" sldId="421"/>
            <ac:spMk id="4" creationId="{D059888C-7018-78CF-9E51-E79C4EECD43A}"/>
          </ac:spMkLst>
        </pc:spChg>
        <pc:spChg chg="add del mod">
          <ac:chgData name="firazsidqi" userId="51388aab-6cd2-4dcf-9d6c-f13fe48edf7a" providerId="ADAL" clId="{1E20974F-427B-4E10-9C93-63A26FDBCC4E}" dt="2024-11-28T06:54:58.634" v="4487" actId="22"/>
          <ac:spMkLst>
            <pc:docMk/>
            <pc:sldMk cId="3032694768" sldId="421"/>
            <ac:spMk id="8" creationId="{9CD2E906-E971-5CF0-9B23-1DF25D6919CA}"/>
          </ac:spMkLst>
        </pc:spChg>
        <pc:spChg chg="add mod">
          <ac:chgData name="firazsidqi" userId="51388aab-6cd2-4dcf-9d6c-f13fe48edf7a" providerId="ADAL" clId="{1E20974F-427B-4E10-9C93-63A26FDBCC4E}" dt="2024-11-28T06:55:47.479" v="4499" actId="1582"/>
          <ac:spMkLst>
            <pc:docMk/>
            <pc:sldMk cId="3032694768" sldId="421"/>
            <ac:spMk id="11" creationId="{CC48F59B-F2E7-8CB8-B0EF-DA6AFF44F450}"/>
          </ac:spMkLst>
        </pc:spChg>
        <pc:spChg chg="add del">
          <ac:chgData name="firazsidqi" userId="51388aab-6cd2-4dcf-9d6c-f13fe48edf7a" providerId="ADAL" clId="{1E20974F-427B-4E10-9C93-63A26FDBCC4E}" dt="2024-11-28T06:55:01.896" v="4489" actId="26606"/>
          <ac:spMkLst>
            <pc:docMk/>
            <pc:sldMk cId="3032694768" sldId="421"/>
            <ac:spMk id="15" creationId="{42A4FC2C-047E-45A5-965D-8E1E3BF09BC6}"/>
          </ac:spMkLst>
        </pc:spChg>
        <pc:picChg chg="add del mod">
          <ac:chgData name="firazsidqi" userId="51388aab-6cd2-4dcf-9d6c-f13fe48edf7a" providerId="ADAL" clId="{1E20974F-427B-4E10-9C93-63A26FDBCC4E}" dt="2024-11-28T06:54:56.701" v="4486" actId="478"/>
          <ac:picMkLst>
            <pc:docMk/>
            <pc:sldMk cId="3032694768" sldId="421"/>
            <ac:picMk id="6" creationId="{9302B3DD-D088-597D-3427-3FB0E293D7F8}"/>
          </ac:picMkLst>
        </pc:picChg>
        <pc:picChg chg="add mod ord">
          <ac:chgData name="firazsidqi" userId="51388aab-6cd2-4dcf-9d6c-f13fe48edf7a" providerId="ADAL" clId="{1E20974F-427B-4E10-9C93-63A26FDBCC4E}" dt="2024-11-28T06:55:13.135" v="4493" actId="1076"/>
          <ac:picMkLst>
            <pc:docMk/>
            <pc:sldMk cId="3032694768" sldId="421"/>
            <ac:picMk id="10" creationId="{1272AC5D-31F9-7FEB-7DF8-036BD0439C6D}"/>
          </ac:picMkLst>
        </pc:picChg>
        <pc:cxnChg chg="add mod">
          <ac:chgData name="firazsidqi" userId="51388aab-6cd2-4dcf-9d6c-f13fe48edf7a" providerId="ADAL" clId="{1E20974F-427B-4E10-9C93-63A26FDBCC4E}" dt="2024-11-28T07:13:48.478" v="5613" actId="14100"/>
          <ac:cxnSpMkLst>
            <pc:docMk/>
            <pc:sldMk cId="3032694768" sldId="421"/>
            <ac:cxnSpMk id="13" creationId="{8081EF8E-43EC-F88D-35A7-5C96D50C35C1}"/>
          </ac:cxnSpMkLst>
        </pc:cxnChg>
      </pc:sldChg>
      <pc:sldChg chg="addSp delSp modSp new mod">
        <pc:chgData name="firazsidqi" userId="51388aab-6cd2-4dcf-9d6c-f13fe48edf7a" providerId="ADAL" clId="{1E20974F-427B-4E10-9C93-63A26FDBCC4E}" dt="2024-11-28T07:14:00.271" v="5630" actId="20577"/>
        <pc:sldMkLst>
          <pc:docMk/>
          <pc:sldMk cId="956867360" sldId="422"/>
        </pc:sldMkLst>
        <pc:spChg chg="mod">
          <ac:chgData name="firazsidqi" userId="51388aab-6cd2-4dcf-9d6c-f13fe48edf7a" providerId="ADAL" clId="{1E20974F-427B-4E10-9C93-63A26FDBCC4E}" dt="2024-11-28T07:14:00.271" v="5630" actId="20577"/>
          <ac:spMkLst>
            <pc:docMk/>
            <pc:sldMk cId="956867360" sldId="422"/>
            <ac:spMk id="2" creationId="{FB2683BA-9EDC-249F-5FD4-D1BE0FA70E81}"/>
          </ac:spMkLst>
        </pc:spChg>
        <pc:spChg chg="del">
          <ac:chgData name="firazsidqi" userId="51388aab-6cd2-4dcf-9d6c-f13fe48edf7a" providerId="ADAL" clId="{1E20974F-427B-4E10-9C93-63A26FDBCC4E}" dt="2024-11-28T06:56:37.513" v="4551" actId="22"/>
          <ac:spMkLst>
            <pc:docMk/>
            <pc:sldMk cId="956867360" sldId="422"/>
            <ac:spMk id="3" creationId="{1924E135-0B51-C2A3-D1AE-17ACE1CA27FD}"/>
          </ac:spMkLst>
        </pc:spChg>
        <pc:picChg chg="add mod ord">
          <ac:chgData name="firazsidqi" userId="51388aab-6cd2-4dcf-9d6c-f13fe48edf7a" providerId="ADAL" clId="{1E20974F-427B-4E10-9C93-63A26FDBCC4E}" dt="2024-11-28T06:57:10.815" v="4632" actId="1076"/>
          <ac:picMkLst>
            <pc:docMk/>
            <pc:sldMk cId="956867360" sldId="422"/>
            <ac:picMk id="6" creationId="{CFF8AA7A-D6DC-B813-2FED-6CAB5D87257D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512162985" sldId="42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795989028" sldId="423"/>
        </pc:sldMkLst>
      </pc:sldChg>
      <pc:sldChg chg="addSp delSp modSp new mod">
        <pc:chgData name="firazsidqi" userId="51388aab-6cd2-4dcf-9d6c-f13fe48edf7a" providerId="ADAL" clId="{1E20974F-427B-4E10-9C93-63A26FDBCC4E}" dt="2024-11-28T07:14:13.361" v="5643" actId="20577"/>
        <pc:sldMkLst>
          <pc:docMk/>
          <pc:sldMk cId="1907208365" sldId="423"/>
        </pc:sldMkLst>
        <pc:spChg chg="mod">
          <ac:chgData name="firazsidqi" userId="51388aab-6cd2-4dcf-9d6c-f13fe48edf7a" providerId="ADAL" clId="{1E20974F-427B-4E10-9C93-63A26FDBCC4E}" dt="2024-11-28T07:14:13.361" v="5643" actId="20577"/>
          <ac:spMkLst>
            <pc:docMk/>
            <pc:sldMk cId="1907208365" sldId="423"/>
            <ac:spMk id="2" creationId="{712FC0CF-4940-0F2A-D251-C7A12620527C}"/>
          </ac:spMkLst>
        </pc:spChg>
        <pc:spChg chg="add del mod">
          <ac:chgData name="firazsidqi" userId="51388aab-6cd2-4dcf-9d6c-f13fe48edf7a" providerId="ADAL" clId="{1E20974F-427B-4E10-9C93-63A26FDBCC4E}" dt="2024-11-28T07:05:11.595" v="5304" actId="20577"/>
          <ac:spMkLst>
            <pc:docMk/>
            <pc:sldMk cId="1907208365" sldId="423"/>
            <ac:spMk id="3" creationId="{ACE846C8-534B-A2C4-CEFE-8B5C11EB0DC3}"/>
          </ac:spMkLst>
        </pc:spChg>
        <pc:spChg chg="add mod">
          <ac:chgData name="firazsidqi" userId="51388aab-6cd2-4dcf-9d6c-f13fe48edf7a" providerId="ADAL" clId="{1E20974F-427B-4E10-9C93-63A26FDBCC4E}" dt="2024-11-28T07:00:31.658" v="4897" actId="164"/>
          <ac:spMkLst>
            <pc:docMk/>
            <pc:sldMk cId="1907208365" sldId="423"/>
            <ac:spMk id="9" creationId="{E31E328E-082D-9C6A-3E5D-7DD9F3BD42EE}"/>
          </ac:spMkLst>
        </pc:spChg>
        <pc:grpChg chg="add mod">
          <ac:chgData name="firazsidqi" userId="51388aab-6cd2-4dcf-9d6c-f13fe48edf7a" providerId="ADAL" clId="{1E20974F-427B-4E10-9C93-63A26FDBCC4E}" dt="2024-11-28T07:00:36.973" v="4900" actId="1076"/>
          <ac:grpSpMkLst>
            <pc:docMk/>
            <pc:sldMk cId="1907208365" sldId="423"/>
            <ac:grpSpMk id="10" creationId="{BA51E483-2A82-EFC2-BFF9-AB6C409BFDF8}"/>
          </ac:grpSpMkLst>
        </pc:grpChg>
        <pc:picChg chg="add mod">
          <ac:chgData name="firazsidqi" userId="51388aab-6cd2-4dcf-9d6c-f13fe48edf7a" providerId="ADAL" clId="{1E20974F-427B-4E10-9C93-63A26FDBCC4E}" dt="2024-11-28T06:58:33.150" v="4740"/>
          <ac:picMkLst>
            <pc:docMk/>
            <pc:sldMk cId="1907208365" sldId="423"/>
            <ac:picMk id="6" creationId="{07DA382C-1E21-0352-367F-3FFA9DE6BC77}"/>
          </ac:picMkLst>
        </pc:picChg>
        <pc:picChg chg="add mod">
          <ac:chgData name="firazsidqi" userId="51388aab-6cd2-4dcf-9d6c-f13fe48edf7a" providerId="ADAL" clId="{1E20974F-427B-4E10-9C93-63A26FDBCC4E}" dt="2024-11-28T07:00:31.658" v="4897" actId="164"/>
          <ac:picMkLst>
            <pc:docMk/>
            <pc:sldMk cId="1907208365" sldId="423"/>
            <ac:picMk id="8" creationId="{6B38F8D3-5F77-3466-6D9B-A4032F91FEBD}"/>
          </ac:picMkLst>
        </pc:picChg>
      </pc:sldChg>
      <pc:sldChg chg="modSp add mod ord">
        <pc:chgData name="firazsidqi" userId="51388aab-6cd2-4dcf-9d6c-f13fe48edf7a" providerId="ADAL" clId="{1E20974F-427B-4E10-9C93-63A26FDBCC4E}" dt="2024-11-28T07:07:30.537" v="5378" actId="20577"/>
        <pc:sldMkLst>
          <pc:docMk/>
          <pc:sldMk cId="1879664790" sldId="424"/>
        </pc:sldMkLst>
        <pc:spChg chg="mod">
          <ac:chgData name="firazsidqi" userId="51388aab-6cd2-4dcf-9d6c-f13fe48edf7a" providerId="ADAL" clId="{1E20974F-427B-4E10-9C93-63A26FDBCC4E}" dt="2024-11-28T07:07:30.537" v="5378" actId="20577"/>
          <ac:spMkLst>
            <pc:docMk/>
            <pc:sldMk cId="1879664790" sldId="424"/>
            <ac:spMk id="3" creationId="{738F2BC7-29E7-9616-4F08-DA378DE8CC12}"/>
          </ac:spMkLst>
        </pc:spChg>
      </pc:sldChg>
      <pc:sldChg chg="add del setBg">
        <pc:chgData name="firazsidqi" userId="51388aab-6cd2-4dcf-9d6c-f13fe48edf7a" providerId="ADAL" clId="{1E20974F-427B-4E10-9C93-63A26FDBCC4E}" dt="2024-11-28T07:06:44.360" v="5306"/>
        <pc:sldMkLst>
          <pc:docMk/>
          <pc:sldMk cId="1887540114" sldId="424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397409335" sldId="424"/>
        </pc:sldMkLst>
      </pc:sldChg>
      <pc:sldChg chg="addSp modSp new mod">
        <pc:chgData name="firazsidqi" userId="51388aab-6cd2-4dcf-9d6c-f13fe48edf7a" providerId="ADAL" clId="{1E20974F-427B-4E10-9C93-63A26FDBCC4E}" dt="2024-11-28T07:20:04.413" v="6070" actId="14100"/>
        <pc:sldMkLst>
          <pc:docMk/>
          <pc:sldMk cId="1016283689" sldId="425"/>
        </pc:sldMkLst>
        <pc:spChg chg="mod">
          <ac:chgData name="firazsidqi" userId="51388aab-6cd2-4dcf-9d6c-f13fe48edf7a" providerId="ADAL" clId="{1E20974F-427B-4E10-9C93-63A26FDBCC4E}" dt="2024-11-28T07:07:51.175" v="5434" actId="20577"/>
          <ac:spMkLst>
            <pc:docMk/>
            <pc:sldMk cId="1016283689" sldId="425"/>
            <ac:spMk id="2" creationId="{D6CC7AD5-EB44-CD03-735C-209FC8E797C7}"/>
          </ac:spMkLst>
        </pc:spChg>
        <pc:spChg chg="mod">
          <ac:chgData name="firazsidqi" userId="51388aab-6cd2-4dcf-9d6c-f13fe48edf7a" providerId="ADAL" clId="{1E20974F-427B-4E10-9C93-63A26FDBCC4E}" dt="2024-11-28T07:19:30.517" v="6067" actId="20577"/>
          <ac:spMkLst>
            <pc:docMk/>
            <pc:sldMk cId="1016283689" sldId="425"/>
            <ac:spMk id="3" creationId="{E3B87812-EDFC-A6BD-CBA3-99A7757B9576}"/>
          </ac:spMkLst>
        </pc:spChg>
        <pc:spChg chg="add mod">
          <ac:chgData name="firazsidqi" userId="51388aab-6cd2-4dcf-9d6c-f13fe48edf7a" providerId="ADAL" clId="{1E20974F-427B-4E10-9C93-63A26FDBCC4E}" dt="2024-11-28T07:20:04.413" v="6070" actId="14100"/>
          <ac:spMkLst>
            <pc:docMk/>
            <pc:sldMk cId="1016283689" sldId="425"/>
            <ac:spMk id="7" creationId="{032342C3-9E33-8E0C-7FF4-CB55DFE37637}"/>
          </ac:spMkLst>
        </pc:spChg>
        <pc:picChg chg="add mod">
          <ac:chgData name="firazsidqi" userId="51388aab-6cd2-4dcf-9d6c-f13fe48edf7a" providerId="ADAL" clId="{1E20974F-427B-4E10-9C93-63A26FDBCC4E}" dt="2024-11-28T07:18:26.261" v="5998" actId="1076"/>
          <ac:picMkLst>
            <pc:docMk/>
            <pc:sldMk cId="1016283689" sldId="425"/>
            <ac:picMk id="6" creationId="{F92BB553-D653-46A4-4EFC-A06FCF9FE8BF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740685026" sldId="425"/>
        </pc:sldMkLst>
      </pc:sldChg>
      <pc:sldChg chg="modSp new mod">
        <pc:chgData name="firazsidqi" userId="51388aab-6cd2-4dcf-9d6c-f13fe48edf7a" providerId="ADAL" clId="{1E20974F-427B-4E10-9C93-63A26FDBCC4E}" dt="2024-11-28T08:04:18.248" v="6523" actId="403"/>
        <pc:sldMkLst>
          <pc:docMk/>
          <pc:sldMk cId="3805224171" sldId="426"/>
        </pc:sldMkLst>
        <pc:spChg chg="mod">
          <ac:chgData name="firazsidqi" userId="51388aab-6cd2-4dcf-9d6c-f13fe48edf7a" providerId="ADAL" clId="{1E20974F-427B-4E10-9C93-63A26FDBCC4E}" dt="2024-11-28T07:57:53.915" v="6348" actId="20577"/>
          <ac:spMkLst>
            <pc:docMk/>
            <pc:sldMk cId="3805224171" sldId="426"/>
            <ac:spMk id="2" creationId="{C4B45C2E-B6B4-604D-2823-D0159FC99B19}"/>
          </ac:spMkLst>
        </pc:spChg>
        <pc:spChg chg="mod">
          <ac:chgData name="firazsidqi" userId="51388aab-6cd2-4dcf-9d6c-f13fe48edf7a" providerId="ADAL" clId="{1E20974F-427B-4E10-9C93-63A26FDBCC4E}" dt="2024-11-28T08:04:18.248" v="6523" actId="403"/>
          <ac:spMkLst>
            <pc:docMk/>
            <pc:sldMk cId="3805224171" sldId="426"/>
            <ac:spMk id="3" creationId="{AF9B0813-3947-EC72-ABD6-A9BB7FAE839B}"/>
          </ac:spMkLst>
        </pc:spChg>
      </pc:sldChg>
      <pc:sldChg chg="modSp add mod ord">
        <pc:chgData name="firazsidqi" userId="51388aab-6cd2-4dcf-9d6c-f13fe48edf7a" providerId="ADAL" clId="{1E20974F-427B-4E10-9C93-63A26FDBCC4E}" dt="2024-11-28T08:04:07.361" v="6522" actId="20577"/>
        <pc:sldMkLst>
          <pc:docMk/>
          <pc:sldMk cId="1191249796" sldId="427"/>
        </pc:sldMkLst>
        <pc:spChg chg="mod">
          <ac:chgData name="firazsidqi" userId="51388aab-6cd2-4dcf-9d6c-f13fe48edf7a" providerId="ADAL" clId="{1E20974F-427B-4E10-9C93-63A26FDBCC4E}" dt="2024-11-28T08:04:07.361" v="6522" actId="20577"/>
          <ac:spMkLst>
            <pc:docMk/>
            <pc:sldMk cId="1191249796" sldId="427"/>
            <ac:spMk id="3" creationId="{D1AFE541-B515-67BB-304F-59EEC667872E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632374297" sldId="428"/>
        </pc:sldMkLst>
      </pc:sldChg>
      <pc:sldChg chg="addSp modSp new mod">
        <pc:chgData name="firazsidqi" userId="51388aab-6cd2-4dcf-9d6c-f13fe48edf7a" providerId="ADAL" clId="{1E20974F-427B-4E10-9C93-63A26FDBCC4E}" dt="2024-11-28T08:35:25.923" v="8436" actId="1076"/>
        <pc:sldMkLst>
          <pc:docMk/>
          <pc:sldMk cId="2625303250" sldId="428"/>
        </pc:sldMkLst>
        <pc:spChg chg="mod">
          <ac:chgData name="firazsidqi" userId="51388aab-6cd2-4dcf-9d6c-f13fe48edf7a" providerId="ADAL" clId="{1E20974F-427B-4E10-9C93-63A26FDBCC4E}" dt="2024-11-28T08:05:09.371" v="6560" actId="20577"/>
          <ac:spMkLst>
            <pc:docMk/>
            <pc:sldMk cId="2625303250" sldId="428"/>
            <ac:spMk id="2" creationId="{CAB6553D-04DC-6BA3-12A0-D8EF8AD9B91C}"/>
          </ac:spMkLst>
        </pc:spChg>
        <pc:spChg chg="mod">
          <ac:chgData name="firazsidqi" userId="51388aab-6cd2-4dcf-9d6c-f13fe48edf7a" providerId="ADAL" clId="{1E20974F-427B-4E10-9C93-63A26FDBCC4E}" dt="2024-11-28T08:15:18.720" v="7499" actId="20577"/>
          <ac:spMkLst>
            <pc:docMk/>
            <pc:sldMk cId="2625303250" sldId="428"/>
            <ac:spMk id="3" creationId="{097F835C-4496-276C-32F1-D8889EB23AA2}"/>
          </ac:spMkLst>
        </pc:spChg>
        <pc:graphicFrameChg chg="add mod modGraphic">
          <ac:chgData name="firazsidqi" userId="51388aab-6cd2-4dcf-9d6c-f13fe48edf7a" providerId="ADAL" clId="{1E20974F-427B-4E10-9C93-63A26FDBCC4E}" dt="2024-11-28T08:35:25.923" v="8436" actId="1076"/>
          <ac:graphicFrameMkLst>
            <pc:docMk/>
            <pc:sldMk cId="2625303250" sldId="428"/>
            <ac:graphicFrameMk id="6" creationId="{19F10220-B566-EE1B-4507-274B0233A34C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98773640" sldId="429"/>
        </pc:sldMkLst>
      </pc:sldChg>
      <pc:sldChg chg="addSp delSp modSp new mod">
        <pc:chgData name="firazsidqi" userId="51388aab-6cd2-4dcf-9d6c-f13fe48edf7a" providerId="ADAL" clId="{1E20974F-427B-4E10-9C93-63A26FDBCC4E}" dt="2024-11-28T08:17:30.706" v="7573" actId="20577"/>
        <pc:sldMkLst>
          <pc:docMk/>
          <pc:sldMk cId="4230643799" sldId="429"/>
        </pc:sldMkLst>
        <pc:spChg chg="mod">
          <ac:chgData name="firazsidqi" userId="51388aab-6cd2-4dcf-9d6c-f13fe48edf7a" providerId="ADAL" clId="{1E20974F-427B-4E10-9C93-63A26FDBCC4E}" dt="2024-11-28T08:17:30.706" v="7573" actId="20577"/>
          <ac:spMkLst>
            <pc:docMk/>
            <pc:sldMk cId="4230643799" sldId="429"/>
            <ac:spMk id="2" creationId="{A4006494-AA31-4914-E613-D0F9E19407AA}"/>
          </ac:spMkLst>
        </pc:spChg>
        <pc:spChg chg="add del">
          <ac:chgData name="firazsidqi" userId="51388aab-6cd2-4dcf-9d6c-f13fe48edf7a" providerId="ADAL" clId="{1E20974F-427B-4E10-9C93-63A26FDBCC4E}" dt="2024-11-28T08:16:10.861" v="7536"/>
          <ac:spMkLst>
            <pc:docMk/>
            <pc:sldMk cId="4230643799" sldId="429"/>
            <ac:spMk id="3" creationId="{565F5984-B161-4409-01BB-8E022728F208}"/>
          </ac:spMkLst>
        </pc:spChg>
        <pc:spChg chg="mod">
          <ac:chgData name="firazsidqi" userId="51388aab-6cd2-4dcf-9d6c-f13fe48edf7a" providerId="ADAL" clId="{1E20974F-427B-4E10-9C93-63A26FDBCC4E}" dt="2024-11-28T08:17:21.734" v="7571" actId="1076"/>
          <ac:spMkLst>
            <pc:docMk/>
            <pc:sldMk cId="4230643799" sldId="429"/>
            <ac:spMk id="4" creationId="{D4B83651-6ECF-B3D6-4891-4D02BC6B7911}"/>
          </ac:spMkLst>
        </pc:spChg>
        <pc:spChg chg="add mod">
          <ac:chgData name="firazsidqi" userId="51388aab-6cd2-4dcf-9d6c-f13fe48edf7a" providerId="ADAL" clId="{1E20974F-427B-4E10-9C93-63A26FDBCC4E}" dt="2024-11-28T08:17:10.521" v="7568" actId="1076"/>
          <ac:spMkLst>
            <pc:docMk/>
            <pc:sldMk cId="4230643799" sldId="429"/>
            <ac:spMk id="9" creationId="{5C3E561D-1D82-C21A-2F64-CDEA68A80FF4}"/>
          </ac:spMkLst>
        </pc:spChg>
        <pc:picChg chg="add mod">
          <ac:chgData name="firazsidqi" userId="51388aab-6cd2-4dcf-9d6c-f13fe48edf7a" providerId="ADAL" clId="{1E20974F-427B-4E10-9C93-63A26FDBCC4E}" dt="2024-11-28T08:16:10.342" v="7535"/>
          <ac:picMkLst>
            <pc:docMk/>
            <pc:sldMk cId="4230643799" sldId="429"/>
            <ac:picMk id="6" creationId="{367CE6F2-F01B-66A1-2459-F96979D6224C}"/>
          </ac:picMkLst>
        </pc:picChg>
        <pc:picChg chg="add mod">
          <ac:chgData name="firazsidqi" userId="51388aab-6cd2-4dcf-9d6c-f13fe48edf7a" providerId="ADAL" clId="{1E20974F-427B-4E10-9C93-63A26FDBCC4E}" dt="2024-11-28T08:17:14.793" v="7569" actId="1076"/>
          <ac:picMkLst>
            <pc:docMk/>
            <pc:sldMk cId="4230643799" sldId="429"/>
            <ac:picMk id="8" creationId="{2E7A9DD6-A8A3-1A2E-EA64-0737397E179F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569921784" sldId="430"/>
        </pc:sldMkLst>
      </pc:sldChg>
      <pc:sldChg chg="addSp delSp modSp new mod">
        <pc:chgData name="firazsidqi" userId="51388aab-6cd2-4dcf-9d6c-f13fe48edf7a" providerId="ADAL" clId="{1E20974F-427B-4E10-9C93-63A26FDBCC4E}" dt="2024-11-28T08:19:41.418" v="7703" actId="14100"/>
        <pc:sldMkLst>
          <pc:docMk/>
          <pc:sldMk cId="3428049329" sldId="430"/>
        </pc:sldMkLst>
        <pc:spChg chg="mod">
          <ac:chgData name="firazsidqi" userId="51388aab-6cd2-4dcf-9d6c-f13fe48edf7a" providerId="ADAL" clId="{1E20974F-427B-4E10-9C93-63A26FDBCC4E}" dt="2024-11-28T08:19:23.243" v="7698" actId="20577"/>
          <ac:spMkLst>
            <pc:docMk/>
            <pc:sldMk cId="3428049329" sldId="430"/>
            <ac:spMk id="2" creationId="{7961D8E8-C88F-8A1A-541E-A9664BD3CBC7}"/>
          </ac:spMkLst>
        </pc:spChg>
        <pc:spChg chg="del">
          <ac:chgData name="firazsidqi" userId="51388aab-6cd2-4dcf-9d6c-f13fe48edf7a" providerId="ADAL" clId="{1E20974F-427B-4E10-9C93-63A26FDBCC4E}" dt="2024-11-28T08:19:03.835" v="7649"/>
          <ac:spMkLst>
            <pc:docMk/>
            <pc:sldMk cId="3428049329" sldId="430"/>
            <ac:spMk id="3" creationId="{3C22FE80-75DC-E492-2E45-9A0065CB8076}"/>
          </ac:spMkLst>
        </pc:spChg>
        <pc:spChg chg="add mod">
          <ac:chgData name="firazsidqi" userId="51388aab-6cd2-4dcf-9d6c-f13fe48edf7a" providerId="ADAL" clId="{1E20974F-427B-4E10-9C93-63A26FDBCC4E}" dt="2024-11-28T08:19:41.418" v="7703" actId="14100"/>
          <ac:spMkLst>
            <pc:docMk/>
            <pc:sldMk cId="3428049329" sldId="430"/>
            <ac:spMk id="7" creationId="{841D4EDA-F6C4-D1EE-B998-8B483CE20918}"/>
          </ac:spMkLst>
        </pc:spChg>
        <pc:picChg chg="add mod">
          <ac:chgData name="firazsidqi" userId="51388aab-6cd2-4dcf-9d6c-f13fe48edf7a" providerId="ADAL" clId="{1E20974F-427B-4E10-9C93-63A26FDBCC4E}" dt="2024-11-28T08:19:30.630" v="7701" actId="1076"/>
          <ac:picMkLst>
            <pc:docMk/>
            <pc:sldMk cId="3428049329" sldId="430"/>
            <ac:picMk id="6" creationId="{F975E165-A650-3AEF-8F0B-80766A81D3B0}"/>
          </ac:picMkLst>
        </pc:picChg>
      </pc:sldChg>
      <pc:sldChg chg="addSp delSp modSp new mod">
        <pc:chgData name="firazsidqi" userId="51388aab-6cd2-4dcf-9d6c-f13fe48edf7a" providerId="ADAL" clId="{1E20974F-427B-4E10-9C93-63A26FDBCC4E}" dt="2024-11-28T08:30:09.816" v="8222" actId="1076"/>
        <pc:sldMkLst>
          <pc:docMk/>
          <pc:sldMk cId="3098514698" sldId="431"/>
        </pc:sldMkLst>
        <pc:spChg chg="add del mod">
          <ac:chgData name="firazsidqi" userId="51388aab-6cd2-4dcf-9d6c-f13fe48edf7a" providerId="ADAL" clId="{1E20974F-427B-4E10-9C93-63A26FDBCC4E}" dt="2024-11-28T08:29:40.476" v="8217" actId="20577"/>
          <ac:spMkLst>
            <pc:docMk/>
            <pc:sldMk cId="3098514698" sldId="431"/>
            <ac:spMk id="3" creationId="{DE465CB4-C920-27DC-EC01-1B0E835C3507}"/>
          </ac:spMkLst>
        </pc:spChg>
        <pc:picChg chg="add mod">
          <ac:chgData name="firazsidqi" userId="51388aab-6cd2-4dcf-9d6c-f13fe48edf7a" providerId="ADAL" clId="{1E20974F-427B-4E10-9C93-63A26FDBCC4E}" dt="2024-11-28T08:20:14.843" v="7709"/>
          <ac:picMkLst>
            <pc:docMk/>
            <pc:sldMk cId="3098514698" sldId="431"/>
            <ac:picMk id="6" creationId="{D0934949-DD40-C7FA-57DA-0FA8A3C8CB09}"/>
          </ac:picMkLst>
        </pc:picChg>
        <pc:picChg chg="add mod">
          <ac:chgData name="firazsidqi" userId="51388aab-6cd2-4dcf-9d6c-f13fe48edf7a" providerId="ADAL" clId="{1E20974F-427B-4E10-9C93-63A26FDBCC4E}" dt="2024-11-28T08:20:16.238" v="7714"/>
          <ac:picMkLst>
            <pc:docMk/>
            <pc:sldMk cId="3098514698" sldId="431"/>
            <ac:picMk id="8" creationId="{7D45A185-0BEB-37FB-9905-E5DD659D1FC3}"/>
          </ac:picMkLst>
        </pc:picChg>
        <pc:picChg chg="add mod">
          <ac:chgData name="firazsidqi" userId="51388aab-6cd2-4dcf-9d6c-f13fe48edf7a" providerId="ADAL" clId="{1E20974F-427B-4E10-9C93-63A26FDBCC4E}" dt="2024-11-28T08:20:25.240" v="7721" actId="1076"/>
          <ac:picMkLst>
            <pc:docMk/>
            <pc:sldMk cId="3098514698" sldId="431"/>
            <ac:picMk id="10" creationId="{179CB633-EAA5-AC8E-BA0E-AEED459C8D5C}"/>
          </ac:picMkLst>
        </pc:picChg>
        <pc:picChg chg="add mod">
          <ac:chgData name="firazsidqi" userId="51388aab-6cd2-4dcf-9d6c-f13fe48edf7a" providerId="ADAL" clId="{1E20974F-427B-4E10-9C93-63A26FDBCC4E}" dt="2024-11-28T08:29:37.250" v="8213"/>
          <ac:picMkLst>
            <pc:docMk/>
            <pc:sldMk cId="3098514698" sldId="431"/>
            <ac:picMk id="12" creationId="{892483DB-C40E-6219-43C9-45DFC1638E22}"/>
          </ac:picMkLst>
        </pc:picChg>
        <pc:picChg chg="add mod">
          <ac:chgData name="firazsidqi" userId="51388aab-6cd2-4dcf-9d6c-f13fe48edf7a" providerId="ADAL" clId="{1E20974F-427B-4E10-9C93-63A26FDBCC4E}" dt="2024-11-28T08:30:09.816" v="8222" actId="1076"/>
          <ac:picMkLst>
            <pc:docMk/>
            <pc:sldMk cId="3098514698" sldId="431"/>
            <ac:picMk id="14" creationId="{B1BCFE0C-99D2-A921-5EE3-54A8A1DB9471}"/>
          </ac:picMkLst>
        </pc:picChg>
      </pc:sldChg>
      <pc:sldChg chg="addSp delSp modSp add mod ord">
        <pc:chgData name="firazsidqi" userId="51388aab-6cd2-4dcf-9d6c-f13fe48edf7a" providerId="ADAL" clId="{1E20974F-427B-4E10-9C93-63A26FDBCC4E}" dt="2024-11-28T08:34:59.102" v="8432" actId="20577"/>
        <pc:sldMkLst>
          <pc:docMk/>
          <pc:sldMk cId="189952685" sldId="432"/>
        </pc:sldMkLst>
        <pc:spChg chg="mod">
          <ac:chgData name="firazsidqi" userId="51388aab-6cd2-4dcf-9d6c-f13fe48edf7a" providerId="ADAL" clId="{1E20974F-427B-4E10-9C93-63A26FDBCC4E}" dt="2024-11-28T08:34:59.102" v="8432" actId="20577"/>
          <ac:spMkLst>
            <pc:docMk/>
            <pc:sldMk cId="189952685" sldId="432"/>
            <ac:spMk id="3" creationId="{3390727E-FF30-FEED-1545-D95D607A3790}"/>
          </ac:spMkLst>
        </pc:spChg>
        <pc:graphicFrameChg chg="add del mod modGraphic">
          <ac:chgData name="firazsidqi" userId="51388aab-6cd2-4dcf-9d6c-f13fe48edf7a" providerId="ADAL" clId="{1E20974F-427B-4E10-9C93-63A26FDBCC4E}" dt="2024-11-28T08:34:28.453" v="8354" actId="478"/>
          <ac:graphicFrameMkLst>
            <pc:docMk/>
            <pc:sldMk cId="189952685" sldId="432"/>
            <ac:graphicFrameMk id="5" creationId="{ED775975-2FC7-CE4E-5B39-4DBAD8B2CB47}"/>
          </ac:graphicFrameMkLst>
        </pc:graphicFrameChg>
        <pc:graphicFrameChg chg="add mod modGraphic">
          <ac:chgData name="firazsidqi" userId="51388aab-6cd2-4dcf-9d6c-f13fe48edf7a" providerId="ADAL" clId="{1E20974F-427B-4E10-9C93-63A26FDBCC4E}" dt="2024-11-28T08:34:34.703" v="8357" actId="1076"/>
          <ac:graphicFrameMkLst>
            <pc:docMk/>
            <pc:sldMk cId="189952685" sldId="432"/>
            <ac:graphicFrameMk id="7" creationId="{B39FD5CA-D9E0-93BB-DA87-E1132AD8B9D3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132414372" sldId="43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540042849" sldId="433"/>
        </pc:sldMkLst>
      </pc:sldChg>
      <pc:sldChg chg="addSp delSp modSp new mod">
        <pc:chgData name="firazsidqi" userId="51388aab-6cd2-4dcf-9d6c-f13fe48edf7a" providerId="ADAL" clId="{1E20974F-427B-4E10-9C93-63A26FDBCC4E}" dt="2024-11-28T08:41:19.212" v="8731" actId="20577"/>
        <pc:sldMkLst>
          <pc:docMk/>
          <pc:sldMk cId="2615745925" sldId="433"/>
        </pc:sldMkLst>
        <pc:spChg chg="mod">
          <ac:chgData name="firazsidqi" userId="51388aab-6cd2-4dcf-9d6c-f13fe48edf7a" providerId="ADAL" clId="{1E20974F-427B-4E10-9C93-63A26FDBCC4E}" dt="2024-11-28T08:36:02.966" v="8458" actId="20577"/>
          <ac:spMkLst>
            <pc:docMk/>
            <pc:sldMk cId="2615745925" sldId="433"/>
            <ac:spMk id="2" creationId="{7CD34FA6-078E-A6BB-E4B7-50FC00F4B17A}"/>
          </ac:spMkLst>
        </pc:spChg>
        <pc:spChg chg="mod">
          <ac:chgData name="firazsidqi" userId="51388aab-6cd2-4dcf-9d6c-f13fe48edf7a" providerId="ADAL" clId="{1E20974F-427B-4E10-9C93-63A26FDBCC4E}" dt="2024-11-28T08:41:19.212" v="8731" actId="20577"/>
          <ac:spMkLst>
            <pc:docMk/>
            <pc:sldMk cId="2615745925" sldId="433"/>
            <ac:spMk id="3" creationId="{9126F804-235F-83A7-9D22-96634C57D1E3}"/>
          </ac:spMkLst>
        </pc:spChg>
        <pc:spChg chg="add">
          <ac:chgData name="firazsidqi" userId="51388aab-6cd2-4dcf-9d6c-f13fe48edf7a" providerId="ADAL" clId="{1E20974F-427B-4E10-9C93-63A26FDBCC4E}" dt="2024-11-28T08:36:34.047" v="8493"/>
          <ac:spMkLst>
            <pc:docMk/>
            <pc:sldMk cId="2615745925" sldId="433"/>
            <ac:spMk id="5" creationId="{8BE8ACE1-B53A-C8D1-4F6A-86E622F91E1C}"/>
          </ac:spMkLst>
        </pc:spChg>
        <pc:spChg chg="add">
          <ac:chgData name="firazsidqi" userId="51388aab-6cd2-4dcf-9d6c-f13fe48edf7a" providerId="ADAL" clId="{1E20974F-427B-4E10-9C93-63A26FDBCC4E}" dt="2024-11-28T08:36:36.541" v="8494"/>
          <ac:spMkLst>
            <pc:docMk/>
            <pc:sldMk cId="2615745925" sldId="433"/>
            <ac:spMk id="6" creationId="{CA6F51B0-0EE8-0890-8719-0354316FAF90}"/>
          </ac:spMkLst>
        </pc:spChg>
        <pc:picChg chg="add mod">
          <ac:chgData name="firazsidqi" userId="51388aab-6cd2-4dcf-9d6c-f13fe48edf7a" providerId="ADAL" clId="{1E20974F-427B-4E10-9C93-63A26FDBCC4E}" dt="2024-11-28T08:36:45.596" v="8495"/>
          <ac:picMkLst>
            <pc:docMk/>
            <pc:sldMk cId="2615745925" sldId="433"/>
            <ac:picMk id="8" creationId="{BA9ACD32-A220-387B-24FD-F6014129F131}"/>
          </ac:picMkLst>
        </pc:picChg>
        <pc:picChg chg="add mod">
          <ac:chgData name="firazsidqi" userId="51388aab-6cd2-4dcf-9d6c-f13fe48edf7a" providerId="ADAL" clId="{1E20974F-427B-4E10-9C93-63A26FDBCC4E}" dt="2024-11-28T08:36:47.665" v="8496"/>
          <ac:picMkLst>
            <pc:docMk/>
            <pc:sldMk cId="2615745925" sldId="433"/>
            <ac:picMk id="10" creationId="{511AE925-E2D0-7AA1-6352-368AE7B80B96}"/>
          </ac:picMkLst>
        </pc:picChg>
        <pc:picChg chg="add del mod">
          <ac:chgData name="firazsidqi" userId="51388aab-6cd2-4dcf-9d6c-f13fe48edf7a" providerId="ADAL" clId="{1E20974F-427B-4E10-9C93-63A26FDBCC4E}" dt="2024-11-28T08:37:34.922" v="8510" actId="478"/>
          <ac:picMkLst>
            <pc:docMk/>
            <pc:sldMk cId="2615745925" sldId="433"/>
            <ac:picMk id="12" creationId="{1656A7B4-2A8A-A205-63EA-CEF401063E2F}"/>
          </ac:picMkLst>
        </pc:picChg>
        <pc:picChg chg="add mod">
          <ac:chgData name="firazsidqi" userId="51388aab-6cd2-4dcf-9d6c-f13fe48edf7a" providerId="ADAL" clId="{1E20974F-427B-4E10-9C93-63A26FDBCC4E}" dt="2024-11-28T08:37:40.479" v="8515" actId="1076"/>
          <ac:picMkLst>
            <pc:docMk/>
            <pc:sldMk cId="2615745925" sldId="433"/>
            <ac:picMk id="14" creationId="{C74EEA6E-D8F5-9A79-EDAB-FD2C217B7CC2}"/>
          </ac:picMkLst>
        </pc:picChg>
        <pc:picChg chg="add mod">
          <ac:chgData name="firazsidqi" userId="51388aab-6cd2-4dcf-9d6c-f13fe48edf7a" providerId="ADAL" clId="{1E20974F-427B-4E10-9C93-63A26FDBCC4E}" dt="2024-11-28T08:37:51.650" v="8520"/>
          <ac:picMkLst>
            <pc:docMk/>
            <pc:sldMk cId="2615745925" sldId="433"/>
            <ac:picMk id="16" creationId="{4206215B-EACA-C774-29C4-8E4BDF19CDF8}"/>
          </ac:picMkLst>
        </pc:picChg>
        <pc:picChg chg="add mod">
          <ac:chgData name="firazsidqi" userId="51388aab-6cd2-4dcf-9d6c-f13fe48edf7a" providerId="ADAL" clId="{1E20974F-427B-4E10-9C93-63A26FDBCC4E}" dt="2024-11-28T08:38:18.943" v="8604" actId="1076"/>
          <ac:picMkLst>
            <pc:docMk/>
            <pc:sldMk cId="2615745925" sldId="433"/>
            <ac:picMk id="18" creationId="{37D1C9C5-5DC5-868B-DC23-8DE440FA2AFA}"/>
          </ac:picMkLst>
        </pc:picChg>
      </pc:sldChg>
      <pc:sldChg chg="addSp delSp modSp new mod">
        <pc:chgData name="firazsidqi" userId="51388aab-6cd2-4dcf-9d6c-f13fe48edf7a" providerId="ADAL" clId="{1E20974F-427B-4E10-9C93-63A26FDBCC4E}" dt="2024-11-28T08:42:21.760" v="8831" actId="1076"/>
        <pc:sldMkLst>
          <pc:docMk/>
          <pc:sldMk cId="2462611025" sldId="434"/>
        </pc:sldMkLst>
        <pc:spChg chg="mod">
          <ac:chgData name="firazsidqi" userId="51388aab-6cd2-4dcf-9d6c-f13fe48edf7a" providerId="ADAL" clId="{1E20974F-427B-4E10-9C93-63A26FDBCC4E}" dt="2024-11-28T08:42:21.760" v="8831" actId="1076"/>
          <ac:spMkLst>
            <pc:docMk/>
            <pc:sldMk cId="2462611025" sldId="434"/>
            <ac:spMk id="2" creationId="{DB162792-EF17-6BDB-1ABE-932B52EF498C}"/>
          </ac:spMkLst>
        </pc:spChg>
        <pc:spChg chg="del mod">
          <ac:chgData name="firazsidqi" userId="51388aab-6cd2-4dcf-9d6c-f13fe48edf7a" providerId="ADAL" clId="{1E20974F-427B-4E10-9C93-63A26FDBCC4E}" dt="2024-11-28T08:41:34.468" v="8732" actId="478"/>
          <ac:spMkLst>
            <pc:docMk/>
            <pc:sldMk cId="2462611025" sldId="434"/>
            <ac:spMk id="3" creationId="{559FD2F0-1F6C-2D9A-919E-8559AF54DB15}"/>
          </ac:spMkLst>
        </pc:spChg>
        <pc:spChg chg="add del mod">
          <ac:chgData name="firazsidqi" userId="51388aab-6cd2-4dcf-9d6c-f13fe48edf7a" providerId="ADAL" clId="{1E20974F-427B-4E10-9C93-63A26FDBCC4E}" dt="2024-11-28T08:41:44.798" v="8734" actId="478"/>
          <ac:spMkLst>
            <pc:docMk/>
            <pc:sldMk cId="2462611025" sldId="434"/>
            <ac:spMk id="6" creationId="{CE3A1B06-3152-F6FC-C1F7-2E39595708F6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171006727" sldId="434"/>
        </pc:sldMkLst>
      </pc:sldChg>
      <pc:sldChg chg="modSp new del mod">
        <pc:chgData name="firazsidqi" userId="51388aab-6cd2-4dcf-9d6c-f13fe48edf7a" providerId="ADAL" clId="{1E20974F-427B-4E10-9C93-63A26FDBCC4E}" dt="2024-11-28T08:40:58.064" v="8704" actId="2696"/>
        <pc:sldMkLst>
          <pc:docMk/>
          <pc:sldMk cId="2027567045" sldId="435"/>
        </pc:sldMkLst>
        <pc:spChg chg="mod">
          <ac:chgData name="firazsidqi" userId="51388aab-6cd2-4dcf-9d6c-f13fe48edf7a" providerId="ADAL" clId="{1E20974F-427B-4E10-9C93-63A26FDBCC4E}" dt="2024-11-28T08:39:40.019" v="8703"/>
          <ac:spMkLst>
            <pc:docMk/>
            <pc:sldMk cId="2027567045" sldId="435"/>
            <ac:spMk id="2" creationId="{704BF9FB-6B68-3D07-D562-082EAA4A0AA7}"/>
          </ac:spMkLst>
        </pc:spChg>
      </pc:sldChg>
      <pc:sldChg chg="delSp modSp add mod ord">
        <pc:chgData name="firazsidqi" userId="51388aab-6cd2-4dcf-9d6c-f13fe48edf7a" providerId="ADAL" clId="{1E20974F-427B-4E10-9C93-63A26FDBCC4E}" dt="2024-11-28T08:44:46.214" v="8843"/>
        <pc:sldMkLst>
          <pc:docMk/>
          <pc:sldMk cId="2615606591" sldId="435"/>
        </pc:sldMkLst>
        <pc:spChg chg="mod">
          <ac:chgData name="firazsidqi" userId="51388aab-6cd2-4dcf-9d6c-f13fe48edf7a" providerId="ADAL" clId="{1E20974F-427B-4E10-9C93-63A26FDBCC4E}" dt="2024-11-28T08:44:46.214" v="8843"/>
          <ac:spMkLst>
            <pc:docMk/>
            <pc:sldMk cId="2615606591" sldId="435"/>
            <ac:spMk id="3" creationId="{B4651232-51D3-AAD5-D7F1-890C2A06E5CD}"/>
          </ac:spMkLst>
        </pc:spChg>
        <pc:graphicFrameChg chg="del">
          <ac:chgData name="firazsidqi" userId="51388aab-6cd2-4dcf-9d6c-f13fe48edf7a" providerId="ADAL" clId="{1E20974F-427B-4E10-9C93-63A26FDBCC4E}" dt="2024-11-28T08:44:31.718" v="8840" actId="478"/>
          <ac:graphicFrameMkLst>
            <pc:docMk/>
            <pc:sldMk cId="2615606591" sldId="435"/>
            <ac:graphicFrameMk id="7" creationId="{A20A2F6B-79E0-52C4-4E40-FFB82B439B14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4006567713" sldId="435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05571898" sldId="436"/>
        </pc:sldMkLst>
      </pc:sldChg>
      <pc:sldChg chg="addSp delSp modSp new mod">
        <pc:chgData name="firazsidqi" userId="51388aab-6cd2-4dcf-9d6c-f13fe48edf7a" providerId="ADAL" clId="{1E20974F-427B-4E10-9C93-63A26FDBCC4E}" dt="2024-11-28T09:18:34.722" v="9100" actId="20577"/>
        <pc:sldMkLst>
          <pc:docMk/>
          <pc:sldMk cId="4160316601" sldId="436"/>
        </pc:sldMkLst>
        <pc:spChg chg="mod">
          <ac:chgData name="firazsidqi" userId="51388aab-6cd2-4dcf-9d6c-f13fe48edf7a" providerId="ADAL" clId="{1E20974F-427B-4E10-9C93-63A26FDBCC4E}" dt="2024-11-28T09:15:13.855" v="9010" actId="20577"/>
          <ac:spMkLst>
            <pc:docMk/>
            <pc:sldMk cId="4160316601" sldId="436"/>
            <ac:spMk id="2" creationId="{B5C7CE84-8C4E-92DE-21F1-B563A7BA531B}"/>
          </ac:spMkLst>
        </pc:spChg>
        <pc:spChg chg="mod">
          <ac:chgData name="firazsidqi" userId="51388aab-6cd2-4dcf-9d6c-f13fe48edf7a" providerId="ADAL" clId="{1E20974F-427B-4E10-9C93-63A26FDBCC4E}" dt="2024-11-28T09:18:34.722" v="9100" actId="20577"/>
          <ac:spMkLst>
            <pc:docMk/>
            <pc:sldMk cId="4160316601" sldId="436"/>
            <ac:spMk id="3" creationId="{65A198D8-1481-1E6D-988E-EA000AC1A120}"/>
          </ac:spMkLst>
        </pc:spChg>
        <pc:picChg chg="add del mod">
          <ac:chgData name="firazsidqi" userId="51388aab-6cd2-4dcf-9d6c-f13fe48edf7a" providerId="ADAL" clId="{1E20974F-427B-4E10-9C93-63A26FDBCC4E}" dt="2024-11-28T09:12:28.459" v="8951" actId="478"/>
          <ac:picMkLst>
            <pc:docMk/>
            <pc:sldMk cId="4160316601" sldId="436"/>
            <ac:picMk id="6" creationId="{DF2D55F4-8557-2734-686D-31D07AD032C5}"/>
          </ac:picMkLst>
        </pc:picChg>
        <pc:picChg chg="add mod">
          <ac:chgData name="firazsidqi" userId="51388aab-6cd2-4dcf-9d6c-f13fe48edf7a" providerId="ADAL" clId="{1E20974F-427B-4E10-9C93-63A26FDBCC4E}" dt="2024-11-28T09:18:28.477" v="9088" actId="1076"/>
          <ac:picMkLst>
            <pc:docMk/>
            <pc:sldMk cId="4160316601" sldId="436"/>
            <ac:picMk id="8" creationId="{9B9B359D-50BD-F166-96BD-7B87D7821DCB}"/>
          </ac:picMkLst>
        </pc:picChg>
        <pc:picChg chg="add mod">
          <ac:chgData name="firazsidqi" userId="51388aab-6cd2-4dcf-9d6c-f13fe48edf7a" providerId="ADAL" clId="{1E20974F-427B-4E10-9C93-63A26FDBCC4E}" dt="2024-11-28T09:17:35.822" v="9032" actId="14100"/>
          <ac:picMkLst>
            <pc:docMk/>
            <pc:sldMk cId="4160316601" sldId="436"/>
            <ac:picMk id="10" creationId="{74F947DC-F2A5-9E2F-4E3D-C38D716C5A3A}"/>
          </ac:picMkLst>
        </pc:picChg>
      </pc:sldChg>
      <pc:sldChg chg="addSp delSp modSp add mod">
        <pc:chgData name="firazsidqi" userId="51388aab-6cd2-4dcf-9d6c-f13fe48edf7a" providerId="ADAL" clId="{1E20974F-427B-4E10-9C93-63A26FDBCC4E}" dt="2024-11-28T09:23:25.774" v="9712" actId="20577"/>
        <pc:sldMkLst>
          <pc:docMk/>
          <pc:sldMk cId="984905529" sldId="437"/>
        </pc:sldMkLst>
        <pc:spChg chg="mod">
          <ac:chgData name="firazsidqi" userId="51388aab-6cd2-4dcf-9d6c-f13fe48edf7a" providerId="ADAL" clId="{1E20974F-427B-4E10-9C93-63A26FDBCC4E}" dt="2024-11-28T09:23:25.774" v="9712" actId="20577"/>
          <ac:spMkLst>
            <pc:docMk/>
            <pc:sldMk cId="984905529" sldId="437"/>
            <ac:spMk id="3" creationId="{88A1B565-DB5A-93C0-5E0B-C4DF9EF0DFC0}"/>
          </ac:spMkLst>
        </pc:spChg>
        <pc:picChg chg="add del">
          <ac:chgData name="firazsidqi" userId="51388aab-6cd2-4dcf-9d6c-f13fe48edf7a" providerId="ADAL" clId="{1E20974F-427B-4E10-9C93-63A26FDBCC4E}" dt="2024-11-28T09:18:12.755" v="9081" actId="22"/>
          <ac:picMkLst>
            <pc:docMk/>
            <pc:sldMk cId="984905529" sldId="437"/>
            <ac:picMk id="6" creationId="{C450F3B0-3FE4-CED1-E868-A2F5636CE962}"/>
          </ac:picMkLst>
        </pc:picChg>
        <pc:picChg chg="del">
          <ac:chgData name="firazsidqi" userId="51388aab-6cd2-4dcf-9d6c-f13fe48edf7a" providerId="ADAL" clId="{1E20974F-427B-4E10-9C93-63A26FDBCC4E}" dt="2024-11-28T09:18:02.157" v="9071" actId="478"/>
          <ac:picMkLst>
            <pc:docMk/>
            <pc:sldMk cId="984905529" sldId="437"/>
            <ac:picMk id="8" creationId="{E26A2747-72BF-1610-D522-B2B30DBD01EF}"/>
          </ac:picMkLst>
        </pc:picChg>
        <pc:picChg chg="add mod">
          <ac:chgData name="firazsidqi" userId="51388aab-6cd2-4dcf-9d6c-f13fe48edf7a" providerId="ADAL" clId="{1E20974F-427B-4E10-9C93-63A26FDBCC4E}" dt="2024-11-28T09:18:21.341" v="9086" actId="1076"/>
          <ac:picMkLst>
            <pc:docMk/>
            <pc:sldMk cId="984905529" sldId="437"/>
            <ac:picMk id="9" creationId="{5257DAD0-CD5D-3353-AB63-7B66EF03131D}"/>
          </ac:picMkLst>
        </pc:picChg>
        <pc:picChg chg="del">
          <ac:chgData name="firazsidqi" userId="51388aab-6cd2-4dcf-9d6c-f13fe48edf7a" providerId="ADAL" clId="{1E20974F-427B-4E10-9C93-63A26FDBCC4E}" dt="2024-11-28T09:18:02.518" v="9072" actId="478"/>
          <ac:picMkLst>
            <pc:docMk/>
            <pc:sldMk cId="984905529" sldId="437"/>
            <ac:picMk id="10" creationId="{5D63F862-8D71-4138-871A-9397255DDB10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160938830" sldId="437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737565532" sldId="438"/>
        </pc:sldMkLst>
      </pc:sldChg>
      <pc:sldChg chg="addSp delSp modSp new mod">
        <pc:chgData name="firazsidqi" userId="51388aab-6cd2-4dcf-9d6c-f13fe48edf7a" providerId="ADAL" clId="{1E20974F-427B-4E10-9C93-63A26FDBCC4E}" dt="2024-11-28T10:55:08.167" v="10143" actId="1076"/>
        <pc:sldMkLst>
          <pc:docMk/>
          <pc:sldMk cId="4270522613" sldId="438"/>
        </pc:sldMkLst>
        <pc:spChg chg="mod">
          <ac:chgData name="firazsidqi" userId="51388aab-6cd2-4dcf-9d6c-f13fe48edf7a" providerId="ADAL" clId="{1E20974F-427B-4E10-9C93-63A26FDBCC4E}" dt="2024-11-28T10:50:32.269" v="9739" actId="20577"/>
          <ac:spMkLst>
            <pc:docMk/>
            <pc:sldMk cId="4270522613" sldId="438"/>
            <ac:spMk id="2" creationId="{D4E6991B-4EB6-260A-EE1D-D0302288B51E}"/>
          </ac:spMkLst>
        </pc:spChg>
        <pc:spChg chg="add del mod">
          <ac:chgData name="firazsidqi" userId="51388aab-6cd2-4dcf-9d6c-f13fe48edf7a" providerId="ADAL" clId="{1E20974F-427B-4E10-9C93-63A26FDBCC4E}" dt="2024-11-28T10:55:06.334" v="10141" actId="20577"/>
          <ac:spMkLst>
            <pc:docMk/>
            <pc:sldMk cId="4270522613" sldId="438"/>
            <ac:spMk id="3" creationId="{928B4E15-7BCD-A612-1105-20012143948E}"/>
          </ac:spMkLst>
        </pc:spChg>
        <pc:picChg chg="add mod">
          <ac:chgData name="firazsidqi" userId="51388aab-6cd2-4dcf-9d6c-f13fe48edf7a" providerId="ADAL" clId="{1E20974F-427B-4E10-9C93-63A26FDBCC4E}" dt="2024-11-28T10:52:36.838" v="9743"/>
          <ac:picMkLst>
            <pc:docMk/>
            <pc:sldMk cId="4270522613" sldId="438"/>
            <ac:picMk id="6" creationId="{BDF78133-19F4-AE89-B695-A421801DA3B3}"/>
          </ac:picMkLst>
        </pc:picChg>
        <pc:picChg chg="add mod">
          <ac:chgData name="firazsidqi" userId="51388aab-6cd2-4dcf-9d6c-f13fe48edf7a" providerId="ADAL" clId="{1E20974F-427B-4E10-9C93-63A26FDBCC4E}" dt="2024-11-28T10:52:51.223" v="9791"/>
          <ac:picMkLst>
            <pc:docMk/>
            <pc:sldMk cId="4270522613" sldId="438"/>
            <ac:picMk id="8" creationId="{76ABB08A-829C-D60C-3BF7-F6183E38D4E4}"/>
          </ac:picMkLst>
        </pc:picChg>
        <pc:picChg chg="add mod">
          <ac:chgData name="firazsidqi" userId="51388aab-6cd2-4dcf-9d6c-f13fe48edf7a" providerId="ADAL" clId="{1E20974F-427B-4E10-9C93-63A26FDBCC4E}" dt="2024-11-28T10:55:08.167" v="10143" actId="1076"/>
          <ac:picMkLst>
            <pc:docMk/>
            <pc:sldMk cId="4270522613" sldId="438"/>
            <ac:picMk id="10" creationId="{5A4B9B0B-E735-3115-8771-AACBB17E3EF6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933278525" sldId="439"/>
        </pc:sldMkLst>
      </pc:sldChg>
      <pc:sldChg chg="addSp delSp modSp new mod">
        <pc:chgData name="firazsidqi" userId="51388aab-6cd2-4dcf-9d6c-f13fe48edf7a" providerId="ADAL" clId="{1E20974F-427B-4E10-9C93-63A26FDBCC4E}" dt="2024-11-28T11:02:08.123" v="10460" actId="5793"/>
        <pc:sldMkLst>
          <pc:docMk/>
          <pc:sldMk cId="1026062738" sldId="439"/>
        </pc:sldMkLst>
        <pc:spChg chg="mod">
          <ac:chgData name="firazsidqi" userId="51388aab-6cd2-4dcf-9d6c-f13fe48edf7a" providerId="ADAL" clId="{1E20974F-427B-4E10-9C93-63A26FDBCC4E}" dt="2024-11-28T10:56:08.887" v="10167" actId="404"/>
          <ac:spMkLst>
            <pc:docMk/>
            <pc:sldMk cId="1026062738" sldId="439"/>
            <ac:spMk id="2" creationId="{E2CC177A-713E-8F21-14C5-200E2A28D551}"/>
          </ac:spMkLst>
        </pc:spChg>
        <pc:spChg chg="mod">
          <ac:chgData name="firazsidqi" userId="51388aab-6cd2-4dcf-9d6c-f13fe48edf7a" providerId="ADAL" clId="{1E20974F-427B-4E10-9C93-63A26FDBCC4E}" dt="2024-11-28T11:02:08.123" v="10460" actId="5793"/>
          <ac:spMkLst>
            <pc:docMk/>
            <pc:sldMk cId="1026062738" sldId="439"/>
            <ac:spMk id="3" creationId="{FAD31900-2A12-BAF7-A107-7C8C49051399}"/>
          </ac:spMkLst>
        </pc:spChg>
        <pc:picChg chg="add mod">
          <ac:chgData name="firazsidqi" userId="51388aab-6cd2-4dcf-9d6c-f13fe48edf7a" providerId="ADAL" clId="{1E20974F-427B-4E10-9C93-63A26FDBCC4E}" dt="2024-11-28T11:00:30.645" v="10400" actId="1076"/>
          <ac:picMkLst>
            <pc:docMk/>
            <pc:sldMk cId="1026062738" sldId="439"/>
            <ac:picMk id="6" creationId="{121C15A1-5D3D-5A05-8480-829D5FBC6294}"/>
          </ac:picMkLst>
        </pc:picChg>
        <pc:picChg chg="add del mod">
          <ac:chgData name="firazsidqi" userId="51388aab-6cd2-4dcf-9d6c-f13fe48edf7a" providerId="ADAL" clId="{1E20974F-427B-4E10-9C93-63A26FDBCC4E}" dt="2024-11-28T11:02:04.328" v="10458" actId="478"/>
          <ac:picMkLst>
            <pc:docMk/>
            <pc:sldMk cId="1026062738" sldId="439"/>
            <ac:picMk id="8" creationId="{D7B33F1D-B8C7-CCF6-A040-7E33EC97FE4A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90037" sldId="440"/>
        </pc:sldMkLst>
      </pc:sldChg>
      <pc:sldChg chg="addSp delSp modSp add mod">
        <pc:chgData name="firazsidqi" userId="51388aab-6cd2-4dcf-9d6c-f13fe48edf7a" providerId="ADAL" clId="{1E20974F-427B-4E10-9C93-63A26FDBCC4E}" dt="2024-11-28T11:03:47.855" v="10552" actId="1076"/>
        <pc:sldMkLst>
          <pc:docMk/>
          <pc:sldMk cId="2541570263" sldId="440"/>
        </pc:sldMkLst>
        <pc:spChg chg="mod">
          <ac:chgData name="firazsidqi" userId="51388aab-6cd2-4dcf-9d6c-f13fe48edf7a" providerId="ADAL" clId="{1E20974F-427B-4E10-9C93-63A26FDBCC4E}" dt="2024-11-28T11:03:44.132" v="10551" actId="20577"/>
          <ac:spMkLst>
            <pc:docMk/>
            <pc:sldMk cId="2541570263" sldId="440"/>
            <ac:spMk id="3" creationId="{0CCFDC5B-11E0-6D86-9B4C-5FD3955807B6}"/>
          </ac:spMkLst>
        </pc:spChg>
        <pc:spChg chg="add mod">
          <ac:chgData name="firazsidqi" userId="51388aab-6cd2-4dcf-9d6c-f13fe48edf7a" providerId="ADAL" clId="{1E20974F-427B-4E10-9C93-63A26FDBCC4E}" dt="2024-11-28T11:02:52.916" v="10473" actId="14100"/>
          <ac:spMkLst>
            <pc:docMk/>
            <pc:sldMk cId="2541570263" sldId="440"/>
            <ac:spMk id="8" creationId="{FBFFF84E-AAB1-B904-1A93-CE4E2A746490}"/>
          </ac:spMkLst>
        </pc:spChg>
        <pc:picChg chg="del">
          <ac:chgData name="firazsidqi" userId="51388aab-6cd2-4dcf-9d6c-f13fe48edf7a" providerId="ADAL" clId="{1E20974F-427B-4E10-9C93-63A26FDBCC4E}" dt="2024-11-28T11:02:14.018" v="10463" actId="478"/>
          <ac:picMkLst>
            <pc:docMk/>
            <pc:sldMk cId="2541570263" sldId="440"/>
            <ac:picMk id="6" creationId="{AC16D307-A48A-8EA4-32BD-5D631C7A061C}"/>
          </ac:picMkLst>
        </pc:picChg>
        <pc:picChg chg="add mod">
          <ac:chgData name="firazsidqi" userId="51388aab-6cd2-4dcf-9d6c-f13fe48edf7a" providerId="ADAL" clId="{1E20974F-427B-4E10-9C93-63A26FDBCC4E}" dt="2024-11-28T11:02:24.700" v="10469" actId="14100"/>
          <ac:picMkLst>
            <pc:docMk/>
            <pc:sldMk cId="2541570263" sldId="440"/>
            <ac:picMk id="7" creationId="{45C261C0-4896-EDB5-40B1-A8D0D2B25E0D}"/>
          </ac:picMkLst>
        </pc:picChg>
        <pc:picChg chg="add mod">
          <ac:chgData name="firazsidqi" userId="51388aab-6cd2-4dcf-9d6c-f13fe48edf7a" providerId="ADAL" clId="{1E20974F-427B-4E10-9C93-63A26FDBCC4E}" dt="2024-11-28T11:03:47.855" v="10552" actId="1076"/>
          <ac:picMkLst>
            <pc:docMk/>
            <pc:sldMk cId="2541570263" sldId="440"/>
            <ac:picMk id="10" creationId="{9B28B844-3ED8-8C51-179C-51D763AD69EA}"/>
          </ac:picMkLst>
        </pc:picChg>
      </pc:sldChg>
      <pc:sldChg chg="modSp add del mod">
        <pc:chgData name="firazsidqi" userId="51388aab-6cd2-4dcf-9d6c-f13fe48edf7a" providerId="ADAL" clId="{1E20974F-427B-4E10-9C93-63A26FDBCC4E}" dt="2024-11-28T11:02:02.770" v="10455" actId="2890"/>
        <pc:sldMkLst>
          <pc:docMk/>
          <pc:sldMk cId="3615276500" sldId="440"/>
        </pc:sldMkLst>
        <pc:spChg chg="mod">
          <ac:chgData name="firazsidqi" userId="51388aab-6cd2-4dcf-9d6c-f13fe48edf7a" providerId="ADAL" clId="{1E20974F-427B-4E10-9C93-63A26FDBCC4E}" dt="2024-11-28T11:02:02.600" v="10454" actId="20577"/>
          <ac:spMkLst>
            <pc:docMk/>
            <pc:sldMk cId="3615276500" sldId="440"/>
            <ac:spMk id="3" creationId="{0138CFB3-9ABF-A650-277D-6B8361D813CC}"/>
          </ac:spMkLst>
        </pc:spChg>
      </pc:sldChg>
      <pc:sldChg chg="modSp new del mod">
        <pc:chgData name="firazsidqi" userId="51388aab-6cd2-4dcf-9d6c-f13fe48edf7a" providerId="ADAL" clId="{1E20974F-427B-4E10-9C93-63A26FDBCC4E}" dt="2024-11-28T11:03:58.251" v="10555" actId="2696"/>
        <pc:sldMkLst>
          <pc:docMk/>
          <pc:sldMk cId="1321199391" sldId="441"/>
        </pc:sldMkLst>
        <pc:spChg chg="mod">
          <ac:chgData name="firazsidqi" userId="51388aab-6cd2-4dcf-9d6c-f13fe48edf7a" providerId="ADAL" clId="{1E20974F-427B-4E10-9C93-63A26FDBCC4E}" dt="2024-11-28T11:03:54.323" v="10554"/>
          <ac:spMkLst>
            <pc:docMk/>
            <pc:sldMk cId="1321199391" sldId="441"/>
            <ac:spMk id="2" creationId="{A9B37C7E-AE57-DE61-B49A-E9884A461ED6}"/>
          </ac:spMkLst>
        </pc:spChg>
      </pc:sldChg>
      <pc:sldChg chg="addSp delSp modSp add mod">
        <pc:chgData name="firazsidqi" userId="51388aab-6cd2-4dcf-9d6c-f13fe48edf7a" providerId="ADAL" clId="{1E20974F-427B-4E10-9C93-63A26FDBCC4E}" dt="2024-11-28T11:06:06.941" v="10715" actId="1076"/>
        <pc:sldMkLst>
          <pc:docMk/>
          <pc:sldMk cId="1990901567" sldId="441"/>
        </pc:sldMkLst>
        <pc:spChg chg="mod">
          <ac:chgData name="firazsidqi" userId="51388aab-6cd2-4dcf-9d6c-f13fe48edf7a" providerId="ADAL" clId="{1E20974F-427B-4E10-9C93-63A26FDBCC4E}" dt="2024-11-28T11:05:59.553" v="10713" actId="20577"/>
          <ac:spMkLst>
            <pc:docMk/>
            <pc:sldMk cId="1990901567" sldId="441"/>
            <ac:spMk id="3" creationId="{08057B9E-CCCE-EEB5-8FFF-1D6DA67E0431}"/>
          </ac:spMkLst>
        </pc:spChg>
        <pc:spChg chg="del">
          <ac:chgData name="firazsidqi" userId="51388aab-6cd2-4dcf-9d6c-f13fe48edf7a" providerId="ADAL" clId="{1E20974F-427B-4E10-9C93-63A26FDBCC4E}" dt="2024-11-28T11:05:13.575" v="10687" actId="478"/>
          <ac:spMkLst>
            <pc:docMk/>
            <pc:sldMk cId="1990901567" sldId="441"/>
            <ac:spMk id="8" creationId="{B83F4A82-A72A-028F-5F36-4C2137A3CC17}"/>
          </ac:spMkLst>
        </pc:spChg>
        <pc:spChg chg="add mod">
          <ac:chgData name="firazsidqi" userId="51388aab-6cd2-4dcf-9d6c-f13fe48edf7a" providerId="ADAL" clId="{1E20974F-427B-4E10-9C93-63A26FDBCC4E}" dt="2024-11-28T11:06:06.941" v="10715" actId="1076"/>
          <ac:spMkLst>
            <pc:docMk/>
            <pc:sldMk cId="1990901567" sldId="441"/>
            <ac:spMk id="12" creationId="{35E17938-429B-5D05-5D13-945B3392B590}"/>
          </ac:spMkLst>
        </pc:spChg>
        <pc:picChg chg="add mod">
          <ac:chgData name="firazsidqi" userId="51388aab-6cd2-4dcf-9d6c-f13fe48edf7a" providerId="ADAL" clId="{1E20974F-427B-4E10-9C93-63A26FDBCC4E}" dt="2024-11-28T11:04:51.845" v="10619" actId="1076"/>
          <ac:picMkLst>
            <pc:docMk/>
            <pc:sldMk cId="1990901567" sldId="441"/>
            <ac:picMk id="6" creationId="{40D8D6E4-B84A-6824-A2E8-F84CD0ED7CFC}"/>
          </ac:picMkLst>
        </pc:picChg>
        <pc:picChg chg="add del mod">
          <ac:chgData name="firazsidqi" userId="51388aab-6cd2-4dcf-9d6c-f13fe48edf7a" providerId="ADAL" clId="{1E20974F-427B-4E10-9C93-63A26FDBCC4E}" dt="2024-11-28T11:05:12.808" v="10686" actId="478"/>
          <ac:picMkLst>
            <pc:docMk/>
            <pc:sldMk cId="1990901567" sldId="441"/>
            <ac:picMk id="7" creationId="{88D84375-2252-ED47-4A8C-BE1D0F89940C}"/>
          </ac:picMkLst>
        </pc:picChg>
        <pc:picChg chg="del">
          <ac:chgData name="firazsidqi" userId="51388aab-6cd2-4dcf-9d6c-f13fe48edf7a" providerId="ADAL" clId="{1E20974F-427B-4E10-9C93-63A26FDBCC4E}" dt="2024-11-28T11:04:43.834" v="10612" actId="478"/>
          <ac:picMkLst>
            <pc:docMk/>
            <pc:sldMk cId="1990901567" sldId="441"/>
            <ac:picMk id="10" creationId="{7657BB3B-7038-BE75-2093-4417D05B5FD5}"/>
          </ac:picMkLst>
        </pc:picChg>
        <pc:picChg chg="add mod">
          <ac:chgData name="firazsidqi" userId="51388aab-6cd2-4dcf-9d6c-f13fe48edf7a" providerId="ADAL" clId="{1E20974F-427B-4E10-9C93-63A26FDBCC4E}" dt="2024-11-28T11:06:02.765" v="10714" actId="1076"/>
          <ac:picMkLst>
            <pc:docMk/>
            <pc:sldMk cId="1990901567" sldId="441"/>
            <ac:picMk id="11" creationId="{20698ACC-F9D4-9DA6-E0E4-1E00534AE795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869202937" sldId="441"/>
        </pc:sldMkLst>
      </pc:sldChg>
      <pc:sldChg chg="addSp delSp modSp add mod">
        <pc:chgData name="firazsidqi" userId="51388aab-6cd2-4dcf-9d6c-f13fe48edf7a" providerId="ADAL" clId="{1E20974F-427B-4E10-9C93-63A26FDBCC4E}" dt="2024-11-28T11:14:19.501" v="11185"/>
        <pc:sldMkLst>
          <pc:docMk/>
          <pc:sldMk cId="786996258" sldId="442"/>
        </pc:sldMkLst>
        <pc:spChg chg="mod">
          <ac:chgData name="firazsidqi" userId="51388aab-6cd2-4dcf-9d6c-f13fe48edf7a" providerId="ADAL" clId="{1E20974F-427B-4E10-9C93-63A26FDBCC4E}" dt="2024-11-28T11:08:34.675" v="10721"/>
          <ac:spMkLst>
            <pc:docMk/>
            <pc:sldMk cId="786996258" sldId="442"/>
            <ac:spMk id="2" creationId="{C7947AD2-B2B3-3B98-B336-50359A4A78D3}"/>
          </ac:spMkLst>
        </pc:spChg>
        <pc:spChg chg="mod">
          <ac:chgData name="firazsidqi" userId="51388aab-6cd2-4dcf-9d6c-f13fe48edf7a" providerId="ADAL" clId="{1E20974F-427B-4E10-9C93-63A26FDBCC4E}" dt="2024-11-28T11:14:19.501" v="11185"/>
          <ac:spMkLst>
            <pc:docMk/>
            <pc:sldMk cId="786996258" sldId="442"/>
            <ac:spMk id="3" creationId="{D2BA60EB-C652-1D47-70E7-D0A996787FA0}"/>
          </ac:spMkLst>
        </pc:spChg>
        <pc:spChg chg="del">
          <ac:chgData name="firazsidqi" userId="51388aab-6cd2-4dcf-9d6c-f13fe48edf7a" providerId="ADAL" clId="{1E20974F-427B-4E10-9C93-63A26FDBCC4E}" dt="2024-11-28T11:08:44.843" v="10725" actId="478"/>
          <ac:spMkLst>
            <pc:docMk/>
            <pc:sldMk cId="786996258" sldId="442"/>
            <ac:spMk id="12" creationId="{A49C8D0F-1956-BF77-015C-4E525042E693}"/>
          </ac:spMkLst>
        </pc:spChg>
        <pc:graphicFrameChg chg="add mod modGraphic">
          <ac:chgData name="firazsidqi" userId="51388aab-6cd2-4dcf-9d6c-f13fe48edf7a" providerId="ADAL" clId="{1E20974F-427B-4E10-9C93-63A26FDBCC4E}" dt="2024-11-28T11:10:43.140" v="10863" actId="1076"/>
          <ac:graphicFrameMkLst>
            <pc:docMk/>
            <pc:sldMk cId="786996258" sldId="442"/>
            <ac:graphicFrameMk id="7" creationId="{C400FD54-2A12-0FD5-C54C-D56D1D06F68A}"/>
          </ac:graphicFrameMkLst>
        </pc:graphicFrameChg>
        <pc:picChg chg="del">
          <ac:chgData name="firazsidqi" userId="51388aab-6cd2-4dcf-9d6c-f13fe48edf7a" providerId="ADAL" clId="{1E20974F-427B-4E10-9C93-63A26FDBCC4E}" dt="2024-11-28T11:08:43.099" v="10724" actId="478"/>
          <ac:picMkLst>
            <pc:docMk/>
            <pc:sldMk cId="786996258" sldId="442"/>
            <ac:picMk id="6" creationId="{B8A1644C-9734-C879-0F09-03FA40FE9E3E}"/>
          </ac:picMkLst>
        </pc:picChg>
        <pc:picChg chg="add mod">
          <ac:chgData name="firazsidqi" userId="51388aab-6cd2-4dcf-9d6c-f13fe48edf7a" providerId="ADAL" clId="{1E20974F-427B-4E10-9C93-63A26FDBCC4E}" dt="2024-11-28T11:12:16.885" v="10921" actId="1076"/>
          <ac:picMkLst>
            <pc:docMk/>
            <pc:sldMk cId="786996258" sldId="442"/>
            <ac:picMk id="9" creationId="{32AE4915-27A2-5AEB-2273-E2EBEC8DE465}"/>
          </ac:picMkLst>
        </pc:picChg>
        <pc:picChg chg="del">
          <ac:chgData name="firazsidqi" userId="51388aab-6cd2-4dcf-9d6c-f13fe48edf7a" providerId="ADAL" clId="{1E20974F-427B-4E10-9C93-63A26FDBCC4E}" dt="2024-11-28T11:08:42.499" v="10723" actId="478"/>
          <ac:picMkLst>
            <pc:docMk/>
            <pc:sldMk cId="786996258" sldId="442"/>
            <ac:picMk id="11" creationId="{77C13832-C778-2294-AE60-5E69603908BF}"/>
          </ac:picMkLst>
        </pc:picChg>
        <pc:picChg chg="add mod">
          <ac:chgData name="firazsidqi" userId="51388aab-6cd2-4dcf-9d6c-f13fe48edf7a" providerId="ADAL" clId="{1E20974F-427B-4E10-9C93-63A26FDBCC4E}" dt="2024-11-28T11:13:34.207" v="11073" actId="14100"/>
          <ac:picMkLst>
            <pc:docMk/>
            <pc:sldMk cId="786996258" sldId="442"/>
            <ac:picMk id="13" creationId="{527A0B99-5116-B2F7-606F-920C29B1F7A6}"/>
          </ac:picMkLst>
        </pc:picChg>
      </pc:sldChg>
      <pc:sldChg chg="modSp add mod ord">
        <pc:chgData name="firazsidqi" userId="51388aab-6cd2-4dcf-9d6c-f13fe48edf7a" providerId="ADAL" clId="{1E20974F-427B-4E10-9C93-63A26FDBCC4E}" dt="2024-11-28T11:15:29.433" v="11219" actId="20577"/>
        <pc:sldMkLst>
          <pc:docMk/>
          <pc:sldMk cId="2456905410" sldId="443"/>
        </pc:sldMkLst>
        <pc:spChg chg="mod">
          <ac:chgData name="firazsidqi" userId="51388aab-6cd2-4dcf-9d6c-f13fe48edf7a" providerId="ADAL" clId="{1E20974F-427B-4E10-9C93-63A26FDBCC4E}" dt="2024-11-28T11:15:29.433" v="11219" actId="20577"/>
          <ac:spMkLst>
            <pc:docMk/>
            <pc:sldMk cId="2456905410" sldId="443"/>
            <ac:spMk id="3" creationId="{79E90DA7-58F0-238D-5243-EA0FE0829667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613353689" sldId="443"/>
        </pc:sldMkLst>
      </pc:sldChg>
      <pc:sldChg chg="modSp new mod">
        <pc:chgData name="firazsidqi" userId="51388aab-6cd2-4dcf-9d6c-f13fe48edf7a" providerId="ADAL" clId="{1E20974F-427B-4E10-9C93-63A26FDBCC4E}" dt="2024-11-28T11:22:15.508" v="11978" actId="20577"/>
        <pc:sldMkLst>
          <pc:docMk/>
          <pc:sldMk cId="3037224947" sldId="444"/>
        </pc:sldMkLst>
        <pc:spChg chg="mod">
          <ac:chgData name="firazsidqi" userId="51388aab-6cd2-4dcf-9d6c-f13fe48edf7a" providerId="ADAL" clId="{1E20974F-427B-4E10-9C93-63A26FDBCC4E}" dt="2024-11-28T11:16:11.214" v="11271" actId="20577"/>
          <ac:spMkLst>
            <pc:docMk/>
            <pc:sldMk cId="3037224947" sldId="444"/>
            <ac:spMk id="2" creationId="{584C4F22-B018-CAD0-E67F-37D353165FD0}"/>
          </ac:spMkLst>
        </pc:spChg>
        <pc:spChg chg="mod">
          <ac:chgData name="firazsidqi" userId="51388aab-6cd2-4dcf-9d6c-f13fe48edf7a" providerId="ADAL" clId="{1E20974F-427B-4E10-9C93-63A26FDBCC4E}" dt="2024-11-28T11:22:15.508" v="11978" actId="20577"/>
          <ac:spMkLst>
            <pc:docMk/>
            <pc:sldMk cId="3037224947" sldId="444"/>
            <ac:spMk id="3" creationId="{233D3D4C-9972-8564-D14A-782FA1971710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380813893" sldId="444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45345788" sldId="445"/>
        </pc:sldMkLst>
      </pc:sldChg>
      <pc:sldChg chg="addSp modSp new mod">
        <pc:chgData name="firazsidqi" userId="51388aab-6cd2-4dcf-9d6c-f13fe48edf7a" providerId="ADAL" clId="{1E20974F-427B-4E10-9C93-63A26FDBCC4E}" dt="2024-11-28T11:24:31.956" v="12145" actId="1076"/>
        <pc:sldMkLst>
          <pc:docMk/>
          <pc:sldMk cId="3742128325" sldId="445"/>
        </pc:sldMkLst>
        <pc:spChg chg="mod">
          <ac:chgData name="firazsidqi" userId="51388aab-6cd2-4dcf-9d6c-f13fe48edf7a" providerId="ADAL" clId="{1E20974F-427B-4E10-9C93-63A26FDBCC4E}" dt="2024-11-28T11:21:53.149" v="11962" actId="20577"/>
          <ac:spMkLst>
            <pc:docMk/>
            <pc:sldMk cId="3742128325" sldId="445"/>
            <ac:spMk id="2" creationId="{6CF974D5-346E-70A5-C4A6-C45F1CA99304}"/>
          </ac:spMkLst>
        </pc:spChg>
        <pc:spChg chg="mod">
          <ac:chgData name="firazsidqi" userId="51388aab-6cd2-4dcf-9d6c-f13fe48edf7a" providerId="ADAL" clId="{1E20974F-427B-4E10-9C93-63A26FDBCC4E}" dt="2024-11-28T11:24:29.542" v="12144" actId="20577"/>
          <ac:spMkLst>
            <pc:docMk/>
            <pc:sldMk cId="3742128325" sldId="445"/>
            <ac:spMk id="3" creationId="{D7ABC985-B49C-F024-1D13-5D06E60F3535}"/>
          </ac:spMkLst>
        </pc:spChg>
        <pc:picChg chg="add mod">
          <ac:chgData name="firazsidqi" userId="51388aab-6cd2-4dcf-9d6c-f13fe48edf7a" providerId="ADAL" clId="{1E20974F-427B-4E10-9C93-63A26FDBCC4E}" dt="2024-11-28T11:24:31.956" v="12145" actId="1076"/>
          <ac:picMkLst>
            <pc:docMk/>
            <pc:sldMk cId="3742128325" sldId="445"/>
            <ac:picMk id="6" creationId="{159F43AF-7104-A276-71FE-13B74DAE1DA4}"/>
          </ac:picMkLst>
        </pc:picChg>
      </pc:sldChg>
      <pc:sldChg chg="modSp add mod ord">
        <pc:chgData name="firazsidqi" userId="51388aab-6cd2-4dcf-9d6c-f13fe48edf7a" providerId="ADAL" clId="{1E20974F-427B-4E10-9C93-63A26FDBCC4E}" dt="2024-11-28T11:27:37.708" v="12223" actId="20577"/>
        <pc:sldMkLst>
          <pc:docMk/>
          <pc:sldMk cId="620355945" sldId="446"/>
        </pc:sldMkLst>
        <pc:spChg chg="mod">
          <ac:chgData name="firazsidqi" userId="51388aab-6cd2-4dcf-9d6c-f13fe48edf7a" providerId="ADAL" clId="{1E20974F-427B-4E10-9C93-63A26FDBCC4E}" dt="2024-11-28T11:27:37.708" v="12223" actId="20577"/>
          <ac:spMkLst>
            <pc:docMk/>
            <pc:sldMk cId="620355945" sldId="446"/>
            <ac:spMk id="3" creationId="{D0AFD1DB-B044-0648-E60F-AA4186BD77A0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825236691" sldId="446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666557322" sldId="447"/>
        </pc:sldMkLst>
      </pc:sldChg>
      <pc:sldChg chg="modSp new mod">
        <pc:chgData name="firazsidqi" userId="51388aab-6cd2-4dcf-9d6c-f13fe48edf7a" providerId="ADAL" clId="{1E20974F-427B-4E10-9C93-63A26FDBCC4E}" dt="2024-11-28T11:48:15.385" v="12832" actId="20577"/>
        <pc:sldMkLst>
          <pc:docMk/>
          <pc:sldMk cId="4260172816" sldId="447"/>
        </pc:sldMkLst>
        <pc:spChg chg="mod">
          <ac:chgData name="firazsidqi" userId="51388aab-6cd2-4dcf-9d6c-f13fe48edf7a" providerId="ADAL" clId="{1E20974F-427B-4E10-9C93-63A26FDBCC4E}" dt="2024-11-28T11:32:32.020" v="12260" actId="20577"/>
          <ac:spMkLst>
            <pc:docMk/>
            <pc:sldMk cId="4260172816" sldId="447"/>
            <ac:spMk id="2" creationId="{74DAF556-A804-113E-548D-7EF09E1C8AAE}"/>
          </ac:spMkLst>
        </pc:spChg>
        <pc:spChg chg="mod">
          <ac:chgData name="firazsidqi" userId="51388aab-6cd2-4dcf-9d6c-f13fe48edf7a" providerId="ADAL" clId="{1E20974F-427B-4E10-9C93-63A26FDBCC4E}" dt="2024-11-28T11:48:15.385" v="12832" actId="20577"/>
          <ac:spMkLst>
            <pc:docMk/>
            <pc:sldMk cId="4260172816" sldId="447"/>
            <ac:spMk id="3" creationId="{AB973523-C15E-69D5-1187-5094A39E7A25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806795572" sldId="448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966610830" sldId="44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220078028" sldId="450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403339689" sldId="451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46787541" sldId="45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659434360" sldId="453"/>
        </pc:sldMkLst>
      </pc:sldChg>
    </pc:docChg>
  </pc:docChgLst>
  <pc:docChgLst>
    <pc:chgData name="Firas Quthbi Sidqi" userId="5d4a8802-a5f5-42e6-ba4c-e5eacfd93cdf" providerId="ADAL" clId="{774080B3-F498-4CB2-9360-CC4FE14F07B1}"/>
    <pc:docChg chg="undo redo custSel addSld delSld modSld sldOrd addSection modSection">
      <pc:chgData name="Firas Quthbi Sidqi" userId="5d4a8802-a5f5-42e6-ba4c-e5eacfd93cdf" providerId="ADAL" clId="{774080B3-F498-4CB2-9360-CC4FE14F07B1}" dt="2024-10-16T07:11:03.974" v="3930" actId="207"/>
      <pc:docMkLst>
        <pc:docMk/>
      </pc:docMkLst>
      <pc:sldChg chg="modSp mod">
        <pc:chgData name="Firas Quthbi Sidqi" userId="5d4a8802-a5f5-42e6-ba4c-e5eacfd93cdf" providerId="ADAL" clId="{774080B3-F498-4CB2-9360-CC4FE14F07B1}" dt="2024-10-15T15:56:51.531" v="404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774080B3-F498-4CB2-9360-CC4FE14F07B1}" dt="2024-10-15T15:56:51.531" v="404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s Quthbi Sidqi" userId="5d4a8802-a5f5-42e6-ba4c-e5eacfd93cdf" providerId="ADAL" clId="{774080B3-F498-4CB2-9360-CC4FE14F07B1}" dt="2024-10-15T18:14:41.837" v="3887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774080B3-F498-4CB2-9360-CC4FE14F07B1}" dt="2024-10-15T18:14:41.837" v="3887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addSp delSp modSp mod">
        <pc:chgData name="Firas Quthbi Sidqi" userId="5d4a8802-a5f5-42e6-ba4c-e5eacfd93cdf" providerId="ADAL" clId="{774080B3-F498-4CB2-9360-CC4FE14F07B1}" dt="2024-10-15T14:19:33.338" v="347" actId="404"/>
        <pc:sldMkLst>
          <pc:docMk/>
          <pc:sldMk cId="2771939539" sldId="259"/>
        </pc:sldMkLst>
        <pc:graphicFrameChg chg="mod modGraphic">
          <ac:chgData name="Firas Quthbi Sidqi" userId="5d4a8802-a5f5-42e6-ba4c-e5eacfd93cdf" providerId="ADAL" clId="{774080B3-F498-4CB2-9360-CC4FE14F07B1}" dt="2024-10-15T14:19:33.338" v="347" actId="404"/>
          <ac:graphicFrameMkLst>
            <pc:docMk/>
            <pc:sldMk cId="2771939539" sldId="259"/>
            <ac:graphicFrameMk id="7" creationId="{0738F183-0964-844B-D63D-89F53151F341}"/>
          </ac:graphicFrameMkLst>
        </pc:graphicFrameChg>
        <pc:graphicFrameChg chg="mod modGraphic">
          <ac:chgData name="Firas Quthbi Sidqi" userId="5d4a8802-a5f5-42e6-ba4c-e5eacfd93cdf" providerId="ADAL" clId="{774080B3-F498-4CB2-9360-CC4FE14F07B1}" dt="2024-10-15T14:19:21.548" v="344" actId="404"/>
          <ac:graphicFrameMkLst>
            <pc:docMk/>
            <pc:sldMk cId="2771939539" sldId="259"/>
            <ac:graphicFrameMk id="8" creationId="{01B197F6-A5C6-4A0A-0406-D723F1BCD184}"/>
          </ac:graphicFrameMkLst>
        </pc:graphicFrameChg>
        <pc:graphicFrameChg chg="mod modGraphic">
          <ac:chgData name="Firas Quthbi Sidqi" userId="5d4a8802-a5f5-42e6-ba4c-e5eacfd93cdf" providerId="ADAL" clId="{774080B3-F498-4CB2-9360-CC4FE14F07B1}" dt="2024-10-15T14:19:10.190" v="341" actId="404"/>
          <ac:graphicFrameMkLst>
            <pc:docMk/>
            <pc:sldMk cId="2771939539" sldId="259"/>
            <ac:graphicFrameMk id="9" creationId="{10735026-569B-6BA2-C8EB-450369E20B98}"/>
          </ac:graphicFrameMkLst>
        </pc:graphicFrameChg>
        <pc:graphicFrameChg chg="mod modGraphic">
          <ac:chgData name="Firas Quthbi Sidqi" userId="5d4a8802-a5f5-42e6-ba4c-e5eacfd93cdf" providerId="ADAL" clId="{774080B3-F498-4CB2-9360-CC4FE14F07B1}" dt="2024-10-15T14:18:56.919" v="338" actId="404"/>
          <ac:graphicFrameMkLst>
            <pc:docMk/>
            <pc:sldMk cId="2771939539" sldId="259"/>
            <ac:graphicFrameMk id="10" creationId="{5A7156EB-9F80-6DA9-1505-F0DF0B40D743}"/>
          </ac:graphicFrameMkLst>
        </pc:graphicFrameChg>
        <pc:picChg chg="add mod">
          <ac:chgData name="Firas Quthbi Sidqi" userId="5d4a8802-a5f5-42e6-ba4c-e5eacfd93cdf" providerId="ADAL" clId="{774080B3-F498-4CB2-9360-CC4FE14F07B1}" dt="2024-10-15T14:11:18.848" v="259" actId="1076"/>
          <ac:picMkLst>
            <pc:docMk/>
            <pc:sldMk cId="2771939539" sldId="259"/>
            <ac:picMk id="5" creationId="{86C10B1E-F9FB-606D-6D2C-E9A4437C93A7}"/>
          </ac:picMkLst>
        </pc:picChg>
        <pc:picChg chg="del">
          <ac:chgData name="Firas Quthbi Sidqi" userId="5d4a8802-a5f5-42e6-ba4c-e5eacfd93cdf" providerId="ADAL" clId="{774080B3-F498-4CB2-9360-CC4FE14F07B1}" dt="2024-10-15T14:09:45.232" v="241" actId="478"/>
          <ac:picMkLst>
            <pc:docMk/>
            <pc:sldMk cId="2771939539" sldId="259"/>
            <ac:picMk id="6" creationId="{5C391754-5AF0-CD26-90BE-AEA7F49C1F85}"/>
          </ac:picMkLst>
        </pc:picChg>
      </pc:sldChg>
      <pc:sldChg chg="addSp modSp mod">
        <pc:chgData name="Firas Quthbi Sidqi" userId="5d4a8802-a5f5-42e6-ba4c-e5eacfd93cdf" providerId="ADAL" clId="{774080B3-F498-4CB2-9360-CC4FE14F07B1}" dt="2024-10-15T17:24:03.909" v="2803" actId="20577"/>
        <pc:sldMkLst>
          <pc:docMk/>
          <pc:sldMk cId="572451064" sldId="263"/>
        </pc:sldMkLst>
        <pc:spChg chg="mod">
          <ac:chgData name="Firas Quthbi Sidqi" userId="5d4a8802-a5f5-42e6-ba4c-e5eacfd93cdf" providerId="ADAL" clId="{774080B3-F498-4CB2-9360-CC4FE14F07B1}" dt="2024-10-15T17:21:23.609" v="2791" actId="14100"/>
          <ac:spMkLst>
            <pc:docMk/>
            <pc:sldMk cId="572451064" sldId="263"/>
            <ac:spMk id="2" creationId="{BCA110F2-AC10-41C4-812C-1FCE5D806117}"/>
          </ac:spMkLst>
        </pc:spChg>
        <pc:spChg chg="add 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5" creationId="{2CD0C5DF-CC61-5E83-1C2F-0DECD09DEA54}"/>
          </ac:spMkLst>
        </pc:spChg>
        <pc:spChg chg="add 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6" creationId="{0C4123B1-D6BD-83C3-3E85-CB70C2301D60}"/>
          </ac:spMkLst>
        </pc:spChg>
        <pc:spChg chg="add 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7" creationId="{A5F9C535-EF05-08F8-A162-65E303C584B1}"/>
          </ac:spMkLst>
        </pc:spChg>
        <pc:spChg chg="mod">
          <ac:chgData name="Firas Quthbi Sidqi" userId="5d4a8802-a5f5-42e6-ba4c-e5eacfd93cdf" providerId="ADAL" clId="{774080B3-F498-4CB2-9360-CC4FE14F07B1}" dt="2024-10-15T17:24:03.909" v="2803" actId="20577"/>
          <ac:spMkLst>
            <pc:docMk/>
            <pc:sldMk cId="572451064" sldId="263"/>
            <ac:spMk id="11" creationId="{543DA7E8-CBBA-6465-A531-53F53ADCBB5C}"/>
          </ac:spMkLst>
        </pc:spChg>
        <pc:spChg chg="mod">
          <ac:chgData name="Firas Quthbi Sidqi" userId="5d4a8802-a5f5-42e6-ba4c-e5eacfd93cdf" providerId="ADAL" clId="{774080B3-F498-4CB2-9360-CC4FE14F07B1}" dt="2024-10-15T17:20:59.451" v="2736" actId="1076"/>
          <ac:spMkLst>
            <pc:docMk/>
            <pc:sldMk cId="572451064" sldId="263"/>
            <ac:spMk id="13" creationId="{6BB25B55-6E88-99A8-2534-B248E1159A69}"/>
          </ac:spMkLst>
        </pc:spChg>
        <pc:spChg chg="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17" creationId="{39B7455A-7409-BD88-E36E-15665F806CE4}"/>
          </ac:spMkLst>
        </pc:spChg>
        <pc:spChg chg="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22" creationId="{99D502E4-C423-3C27-97F1-118AC3C03023}"/>
          </ac:spMkLst>
        </pc:spChg>
        <pc:graphicFrameChg chg="mod modGraphic">
          <ac:chgData name="Firas Quthbi Sidqi" userId="5d4a8802-a5f5-42e6-ba4c-e5eacfd93cdf" providerId="ADAL" clId="{774080B3-F498-4CB2-9360-CC4FE14F07B1}" dt="2024-10-15T17:20:59.451" v="2736" actId="1076"/>
          <ac:graphicFrameMkLst>
            <pc:docMk/>
            <pc:sldMk cId="572451064" sldId="263"/>
            <ac:graphicFrameMk id="3" creationId="{99AE7051-4FF4-9AC2-7378-337D291BDD2C}"/>
          </ac:graphicFrameMkLst>
        </pc:graphicFrameChg>
        <pc:picChg chg="mod">
          <ac:chgData name="Firas Quthbi Sidqi" userId="5d4a8802-a5f5-42e6-ba4c-e5eacfd93cdf" providerId="ADAL" clId="{774080B3-F498-4CB2-9360-CC4FE14F07B1}" dt="2024-10-15T17:21:34.459" v="2795" actId="14100"/>
          <ac:picMkLst>
            <pc:docMk/>
            <pc:sldMk cId="572451064" sldId="263"/>
            <ac:picMk id="16" creationId="{2E6D06E7-1DE6-3F7A-40EE-5269842AF654}"/>
          </ac:picMkLst>
        </pc:picChg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984569571" sldId="264"/>
        </pc:sldMkLst>
      </pc:sldChg>
      <pc:sldChg chg="addSp modSp add mod">
        <pc:chgData name="Firas Quthbi Sidqi" userId="5d4a8802-a5f5-42e6-ba4c-e5eacfd93cdf" providerId="ADAL" clId="{774080B3-F498-4CB2-9360-CC4FE14F07B1}" dt="2024-10-15T18:09:34.193" v="3678" actId="20577"/>
        <pc:sldMkLst>
          <pc:docMk/>
          <pc:sldMk cId="909216801" sldId="265"/>
        </pc:sldMkLst>
        <pc:spChg chg="mod">
          <ac:chgData name="Firas Quthbi Sidqi" userId="5d4a8802-a5f5-42e6-ba4c-e5eacfd93cdf" providerId="ADAL" clId="{774080B3-F498-4CB2-9360-CC4FE14F07B1}" dt="2024-10-15T18:09:34.193" v="3678" actId="20577"/>
          <ac:spMkLst>
            <pc:docMk/>
            <pc:sldMk cId="909216801" sldId="265"/>
            <ac:spMk id="2" creationId="{791A5405-1519-48E8-8741-F4141163FCF5}"/>
          </ac:spMkLst>
        </pc:spChg>
        <pc:spChg chg="add mod">
          <ac:chgData name="Firas Quthbi Sidqi" userId="5d4a8802-a5f5-42e6-ba4c-e5eacfd93cdf" providerId="ADAL" clId="{774080B3-F498-4CB2-9360-CC4FE14F07B1}" dt="2024-10-15T18:08:43.726" v="3639" actId="14100"/>
          <ac:spMkLst>
            <pc:docMk/>
            <pc:sldMk cId="909216801" sldId="265"/>
            <ac:spMk id="3" creationId="{5683AEB1-2C5F-C60A-4847-2064760A6AF5}"/>
          </ac:spMkLst>
        </pc:spChg>
        <pc:spChg chg="add mod">
          <ac:chgData name="Firas Quthbi Sidqi" userId="5d4a8802-a5f5-42e6-ba4c-e5eacfd93cdf" providerId="ADAL" clId="{774080B3-F498-4CB2-9360-CC4FE14F07B1}" dt="2024-10-15T18:09:12.526" v="3647" actId="1076"/>
          <ac:spMkLst>
            <pc:docMk/>
            <pc:sldMk cId="909216801" sldId="265"/>
            <ac:spMk id="5" creationId="{5855D79A-7DA9-257C-A292-D6C03C69CD8C}"/>
          </ac:spMkLst>
        </pc:spChg>
      </pc:sldChg>
      <pc:sldChg chg="del">
        <pc:chgData name="Firas Quthbi Sidqi" userId="5d4a8802-a5f5-42e6-ba4c-e5eacfd93cdf" providerId="ADAL" clId="{774080B3-F498-4CB2-9360-CC4FE14F07B1}" dt="2024-10-15T18:08:11.296" v="3633" actId="2696"/>
        <pc:sldMkLst>
          <pc:docMk/>
          <pc:sldMk cId="1993890024" sldId="265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261826368" sldId="266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863241658" sldId="267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15731679" sldId="268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293479146" sldId="269"/>
        </pc:sldMkLst>
      </pc:sldChg>
      <pc:sldChg chg="modSp mod ord">
        <pc:chgData name="Firas Quthbi Sidqi" userId="5d4a8802-a5f5-42e6-ba4c-e5eacfd93cdf" providerId="ADAL" clId="{774080B3-F498-4CB2-9360-CC4FE14F07B1}" dt="2024-10-15T16:15:18.418" v="1402"/>
        <pc:sldMkLst>
          <pc:docMk/>
          <pc:sldMk cId="607613478" sldId="270"/>
        </pc:sldMkLst>
        <pc:spChg chg="mod">
          <ac:chgData name="Firas Quthbi Sidqi" userId="5d4a8802-a5f5-42e6-ba4c-e5eacfd93cdf" providerId="ADAL" clId="{774080B3-F498-4CB2-9360-CC4FE14F07B1}" dt="2024-10-15T16:14:59.917" v="1400" actId="20577"/>
          <ac:spMkLst>
            <pc:docMk/>
            <pc:sldMk cId="607613478" sldId="270"/>
            <ac:spMk id="2" creationId="{BCA110F2-AC10-41C4-812C-1FCE5D806117}"/>
          </ac:spMkLst>
        </pc:spChg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24473733" sldId="271"/>
        </pc:sldMkLst>
      </pc:sldChg>
      <pc:sldChg chg="modSp mod">
        <pc:chgData name="Firas Quthbi Sidqi" userId="5d4a8802-a5f5-42e6-ba4c-e5eacfd93cdf" providerId="ADAL" clId="{774080B3-F498-4CB2-9360-CC4FE14F07B1}" dt="2024-10-15T16:19:00.416" v="1490"/>
        <pc:sldMkLst>
          <pc:docMk/>
          <pc:sldMk cId="2258832831" sldId="272"/>
        </pc:sldMkLst>
        <pc:spChg chg="mod">
          <ac:chgData name="Firas Quthbi Sidqi" userId="5d4a8802-a5f5-42e6-ba4c-e5eacfd93cdf" providerId="ADAL" clId="{774080B3-F498-4CB2-9360-CC4FE14F07B1}" dt="2024-10-15T16:19:00.416" v="1490"/>
          <ac:spMkLst>
            <pc:docMk/>
            <pc:sldMk cId="2258832831" sldId="272"/>
            <ac:spMk id="3" creationId="{72C333A7-070F-4747-8864-78D1753C82EB}"/>
          </ac:spMkLst>
        </pc:spChg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226853610" sldId="273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1618306734" sldId="274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834699929" sldId="275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4250691869" sldId="276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417225962" sldId="277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196806936" sldId="278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474279148" sldId="279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182534224" sldId="280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552034264" sldId="281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141979718" sldId="282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720585176" sldId="283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942797668" sldId="284"/>
        </pc:sldMkLst>
      </pc:sldChg>
      <pc:sldChg chg="delSp modSp add del mod">
        <pc:chgData name="Firas Quthbi Sidqi" userId="5d4a8802-a5f5-42e6-ba4c-e5eacfd93cdf" providerId="ADAL" clId="{774080B3-F498-4CB2-9360-CC4FE14F07B1}" dt="2024-10-15T14:17:45.042" v="335" actId="2696"/>
        <pc:sldMkLst>
          <pc:docMk/>
          <pc:sldMk cId="4230552955" sldId="285"/>
        </pc:sldMkLst>
        <pc:graphicFrameChg chg="del">
          <ac:chgData name="Firas Quthbi Sidqi" userId="5d4a8802-a5f5-42e6-ba4c-e5eacfd93cdf" providerId="ADAL" clId="{774080B3-F498-4CB2-9360-CC4FE14F07B1}" dt="2024-10-15T14:17:33.755" v="328" actId="478"/>
          <ac:graphicFrameMkLst>
            <pc:docMk/>
            <pc:sldMk cId="4230552955" sldId="285"/>
            <ac:graphicFrameMk id="7" creationId="{0738F183-0964-844B-D63D-89F53151F341}"/>
          </ac:graphicFrameMkLst>
        </pc:graphicFrameChg>
        <pc:graphicFrameChg chg="del">
          <ac:chgData name="Firas Quthbi Sidqi" userId="5d4a8802-a5f5-42e6-ba4c-e5eacfd93cdf" providerId="ADAL" clId="{774080B3-F498-4CB2-9360-CC4FE14F07B1}" dt="2024-10-15T14:17:32.310" v="327" actId="478"/>
          <ac:graphicFrameMkLst>
            <pc:docMk/>
            <pc:sldMk cId="4230552955" sldId="285"/>
            <ac:graphicFrameMk id="8" creationId="{01B197F6-A5C6-4A0A-0406-D723F1BCD184}"/>
          </ac:graphicFrameMkLst>
        </pc:graphicFrameChg>
        <pc:graphicFrameChg chg="del">
          <ac:chgData name="Firas Quthbi Sidqi" userId="5d4a8802-a5f5-42e6-ba4c-e5eacfd93cdf" providerId="ADAL" clId="{774080B3-F498-4CB2-9360-CC4FE14F07B1}" dt="2024-10-15T14:17:34.639" v="329" actId="478"/>
          <ac:graphicFrameMkLst>
            <pc:docMk/>
            <pc:sldMk cId="4230552955" sldId="285"/>
            <ac:graphicFrameMk id="9" creationId="{10735026-569B-6BA2-C8EB-450369E20B98}"/>
          </ac:graphicFrameMkLst>
        </pc:graphicFrameChg>
        <pc:graphicFrameChg chg="del modGraphic">
          <ac:chgData name="Firas Quthbi Sidqi" userId="5d4a8802-a5f5-42e6-ba4c-e5eacfd93cdf" providerId="ADAL" clId="{774080B3-F498-4CB2-9360-CC4FE14F07B1}" dt="2024-10-15T14:17:36.353" v="331" actId="478"/>
          <ac:graphicFrameMkLst>
            <pc:docMk/>
            <pc:sldMk cId="4230552955" sldId="285"/>
            <ac:graphicFrameMk id="10" creationId="{5A7156EB-9F80-6DA9-1505-F0DF0B40D743}"/>
          </ac:graphicFrameMkLst>
        </pc:graphicFrameChg>
        <pc:picChg chg="del">
          <ac:chgData name="Firas Quthbi Sidqi" userId="5d4a8802-a5f5-42e6-ba4c-e5eacfd93cdf" providerId="ADAL" clId="{774080B3-F498-4CB2-9360-CC4FE14F07B1}" dt="2024-10-15T14:17:31.842" v="326" actId="478"/>
          <ac:picMkLst>
            <pc:docMk/>
            <pc:sldMk cId="4230552955" sldId="285"/>
            <ac:picMk id="5" creationId="{86C10B1E-F9FB-606D-6D2C-E9A4437C93A7}"/>
          </ac:picMkLst>
        </pc:picChg>
      </pc:sldChg>
      <pc:sldChg chg="modSp new mod">
        <pc:chgData name="Firas Quthbi Sidqi" userId="5d4a8802-a5f5-42e6-ba4c-e5eacfd93cdf" providerId="ADAL" clId="{774080B3-F498-4CB2-9360-CC4FE14F07B1}" dt="2024-10-15T16:07:15.154" v="1138" actId="20577"/>
        <pc:sldMkLst>
          <pc:docMk/>
          <pc:sldMk cId="2629509934" sldId="286"/>
        </pc:sldMkLst>
        <pc:spChg chg="mod">
          <ac:chgData name="Firas Quthbi Sidqi" userId="5d4a8802-a5f5-42e6-ba4c-e5eacfd93cdf" providerId="ADAL" clId="{774080B3-F498-4CB2-9360-CC4FE14F07B1}" dt="2024-10-15T15:59:21.151" v="462" actId="20577"/>
          <ac:spMkLst>
            <pc:docMk/>
            <pc:sldMk cId="2629509934" sldId="286"/>
            <ac:spMk id="2" creationId="{1858E83A-5407-6BB6-E6EF-512C2418AACE}"/>
          </ac:spMkLst>
        </pc:spChg>
        <pc:spChg chg="mod">
          <ac:chgData name="Firas Quthbi Sidqi" userId="5d4a8802-a5f5-42e6-ba4c-e5eacfd93cdf" providerId="ADAL" clId="{774080B3-F498-4CB2-9360-CC4FE14F07B1}" dt="2024-10-15T16:07:15.154" v="1138" actId="20577"/>
          <ac:spMkLst>
            <pc:docMk/>
            <pc:sldMk cId="2629509934" sldId="286"/>
            <ac:spMk id="3" creationId="{AF08F759-4642-8752-3E55-4F459FCD6E4C}"/>
          </ac:spMkLst>
        </pc:spChg>
      </pc:sldChg>
      <pc:sldChg chg="new del">
        <pc:chgData name="Firas Quthbi Sidqi" userId="5d4a8802-a5f5-42e6-ba4c-e5eacfd93cdf" providerId="ADAL" clId="{774080B3-F498-4CB2-9360-CC4FE14F07B1}" dt="2024-10-15T14:17:40.122" v="333" actId="680"/>
        <pc:sldMkLst>
          <pc:docMk/>
          <pc:sldMk cId="3282862231" sldId="286"/>
        </pc:sldMkLst>
      </pc:sldChg>
      <pc:sldChg chg="addSp delSp modSp new mod">
        <pc:chgData name="Firas Quthbi Sidqi" userId="5d4a8802-a5f5-42e6-ba4c-e5eacfd93cdf" providerId="ADAL" clId="{774080B3-F498-4CB2-9360-CC4FE14F07B1}" dt="2024-10-15T16:06:10.312" v="1015" actId="14100"/>
        <pc:sldMkLst>
          <pc:docMk/>
          <pc:sldMk cId="2580297076" sldId="287"/>
        </pc:sldMkLst>
        <pc:spChg chg="mod">
          <ac:chgData name="Firas Quthbi Sidqi" userId="5d4a8802-a5f5-42e6-ba4c-e5eacfd93cdf" providerId="ADAL" clId="{774080B3-F498-4CB2-9360-CC4FE14F07B1}" dt="2024-10-15T16:02:03.880" v="675" actId="20577"/>
          <ac:spMkLst>
            <pc:docMk/>
            <pc:sldMk cId="2580297076" sldId="287"/>
            <ac:spMk id="2" creationId="{F994DAC6-6486-2E3A-2FE4-17E83D109004}"/>
          </ac:spMkLst>
        </pc:spChg>
        <pc:spChg chg="add del mod">
          <ac:chgData name="Firas Quthbi Sidqi" userId="5d4a8802-a5f5-42e6-ba4c-e5eacfd93cdf" providerId="ADAL" clId="{774080B3-F498-4CB2-9360-CC4FE14F07B1}" dt="2024-10-15T16:04:49.140" v="1000" actId="20577"/>
          <ac:spMkLst>
            <pc:docMk/>
            <pc:sldMk cId="2580297076" sldId="287"/>
            <ac:spMk id="3" creationId="{AEE13881-90F2-6728-AF59-AFB8EBDC5DDF}"/>
          </ac:spMkLst>
        </pc:spChg>
        <pc:spChg chg="add mod">
          <ac:chgData name="Firas Quthbi Sidqi" userId="5d4a8802-a5f5-42e6-ba4c-e5eacfd93cdf" providerId="ADAL" clId="{774080B3-F498-4CB2-9360-CC4FE14F07B1}" dt="2024-10-15T16:06:10.312" v="1015" actId="14100"/>
          <ac:spMkLst>
            <pc:docMk/>
            <pc:sldMk cId="2580297076" sldId="287"/>
            <ac:spMk id="11" creationId="{5AAE0A12-8FAE-FFAD-69FC-67C879823385}"/>
          </ac:spMkLst>
        </pc:spChg>
        <pc:picChg chg="add del mod ord">
          <ac:chgData name="Firas Quthbi Sidqi" userId="5d4a8802-a5f5-42e6-ba4c-e5eacfd93cdf" providerId="ADAL" clId="{774080B3-F498-4CB2-9360-CC4FE14F07B1}" dt="2024-10-15T16:02:22.473" v="677" actId="22"/>
          <ac:picMkLst>
            <pc:docMk/>
            <pc:sldMk cId="2580297076" sldId="287"/>
            <ac:picMk id="6" creationId="{221DF365-C7C8-662B-C2F5-CA657897DEE7}"/>
          </ac:picMkLst>
        </pc:picChg>
        <pc:picChg chg="add del mod">
          <ac:chgData name="Firas Quthbi Sidqi" userId="5d4a8802-a5f5-42e6-ba4c-e5eacfd93cdf" providerId="ADAL" clId="{774080B3-F498-4CB2-9360-CC4FE14F07B1}" dt="2024-10-15T16:05:20.309" v="1002" actId="478"/>
          <ac:picMkLst>
            <pc:docMk/>
            <pc:sldMk cId="2580297076" sldId="287"/>
            <ac:picMk id="8" creationId="{17BA242D-7DB2-4055-B7DF-D1916DAEA645}"/>
          </ac:picMkLst>
        </pc:picChg>
        <pc:picChg chg="add mod">
          <ac:chgData name="Firas Quthbi Sidqi" userId="5d4a8802-a5f5-42e6-ba4c-e5eacfd93cdf" providerId="ADAL" clId="{774080B3-F498-4CB2-9360-CC4FE14F07B1}" dt="2024-10-15T16:06:04.864" v="1012" actId="1076"/>
          <ac:picMkLst>
            <pc:docMk/>
            <pc:sldMk cId="2580297076" sldId="287"/>
            <ac:picMk id="10" creationId="{F3AD8694-2B86-1F63-B6CD-8B64E088C853}"/>
          </ac:picMkLst>
        </pc:picChg>
      </pc:sldChg>
      <pc:sldChg chg="addSp modSp new del mod">
        <pc:chgData name="Firas Quthbi Sidqi" userId="5d4a8802-a5f5-42e6-ba4c-e5eacfd93cdf" providerId="ADAL" clId="{774080B3-F498-4CB2-9360-CC4FE14F07B1}" dt="2024-10-15T16:12:05.216" v="1316" actId="2696"/>
        <pc:sldMkLst>
          <pc:docMk/>
          <pc:sldMk cId="2742106904" sldId="288"/>
        </pc:sldMkLst>
        <pc:spChg chg="mod">
          <ac:chgData name="Firas Quthbi Sidqi" userId="5d4a8802-a5f5-42e6-ba4c-e5eacfd93cdf" providerId="ADAL" clId="{774080B3-F498-4CB2-9360-CC4FE14F07B1}" dt="2024-10-15T16:06:22.341" v="1017" actId="20577"/>
          <ac:spMkLst>
            <pc:docMk/>
            <pc:sldMk cId="2742106904" sldId="288"/>
            <ac:spMk id="2" creationId="{C96CBDE6-6CDF-9D6E-2D4E-5ACD232578C3}"/>
          </ac:spMkLst>
        </pc:spChg>
        <pc:spChg chg="mod">
          <ac:chgData name="Firas Quthbi Sidqi" userId="5d4a8802-a5f5-42e6-ba4c-e5eacfd93cdf" providerId="ADAL" clId="{774080B3-F498-4CB2-9360-CC4FE14F07B1}" dt="2024-10-15T16:07:35.845" v="1144" actId="20577"/>
          <ac:spMkLst>
            <pc:docMk/>
            <pc:sldMk cId="2742106904" sldId="288"/>
            <ac:spMk id="3" creationId="{C7ECB6B7-04C7-0551-5345-4D6FF471F78E}"/>
          </ac:spMkLst>
        </pc:spChg>
        <pc:picChg chg="add mod">
          <ac:chgData name="Firas Quthbi Sidqi" userId="5d4a8802-a5f5-42e6-ba4c-e5eacfd93cdf" providerId="ADAL" clId="{774080B3-F498-4CB2-9360-CC4FE14F07B1}" dt="2024-10-15T16:07:38.232" v="1146" actId="1076"/>
          <ac:picMkLst>
            <pc:docMk/>
            <pc:sldMk cId="2742106904" sldId="288"/>
            <ac:picMk id="6" creationId="{5886132D-9998-11F7-68D8-01E8B351146E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6:11:56.165" v="1314" actId="20577"/>
        <pc:sldMkLst>
          <pc:docMk/>
          <pc:sldMk cId="3298786945" sldId="289"/>
        </pc:sldMkLst>
        <pc:spChg chg="mod">
          <ac:chgData name="Firas Quthbi Sidqi" userId="5d4a8802-a5f5-42e6-ba4c-e5eacfd93cdf" providerId="ADAL" clId="{774080B3-F498-4CB2-9360-CC4FE14F07B1}" dt="2024-10-15T16:07:50.922" v="1150"/>
          <ac:spMkLst>
            <pc:docMk/>
            <pc:sldMk cId="3298786945" sldId="289"/>
            <ac:spMk id="2" creationId="{F994DAC6-6486-2E3A-2FE4-17E83D109004}"/>
          </ac:spMkLst>
        </pc:spChg>
        <pc:spChg chg="mod">
          <ac:chgData name="Firas Quthbi Sidqi" userId="5d4a8802-a5f5-42e6-ba4c-e5eacfd93cdf" providerId="ADAL" clId="{774080B3-F498-4CB2-9360-CC4FE14F07B1}" dt="2024-10-15T16:11:56.165" v="1314" actId="20577"/>
          <ac:spMkLst>
            <pc:docMk/>
            <pc:sldMk cId="3298786945" sldId="289"/>
            <ac:spMk id="3" creationId="{AEE13881-90F2-6728-AF59-AFB8EBDC5DDF}"/>
          </ac:spMkLst>
        </pc:spChg>
        <pc:spChg chg="add del">
          <ac:chgData name="Firas Quthbi Sidqi" userId="5d4a8802-a5f5-42e6-ba4c-e5eacfd93cdf" providerId="ADAL" clId="{774080B3-F498-4CB2-9360-CC4FE14F07B1}" dt="2024-10-15T16:07:58.754" v="1155" actId="22"/>
          <ac:spMkLst>
            <pc:docMk/>
            <pc:sldMk cId="3298786945" sldId="289"/>
            <ac:spMk id="6" creationId="{20481211-8F82-09C5-A9BB-18EF499B8940}"/>
          </ac:spMkLst>
        </pc:spChg>
        <pc:spChg chg="mod ord">
          <ac:chgData name="Firas Quthbi Sidqi" userId="5d4a8802-a5f5-42e6-ba4c-e5eacfd93cdf" providerId="ADAL" clId="{774080B3-F498-4CB2-9360-CC4FE14F07B1}" dt="2024-10-15T16:08:40.080" v="1168" actId="14100"/>
          <ac:spMkLst>
            <pc:docMk/>
            <pc:sldMk cId="3298786945" sldId="289"/>
            <ac:spMk id="11" creationId="{5AAE0A12-8FAE-FFAD-69FC-67C879823385}"/>
          </ac:spMkLst>
        </pc:spChg>
        <pc:picChg chg="add mod modCrop">
          <ac:chgData name="Firas Quthbi Sidqi" userId="5d4a8802-a5f5-42e6-ba4c-e5eacfd93cdf" providerId="ADAL" clId="{774080B3-F498-4CB2-9360-CC4FE14F07B1}" dt="2024-10-15T16:08:28.727" v="1164" actId="1076"/>
          <ac:picMkLst>
            <pc:docMk/>
            <pc:sldMk cId="3298786945" sldId="289"/>
            <ac:picMk id="8" creationId="{6DCB050B-FE88-59C6-BEC3-8C7BD437500D}"/>
          </ac:picMkLst>
        </pc:picChg>
        <pc:picChg chg="del mod">
          <ac:chgData name="Firas Quthbi Sidqi" userId="5d4a8802-a5f5-42e6-ba4c-e5eacfd93cdf" providerId="ADAL" clId="{774080B3-F498-4CB2-9360-CC4FE14F07B1}" dt="2024-10-15T16:07:57.266" v="1153" actId="478"/>
          <ac:picMkLst>
            <pc:docMk/>
            <pc:sldMk cId="3298786945" sldId="289"/>
            <ac:picMk id="10" creationId="{F3AD8694-2B86-1F63-B6CD-8B64E088C853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6:15:50.502" v="1476" actId="20577"/>
        <pc:sldMkLst>
          <pc:docMk/>
          <pc:sldMk cId="2048696128" sldId="290"/>
        </pc:sldMkLst>
        <pc:spChg chg="mod">
          <ac:chgData name="Firas Quthbi Sidqi" userId="5d4a8802-a5f5-42e6-ba4c-e5eacfd93cdf" providerId="ADAL" clId="{774080B3-F498-4CB2-9360-CC4FE14F07B1}" dt="2024-10-15T16:12:17.400" v="1317"/>
          <ac:spMkLst>
            <pc:docMk/>
            <pc:sldMk cId="2048696128" sldId="290"/>
            <ac:spMk id="2" creationId="{F994DAC6-6486-2E3A-2FE4-17E83D109004}"/>
          </ac:spMkLst>
        </pc:spChg>
        <pc:spChg chg="mod">
          <ac:chgData name="Firas Quthbi Sidqi" userId="5d4a8802-a5f5-42e6-ba4c-e5eacfd93cdf" providerId="ADAL" clId="{774080B3-F498-4CB2-9360-CC4FE14F07B1}" dt="2024-10-15T16:15:50.502" v="1476" actId="20577"/>
          <ac:spMkLst>
            <pc:docMk/>
            <pc:sldMk cId="2048696128" sldId="290"/>
            <ac:spMk id="3" creationId="{AEE13881-90F2-6728-AF59-AFB8EBDC5DDF}"/>
          </ac:spMkLst>
        </pc:spChg>
        <pc:spChg chg="add del">
          <ac:chgData name="Firas Quthbi Sidqi" userId="5d4a8802-a5f5-42e6-ba4c-e5eacfd93cdf" providerId="ADAL" clId="{774080B3-F498-4CB2-9360-CC4FE14F07B1}" dt="2024-10-15T16:12:46.912" v="1323" actId="22"/>
          <ac:spMkLst>
            <pc:docMk/>
            <pc:sldMk cId="2048696128" sldId="290"/>
            <ac:spMk id="6" creationId="{E25402D7-4FF3-0A31-8E98-96E921F2DEDD}"/>
          </ac:spMkLst>
        </pc:spChg>
        <pc:spChg chg="add mod">
          <ac:chgData name="Firas Quthbi Sidqi" userId="5d4a8802-a5f5-42e6-ba4c-e5eacfd93cdf" providerId="ADAL" clId="{774080B3-F498-4CB2-9360-CC4FE14F07B1}" dt="2024-10-15T16:14:30.535" v="1399" actId="14100"/>
          <ac:spMkLst>
            <pc:docMk/>
            <pc:sldMk cId="2048696128" sldId="290"/>
            <ac:spMk id="10" creationId="{B1B600EE-FEBC-53A5-F15B-58219F3C9512}"/>
          </ac:spMkLst>
        </pc:spChg>
        <pc:spChg chg="del">
          <ac:chgData name="Firas Quthbi Sidqi" userId="5d4a8802-a5f5-42e6-ba4c-e5eacfd93cdf" providerId="ADAL" clId="{774080B3-F498-4CB2-9360-CC4FE14F07B1}" dt="2024-10-15T16:12:43.698" v="1321" actId="478"/>
          <ac:spMkLst>
            <pc:docMk/>
            <pc:sldMk cId="2048696128" sldId="290"/>
            <ac:spMk id="11" creationId="{5AAE0A12-8FAE-FFAD-69FC-67C879823385}"/>
          </ac:spMkLst>
        </pc:spChg>
        <pc:picChg chg="del mod">
          <ac:chgData name="Firas Quthbi Sidqi" userId="5d4a8802-a5f5-42e6-ba4c-e5eacfd93cdf" providerId="ADAL" clId="{774080B3-F498-4CB2-9360-CC4FE14F07B1}" dt="2024-10-15T16:12:41.841" v="1320" actId="478"/>
          <ac:picMkLst>
            <pc:docMk/>
            <pc:sldMk cId="2048696128" sldId="290"/>
            <ac:picMk id="8" creationId="{6DCB050B-FE88-59C6-BEC3-8C7BD437500D}"/>
          </ac:picMkLst>
        </pc:picChg>
        <pc:picChg chg="add mod modCrop">
          <ac:chgData name="Firas Quthbi Sidqi" userId="5d4a8802-a5f5-42e6-ba4c-e5eacfd93cdf" providerId="ADAL" clId="{774080B3-F498-4CB2-9360-CC4FE14F07B1}" dt="2024-10-15T16:14:22.975" v="1396" actId="14100"/>
          <ac:picMkLst>
            <pc:docMk/>
            <pc:sldMk cId="2048696128" sldId="290"/>
            <ac:picMk id="9" creationId="{59AF0495-56AF-8889-7158-FE26084623CA}"/>
          </ac:picMkLst>
        </pc:picChg>
      </pc:sldChg>
      <pc:sldChg chg="modSp add mod ord">
        <pc:chgData name="Firas Quthbi Sidqi" userId="5d4a8802-a5f5-42e6-ba4c-e5eacfd93cdf" providerId="ADAL" clId="{774080B3-F498-4CB2-9360-CC4FE14F07B1}" dt="2024-10-15T16:19:13.821" v="1496"/>
        <pc:sldMkLst>
          <pc:docMk/>
          <pc:sldMk cId="894776303" sldId="291"/>
        </pc:sldMkLst>
        <pc:spChg chg="mod">
          <ac:chgData name="Firas Quthbi Sidqi" userId="5d4a8802-a5f5-42e6-ba4c-e5eacfd93cdf" providerId="ADAL" clId="{774080B3-F498-4CB2-9360-CC4FE14F07B1}" dt="2024-10-15T16:19:11.062" v="1494"/>
          <ac:spMkLst>
            <pc:docMk/>
            <pc:sldMk cId="894776303" sldId="291"/>
            <ac:spMk id="3" creationId="{72C333A7-070F-4747-8864-78D1753C82EB}"/>
          </ac:spMkLst>
        </pc:spChg>
      </pc:sldChg>
      <pc:sldChg chg="addSp delSp modSp new mod">
        <pc:chgData name="Firas Quthbi Sidqi" userId="5d4a8802-a5f5-42e6-ba4c-e5eacfd93cdf" providerId="ADAL" clId="{774080B3-F498-4CB2-9360-CC4FE14F07B1}" dt="2024-10-15T17:05:00.818" v="2429" actId="1076"/>
        <pc:sldMkLst>
          <pc:docMk/>
          <pc:sldMk cId="3773747405" sldId="292"/>
        </pc:sldMkLst>
        <pc:spChg chg="mod">
          <ac:chgData name="Firas Quthbi Sidqi" userId="5d4a8802-a5f5-42e6-ba4c-e5eacfd93cdf" providerId="ADAL" clId="{774080B3-F498-4CB2-9360-CC4FE14F07B1}" dt="2024-10-15T16:56:29.033" v="1779" actId="20577"/>
          <ac:spMkLst>
            <pc:docMk/>
            <pc:sldMk cId="3773747405" sldId="292"/>
            <ac:spMk id="2" creationId="{4DF238A7-6950-804F-AA85-0EAF8CDF471F}"/>
          </ac:spMkLst>
        </pc:spChg>
        <pc:spChg chg="mod">
          <ac:chgData name="Firas Quthbi Sidqi" userId="5d4a8802-a5f5-42e6-ba4c-e5eacfd93cdf" providerId="ADAL" clId="{774080B3-F498-4CB2-9360-CC4FE14F07B1}" dt="2024-10-15T17:04:51.826" v="2427" actId="403"/>
          <ac:spMkLst>
            <pc:docMk/>
            <pc:sldMk cId="3773747405" sldId="292"/>
            <ac:spMk id="3" creationId="{A79C5C82-EE56-92A5-571A-3279E1244189}"/>
          </ac:spMkLst>
        </pc:spChg>
        <pc:graphicFrameChg chg="add del mod">
          <ac:chgData name="Firas Quthbi Sidqi" userId="5d4a8802-a5f5-42e6-ba4c-e5eacfd93cdf" providerId="ADAL" clId="{774080B3-F498-4CB2-9360-CC4FE14F07B1}" dt="2024-10-15T17:02:53.749" v="2261" actId="478"/>
          <ac:graphicFrameMkLst>
            <pc:docMk/>
            <pc:sldMk cId="3773747405" sldId="292"/>
            <ac:graphicFrameMk id="5" creationId="{B17523E5-4316-C90D-2962-FAFFD5BA8427}"/>
          </ac:graphicFrameMkLst>
        </pc:graphicFrameChg>
        <pc:graphicFrameChg chg="add mod">
          <ac:chgData name="Firas Quthbi Sidqi" userId="5d4a8802-a5f5-42e6-ba4c-e5eacfd93cdf" providerId="ADAL" clId="{774080B3-F498-4CB2-9360-CC4FE14F07B1}" dt="2024-10-15T17:05:00.818" v="2429" actId="1076"/>
          <ac:graphicFrameMkLst>
            <pc:docMk/>
            <pc:sldMk cId="3773747405" sldId="292"/>
            <ac:graphicFrameMk id="6" creationId="{6193B073-6CE0-C3B0-F834-A581B8C22702}"/>
          </ac:graphicFrameMkLst>
        </pc:graphicFrameChg>
      </pc:sldChg>
      <pc:sldChg chg="addSp modSp new mod">
        <pc:chgData name="Firas Quthbi Sidqi" userId="5d4a8802-a5f5-42e6-ba4c-e5eacfd93cdf" providerId="ADAL" clId="{774080B3-F498-4CB2-9360-CC4FE14F07B1}" dt="2024-10-15T17:26:59.314" v="2956" actId="113"/>
        <pc:sldMkLst>
          <pc:docMk/>
          <pc:sldMk cId="3642191098" sldId="293"/>
        </pc:sldMkLst>
        <pc:spChg chg="mod">
          <ac:chgData name="Firas Quthbi Sidqi" userId="5d4a8802-a5f5-42e6-ba4c-e5eacfd93cdf" providerId="ADAL" clId="{774080B3-F498-4CB2-9360-CC4FE14F07B1}" dt="2024-10-15T17:05:09.896" v="2430"/>
          <ac:spMkLst>
            <pc:docMk/>
            <pc:sldMk cId="3642191098" sldId="293"/>
            <ac:spMk id="2" creationId="{2EA37887-5D2B-25DA-5FD0-56A9D238B850}"/>
          </ac:spMkLst>
        </pc:spChg>
        <pc:spChg chg="mod">
          <ac:chgData name="Firas Quthbi Sidqi" userId="5d4a8802-a5f5-42e6-ba4c-e5eacfd93cdf" providerId="ADAL" clId="{774080B3-F498-4CB2-9360-CC4FE14F07B1}" dt="2024-10-15T17:26:59.314" v="2956" actId="113"/>
          <ac:spMkLst>
            <pc:docMk/>
            <pc:sldMk cId="3642191098" sldId="293"/>
            <ac:spMk id="3" creationId="{5C4C468B-4921-BAE3-AD08-2855796A50FA}"/>
          </ac:spMkLst>
        </pc:spChg>
        <pc:graphicFrameChg chg="add mod">
          <ac:chgData name="Firas Quthbi Sidqi" userId="5d4a8802-a5f5-42e6-ba4c-e5eacfd93cdf" providerId="ADAL" clId="{774080B3-F498-4CB2-9360-CC4FE14F07B1}" dt="2024-10-15T17:26:40.682" v="2904" actId="1076"/>
          <ac:graphicFrameMkLst>
            <pc:docMk/>
            <pc:sldMk cId="3642191098" sldId="293"/>
            <ac:graphicFrameMk id="5" creationId="{D7F9D7DF-E85E-814E-BA7A-9EC0516CD842}"/>
          </ac:graphicFrameMkLst>
        </pc:graphicFrameChg>
      </pc:sldChg>
      <pc:sldChg chg="modSp add mod ord">
        <pc:chgData name="Firas Quthbi Sidqi" userId="5d4a8802-a5f5-42e6-ba4c-e5eacfd93cdf" providerId="ADAL" clId="{774080B3-F498-4CB2-9360-CC4FE14F07B1}" dt="2024-10-15T17:25:45.727" v="2805" actId="313"/>
        <pc:sldMkLst>
          <pc:docMk/>
          <pc:sldMk cId="2665482707" sldId="294"/>
        </pc:sldMkLst>
        <pc:spChg chg="mod">
          <ac:chgData name="Firas Quthbi Sidqi" userId="5d4a8802-a5f5-42e6-ba4c-e5eacfd93cdf" providerId="ADAL" clId="{774080B3-F498-4CB2-9360-CC4FE14F07B1}" dt="2024-10-15T17:25:45.727" v="2805" actId="313"/>
          <ac:spMkLst>
            <pc:docMk/>
            <pc:sldMk cId="2665482707" sldId="294"/>
            <ac:spMk id="3" creationId="{72C333A7-070F-4747-8864-78D1753C82EB}"/>
          </ac:spMkLst>
        </pc:spChg>
      </pc:sldChg>
      <pc:sldChg chg="addSp delSp modSp new mod ord">
        <pc:chgData name="Firas Quthbi Sidqi" userId="5d4a8802-a5f5-42e6-ba4c-e5eacfd93cdf" providerId="ADAL" clId="{774080B3-F498-4CB2-9360-CC4FE14F07B1}" dt="2024-10-16T07:11:03.974" v="3930" actId="207"/>
        <pc:sldMkLst>
          <pc:docMk/>
          <pc:sldMk cId="507660745" sldId="295"/>
        </pc:sldMkLst>
        <pc:spChg chg="mod">
          <ac:chgData name="Firas Quthbi Sidqi" userId="5d4a8802-a5f5-42e6-ba4c-e5eacfd93cdf" providerId="ADAL" clId="{774080B3-F498-4CB2-9360-CC4FE14F07B1}" dt="2024-10-16T07:11:03.974" v="3930" actId="207"/>
          <ac:spMkLst>
            <pc:docMk/>
            <pc:sldMk cId="507660745" sldId="295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0:59.873" v="3006" actId="22"/>
          <ac:spMkLst>
            <pc:docMk/>
            <pc:sldMk cId="507660745" sldId="295"/>
            <ac:spMk id="3" creationId="{1BC56D4F-1A49-6CEE-B3BC-83B4A8F1C356}"/>
          </ac:spMkLst>
        </pc:spChg>
        <pc:picChg chg="add mod ord">
          <ac:chgData name="Firas Quthbi Sidqi" userId="5d4a8802-a5f5-42e6-ba4c-e5eacfd93cdf" providerId="ADAL" clId="{774080B3-F498-4CB2-9360-CC4FE14F07B1}" dt="2024-10-15T17:31:08.345" v="3009" actId="1076"/>
          <ac:picMkLst>
            <pc:docMk/>
            <pc:sldMk cId="507660745" sldId="295"/>
            <ac:picMk id="6" creationId="{32A48B3D-BD97-6655-F8EA-5A8F577FC49E}"/>
          </ac:picMkLst>
        </pc:picChg>
      </pc:sldChg>
      <pc:sldChg chg="addSp delSp modSp add mod ord">
        <pc:chgData name="Firas Quthbi Sidqi" userId="5d4a8802-a5f5-42e6-ba4c-e5eacfd93cdf" providerId="ADAL" clId="{774080B3-F498-4CB2-9360-CC4FE14F07B1}" dt="2024-10-16T07:10:27.928" v="3906" actId="20577"/>
        <pc:sldMkLst>
          <pc:docMk/>
          <pc:sldMk cId="3970565483" sldId="296"/>
        </pc:sldMkLst>
        <pc:spChg chg="mod">
          <ac:chgData name="Firas Quthbi Sidqi" userId="5d4a8802-a5f5-42e6-ba4c-e5eacfd93cdf" providerId="ADAL" clId="{774080B3-F498-4CB2-9360-CC4FE14F07B1}" dt="2024-10-16T07:10:27.928" v="3906" actId="20577"/>
          <ac:spMkLst>
            <pc:docMk/>
            <pc:sldMk cId="3970565483" sldId="296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2:55.086" v="3041" actId="22"/>
          <ac:spMkLst>
            <pc:docMk/>
            <pc:sldMk cId="3970565483" sldId="296"/>
            <ac:spMk id="5" creationId="{57FF2059-AC9E-8B21-69E0-5ED6C6D53C7A}"/>
          </ac:spMkLst>
        </pc:spChg>
        <pc:picChg chg="del">
          <ac:chgData name="Firas Quthbi Sidqi" userId="5d4a8802-a5f5-42e6-ba4c-e5eacfd93cdf" providerId="ADAL" clId="{774080B3-F498-4CB2-9360-CC4FE14F07B1}" dt="2024-10-15T17:32:53.615" v="3040" actId="478"/>
          <ac:picMkLst>
            <pc:docMk/>
            <pc:sldMk cId="3970565483" sldId="296"/>
            <ac:picMk id="6" creationId="{32A48B3D-BD97-6655-F8EA-5A8F577FC49E}"/>
          </ac:picMkLst>
        </pc:picChg>
        <pc:picChg chg="add mod ord">
          <ac:chgData name="Firas Quthbi Sidqi" userId="5d4a8802-a5f5-42e6-ba4c-e5eacfd93cdf" providerId="ADAL" clId="{774080B3-F498-4CB2-9360-CC4FE14F07B1}" dt="2024-10-15T17:33:01.658" v="3044" actId="1076"/>
          <ac:picMkLst>
            <pc:docMk/>
            <pc:sldMk cId="3970565483" sldId="296"/>
            <ac:picMk id="8" creationId="{3206166B-7713-0D17-2E39-44A39D6E5935}"/>
          </ac:picMkLst>
        </pc:picChg>
      </pc:sldChg>
      <pc:sldChg chg="addSp delSp modSp add mod ord">
        <pc:chgData name="Firas Quthbi Sidqi" userId="5d4a8802-a5f5-42e6-ba4c-e5eacfd93cdf" providerId="ADAL" clId="{774080B3-F498-4CB2-9360-CC4FE14F07B1}" dt="2024-10-15T17:33:36.422" v="3049" actId="1076"/>
        <pc:sldMkLst>
          <pc:docMk/>
          <pc:sldMk cId="4211976572" sldId="297"/>
        </pc:sldMkLst>
        <pc:spChg chg="mod">
          <ac:chgData name="Firas Quthbi Sidqi" userId="5d4a8802-a5f5-42e6-ba4c-e5eacfd93cdf" providerId="ADAL" clId="{774080B3-F498-4CB2-9360-CC4FE14F07B1}" dt="2024-10-15T17:31:56.127" v="3027" actId="20577"/>
          <ac:spMkLst>
            <pc:docMk/>
            <pc:sldMk cId="4211976572" sldId="297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2:09.597" v="3031" actId="22"/>
          <ac:spMkLst>
            <pc:docMk/>
            <pc:sldMk cId="4211976572" sldId="297"/>
            <ac:spMk id="5" creationId="{85138221-1821-0C9D-7007-A3986D666E2C}"/>
          </ac:spMkLst>
        </pc:spChg>
        <pc:picChg chg="del">
          <ac:chgData name="Firas Quthbi Sidqi" userId="5d4a8802-a5f5-42e6-ba4c-e5eacfd93cdf" providerId="ADAL" clId="{774080B3-F498-4CB2-9360-CC4FE14F07B1}" dt="2024-10-15T17:32:04.811" v="3028" actId="478"/>
          <ac:picMkLst>
            <pc:docMk/>
            <pc:sldMk cId="4211976572" sldId="297"/>
            <ac:picMk id="6" creationId="{32A48B3D-BD97-6655-F8EA-5A8F577FC49E}"/>
          </ac:picMkLst>
        </pc:picChg>
        <pc:picChg chg="add del">
          <ac:chgData name="Firas Quthbi Sidqi" userId="5d4a8802-a5f5-42e6-ba4c-e5eacfd93cdf" providerId="ADAL" clId="{774080B3-F498-4CB2-9360-CC4FE14F07B1}" dt="2024-10-15T17:32:08.831" v="3030" actId="22"/>
          <ac:picMkLst>
            <pc:docMk/>
            <pc:sldMk cId="4211976572" sldId="297"/>
            <ac:picMk id="8" creationId="{926BC68F-4B0C-14FB-C09D-790C0A5A4423}"/>
          </ac:picMkLst>
        </pc:picChg>
        <pc:picChg chg="add mod ord">
          <ac:chgData name="Firas Quthbi Sidqi" userId="5d4a8802-a5f5-42e6-ba4c-e5eacfd93cdf" providerId="ADAL" clId="{774080B3-F498-4CB2-9360-CC4FE14F07B1}" dt="2024-10-15T17:33:36.422" v="3049" actId="1076"/>
          <ac:picMkLst>
            <pc:docMk/>
            <pc:sldMk cId="4211976572" sldId="297"/>
            <ac:picMk id="10" creationId="{245448C5-9C45-8340-9BA7-75F7AAEC1942}"/>
          </ac:picMkLst>
        </pc:picChg>
      </pc:sldChg>
      <pc:sldChg chg="delSp modSp add mod modNotesTx">
        <pc:chgData name="Firas Quthbi Sidqi" userId="5d4a8802-a5f5-42e6-ba4c-e5eacfd93cdf" providerId="ADAL" clId="{774080B3-F498-4CB2-9360-CC4FE14F07B1}" dt="2024-10-16T07:09:54.369" v="3893" actId="113"/>
        <pc:sldMkLst>
          <pc:docMk/>
          <pc:sldMk cId="2765015392" sldId="298"/>
        </pc:sldMkLst>
        <pc:spChg chg="mod">
          <ac:chgData name="Firas Quthbi Sidqi" userId="5d4a8802-a5f5-42e6-ba4c-e5eacfd93cdf" providerId="ADAL" clId="{774080B3-F498-4CB2-9360-CC4FE14F07B1}" dt="2024-10-15T17:35:31.767" v="3088" actId="20577"/>
          <ac:spMkLst>
            <pc:docMk/>
            <pc:sldMk cId="2765015392" sldId="298"/>
            <ac:spMk id="2" creationId="{2EA37887-5D2B-25DA-5FD0-56A9D238B850}"/>
          </ac:spMkLst>
        </pc:spChg>
        <pc:spChg chg="mod">
          <ac:chgData name="Firas Quthbi Sidqi" userId="5d4a8802-a5f5-42e6-ba4c-e5eacfd93cdf" providerId="ADAL" clId="{774080B3-F498-4CB2-9360-CC4FE14F07B1}" dt="2024-10-16T07:09:54.369" v="3893" actId="113"/>
          <ac:spMkLst>
            <pc:docMk/>
            <pc:sldMk cId="2765015392" sldId="298"/>
            <ac:spMk id="3" creationId="{5C4C468B-4921-BAE3-AD08-2855796A50FA}"/>
          </ac:spMkLst>
        </pc:spChg>
        <pc:graphicFrameChg chg="del">
          <ac:chgData name="Firas Quthbi Sidqi" userId="5d4a8802-a5f5-42e6-ba4c-e5eacfd93cdf" providerId="ADAL" clId="{774080B3-F498-4CB2-9360-CC4FE14F07B1}" dt="2024-10-15T17:35:37.587" v="3090" actId="478"/>
          <ac:graphicFrameMkLst>
            <pc:docMk/>
            <pc:sldMk cId="2765015392" sldId="298"/>
            <ac:graphicFrameMk id="5" creationId="{D7F9D7DF-E85E-814E-BA7A-9EC0516CD842}"/>
          </ac:graphicFrameMkLst>
        </pc:graphicFrameChg>
      </pc:sldChg>
      <pc:sldChg chg="addSp delSp modSp add mod">
        <pc:chgData name="Firas Quthbi Sidqi" userId="5d4a8802-a5f5-42e6-ba4c-e5eacfd93cdf" providerId="ADAL" clId="{774080B3-F498-4CB2-9360-CC4FE14F07B1}" dt="2024-10-15T17:57:19.335" v="3342" actId="1076"/>
        <pc:sldMkLst>
          <pc:docMk/>
          <pc:sldMk cId="2794274938" sldId="299"/>
        </pc:sldMkLst>
        <pc:spChg chg="mod">
          <ac:chgData name="Firas Quthbi Sidqi" userId="5d4a8802-a5f5-42e6-ba4c-e5eacfd93cdf" providerId="ADAL" clId="{774080B3-F498-4CB2-9360-CC4FE14F07B1}" dt="2024-10-15T17:37:25.536" v="3244" actId="20577"/>
          <ac:spMkLst>
            <pc:docMk/>
            <pc:sldMk cId="2794274938" sldId="299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8:46.511" v="3254" actId="22"/>
          <ac:spMkLst>
            <pc:docMk/>
            <pc:sldMk cId="2794274938" sldId="299"/>
            <ac:spMk id="5" creationId="{03DCE332-9A32-865E-FEBE-06CCD69B25A3}"/>
          </ac:spMkLst>
        </pc:spChg>
        <pc:spChg chg="add del mod">
          <ac:chgData name="Firas Quthbi Sidqi" userId="5d4a8802-a5f5-42e6-ba4c-e5eacfd93cdf" providerId="ADAL" clId="{774080B3-F498-4CB2-9360-CC4FE14F07B1}" dt="2024-10-15T17:57:11.664" v="3338" actId="22"/>
          <ac:spMkLst>
            <pc:docMk/>
            <pc:sldMk cId="2794274938" sldId="299"/>
            <ac:spMk id="12" creationId="{55110592-252A-EB6D-B405-55B92AE88174}"/>
          </ac:spMkLst>
        </pc:spChg>
        <pc:picChg chg="del">
          <ac:chgData name="Firas Quthbi Sidqi" userId="5d4a8802-a5f5-42e6-ba4c-e5eacfd93cdf" providerId="ADAL" clId="{774080B3-F498-4CB2-9360-CC4FE14F07B1}" dt="2024-10-15T17:38:43.434" v="3251" actId="478"/>
          <ac:picMkLst>
            <pc:docMk/>
            <pc:sldMk cId="2794274938" sldId="299"/>
            <ac:picMk id="6" creationId="{32A48B3D-BD97-6655-F8EA-5A8F577FC49E}"/>
          </ac:picMkLst>
        </pc:picChg>
        <pc:picChg chg="add del">
          <ac:chgData name="Firas Quthbi Sidqi" userId="5d4a8802-a5f5-42e6-ba4c-e5eacfd93cdf" providerId="ADAL" clId="{774080B3-F498-4CB2-9360-CC4FE14F07B1}" dt="2024-10-15T17:38:45.674" v="3253" actId="22"/>
          <ac:picMkLst>
            <pc:docMk/>
            <pc:sldMk cId="2794274938" sldId="299"/>
            <ac:picMk id="8" creationId="{DA840190-7C45-A101-718B-839A89C362C5}"/>
          </ac:picMkLst>
        </pc:picChg>
        <pc:picChg chg="add del mod ord">
          <ac:chgData name="Firas Quthbi Sidqi" userId="5d4a8802-a5f5-42e6-ba4c-e5eacfd93cdf" providerId="ADAL" clId="{774080B3-F498-4CB2-9360-CC4FE14F07B1}" dt="2024-10-15T17:57:09.554" v="3335" actId="478"/>
          <ac:picMkLst>
            <pc:docMk/>
            <pc:sldMk cId="2794274938" sldId="299"/>
            <ac:picMk id="10" creationId="{1A78AF9B-C2D8-F001-0DDA-D70EE0575A6D}"/>
          </ac:picMkLst>
        </pc:picChg>
        <pc:picChg chg="add del">
          <ac:chgData name="Firas Quthbi Sidqi" userId="5d4a8802-a5f5-42e6-ba4c-e5eacfd93cdf" providerId="ADAL" clId="{774080B3-F498-4CB2-9360-CC4FE14F07B1}" dt="2024-10-15T17:57:11.009" v="3337" actId="22"/>
          <ac:picMkLst>
            <pc:docMk/>
            <pc:sldMk cId="2794274938" sldId="299"/>
            <ac:picMk id="14" creationId="{5B2F757D-4E35-E5E6-4071-9F02D5DAC1B1}"/>
          </ac:picMkLst>
        </pc:picChg>
        <pc:picChg chg="add mod ord">
          <ac:chgData name="Firas Quthbi Sidqi" userId="5d4a8802-a5f5-42e6-ba4c-e5eacfd93cdf" providerId="ADAL" clId="{774080B3-F498-4CB2-9360-CC4FE14F07B1}" dt="2024-10-15T17:57:19.335" v="3342" actId="1076"/>
          <ac:picMkLst>
            <pc:docMk/>
            <pc:sldMk cId="2794274938" sldId="299"/>
            <ac:picMk id="16" creationId="{2206521B-61F7-2ACA-25D4-FEDECAC5EC65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7:39.678" v="3347" actId="1076"/>
        <pc:sldMkLst>
          <pc:docMk/>
          <pc:sldMk cId="1868980835" sldId="300"/>
        </pc:sldMkLst>
        <pc:spChg chg="mod">
          <ac:chgData name="Firas Quthbi Sidqi" userId="5d4a8802-a5f5-42e6-ba4c-e5eacfd93cdf" providerId="ADAL" clId="{774080B3-F498-4CB2-9360-CC4FE14F07B1}" dt="2024-10-15T17:39:58.839" v="3275" actId="20577"/>
          <ac:spMkLst>
            <pc:docMk/>
            <pc:sldMk cId="1868980835" sldId="300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9:18.786" v="3259" actId="22"/>
          <ac:spMkLst>
            <pc:docMk/>
            <pc:sldMk cId="1868980835" sldId="300"/>
            <ac:spMk id="5" creationId="{A15D3518-7F5D-1540-ADCE-A0053B8C437B}"/>
          </ac:spMkLst>
        </pc:spChg>
        <pc:spChg chg="add del mod">
          <ac:chgData name="Firas Quthbi Sidqi" userId="5d4a8802-a5f5-42e6-ba4c-e5eacfd93cdf" providerId="ADAL" clId="{774080B3-F498-4CB2-9360-CC4FE14F07B1}" dt="2024-10-15T17:57:33.089" v="3344" actId="22"/>
          <ac:spMkLst>
            <pc:docMk/>
            <pc:sldMk cId="1868980835" sldId="300"/>
            <ac:spMk id="10" creationId="{CFD8BA38-6F4D-3F78-FA08-3FEB81A342E6}"/>
          </ac:spMkLst>
        </pc:spChg>
        <pc:picChg chg="add del mod ord">
          <ac:chgData name="Firas Quthbi Sidqi" userId="5d4a8802-a5f5-42e6-ba4c-e5eacfd93cdf" providerId="ADAL" clId="{774080B3-F498-4CB2-9360-CC4FE14F07B1}" dt="2024-10-15T17:57:31.862" v="3343" actId="478"/>
          <ac:picMkLst>
            <pc:docMk/>
            <pc:sldMk cId="1868980835" sldId="300"/>
            <ac:picMk id="7" creationId="{6F56EDF7-D232-7F02-EA7D-800CC8459E9C}"/>
          </ac:picMkLst>
        </pc:picChg>
        <pc:picChg chg="del">
          <ac:chgData name="Firas Quthbi Sidqi" userId="5d4a8802-a5f5-42e6-ba4c-e5eacfd93cdf" providerId="ADAL" clId="{774080B3-F498-4CB2-9360-CC4FE14F07B1}" dt="2024-10-15T17:39:15.131" v="3258" actId="478"/>
          <ac:picMkLst>
            <pc:docMk/>
            <pc:sldMk cId="1868980835" sldId="300"/>
            <ac:picMk id="8" creationId="{3206166B-7713-0D17-2E39-44A39D6E5935}"/>
          </ac:picMkLst>
        </pc:picChg>
        <pc:picChg chg="add mod ord">
          <ac:chgData name="Firas Quthbi Sidqi" userId="5d4a8802-a5f5-42e6-ba4c-e5eacfd93cdf" providerId="ADAL" clId="{774080B3-F498-4CB2-9360-CC4FE14F07B1}" dt="2024-10-15T17:57:39.678" v="3347" actId="1076"/>
          <ac:picMkLst>
            <pc:docMk/>
            <pc:sldMk cId="1868980835" sldId="300"/>
            <ac:picMk id="12" creationId="{3C143E7E-96EA-EA1F-3358-F8A88BE60324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7:55.854" v="3352" actId="1076"/>
        <pc:sldMkLst>
          <pc:docMk/>
          <pc:sldMk cId="1095156780" sldId="301"/>
        </pc:sldMkLst>
        <pc:spChg chg="mod">
          <ac:chgData name="Firas Quthbi Sidqi" userId="5d4a8802-a5f5-42e6-ba4c-e5eacfd93cdf" providerId="ADAL" clId="{774080B3-F498-4CB2-9360-CC4FE14F07B1}" dt="2024-10-15T17:40:01.893" v="3277" actId="20577"/>
          <ac:spMkLst>
            <pc:docMk/>
            <pc:sldMk cId="1095156780" sldId="301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9:43.562" v="3266" actId="22"/>
          <ac:spMkLst>
            <pc:docMk/>
            <pc:sldMk cId="1095156780" sldId="301"/>
            <ac:spMk id="5" creationId="{C8F30FCF-B478-5EDA-252B-137B22629B06}"/>
          </ac:spMkLst>
        </pc:spChg>
        <pc:spChg chg="add del mod">
          <ac:chgData name="Firas Quthbi Sidqi" userId="5d4a8802-a5f5-42e6-ba4c-e5eacfd93cdf" providerId="ADAL" clId="{774080B3-F498-4CB2-9360-CC4FE14F07B1}" dt="2024-10-15T17:57:49.674" v="3349" actId="22"/>
          <ac:spMkLst>
            <pc:docMk/>
            <pc:sldMk cId="1095156780" sldId="301"/>
            <ac:spMk id="9" creationId="{C394F9C5-803B-05F2-02F4-1ACF4E8EB9E2}"/>
          </ac:spMkLst>
        </pc:spChg>
        <pc:picChg chg="add del mod ord">
          <ac:chgData name="Firas Quthbi Sidqi" userId="5d4a8802-a5f5-42e6-ba4c-e5eacfd93cdf" providerId="ADAL" clId="{774080B3-F498-4CB2-9360-CC4FE14F07B1}" dt="2024-10-15T17:57:48.392" v="3348" actId="478"/>
          <ac:picMkLst>
            <pc:docMk/>
            <pc:sldMk cId="1095156780" sldId="301"/>
            <ac:picMk id="7" creationId="{4D70CCED-7996-90D5-BD1D-682CFC6DE504}"/>
          </ac:picMkLst>
        </pc:picChg>
        <pc:picChg chg="del">
          <ac:chgData name="Firas Quthbi Sidqi" userId="5d4a8802-a5f5-42e6-ba4c-e5eacfd93cdf" providerId="ADAL" clId="{774080B3-F498-4CB2-9360-CC4FE14F07B1}" dt="2024-10-15T17:39:33.447" v="3263" actId="478"/>
          <ac:picMkLst>
            <pc:docMk/>
            <pc:sldMk cId="1095156780" sldId="301"/>
            <ac:picMk id="10" creationId="{245448C5-9C45-8340-9BA7-75F7AAEC1942}"/>
          </ac:picMkLst>
        </pc:picChg>
        <pc:picChg chg="add mod ord">
          <ac:chgData name="Firas Quthbi Sidqi" userId="5d4a8802-a5f5-42e6-ba4c-e5eacfd93cdf" providerId="ADAL" clId="{774080B3-F498-4CB2-9360-CC4FE14F07B1}" dt="2024-10-15T17:57:55.854" v="3352" actId="1076"/>
          <ac:picMkLst>
            <pc:docMk/>
            <pc:sldMk cId="1095156780" sldId="301"/>
            <ac:picMk id="12" creationId="{C74A6FAD-7132-C411-B908-778C9BF26660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7:52:50.064" v="3323" actId="1076"/>
        <pc:sldMkLst>
          <pc:docMk/>
          <pc:sldMk cId="1386417910" sldId="302"/>
        </pc:sldMkLst>
        <pc:spChg chg="mod">
          <ac:chgData name="Firas Quthbi Sidqi" userId="5d4a8802-a5f5-42e6-ba4c-e5eacfd93cdf" providerId="ADAL" clId="{774080B3-F498-4CB2-9360-CC4FE14F07B1}" dt="2024-10-15T17:41:12.449" v="3287" actId="20577"/>
          <ac:spMkLst>
            <pc:docMk/>
            <pc:sldMk cId="1386417910" sldId="302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41:03.078" v="3281" actId="22"/>
          <ac:spMkLst>
            <pc:docMk/>
            <pc:sldMk cId="1386417910" sldId="302"/>
            <ac:spMk id="5" creationId="{310AA2C4-3CE9-6788-1FF1-684B28031101}"/>
          </ac:spMkLst>
        </pc:spChg>
        <pc:spChg chg="add del mod">
          <ac:chgData name="Firas Quthbi Sidqi" userId="5d4a8802-a5f5-42e6-ba4c-e5eacfd93cdf" providerId="ADAL" clId="{774080B3-F498-4CB2-9360-CC4FE14F07B1}" dt="2024-10-15T17:42:03.657" v="3302"/>
          <ac:spMkLst>
            <pc:docMk/>
            <pc:sldMk cId="1386417910" sldId="302"/>
            <ac:spMk id="10" creationId="{4916F38A-58D1-2377-17AA-21156ABEDF0D}"/>
          </ac:spMkLst>
        </pc:spChg>
        <pc:spChg chg="add del mod">
          <ac:chgData name="Firas Quthbi Sidqi" userId="5d4a8802-a5f5-42e6-ba4c-e5eacfd93cdf" providerId="ADAL" clId="{774080B3-F498-4CB2-9360-CC4FE14F07B1}" dt="2024-10-15T17:52:43.083" v="3320" actId="22"/>
          <ac:spMkLst>
            <pc:docMk/>
            <pc:sldMk cId="1386417910" sldId="302"/>
            <ac:spMk id="13" creationId="{28523A9E-AC9C-3C90-D104-A02C2E5ABF7B}"/>
          </ac:spMkLst>
        </pc:spChg>
        <pc:picChg chg="del">
          <ac:chgData name="Firas Quthbi Sidqi" userId="5d4a8802-a5f5-42e6-ba4c-e5eacfd93cdf" providerId="ADAL" clId="{774080B3-F498-4CB2-9360-CC4FE14F07B1}" dt="2024-10-15T17:41:01.524" v="3280" actId="478"/>
          <ac:picMkLst>
            <pc:docMk/>
            <pc:sldMk cId="1386417910" sldId="302"/>
            <ac:picMk id="6" creationId="{32A48B3D-BD97-6655-F8EA-5A8F577FC49E}"/>
          </ac:picMkLst>
        </pc:picChg>
        <pc:picChg chg="add del mod ord">
          <ac:chgData name="Firas Quthbi Sidqi" userId="5d4a8802-a5f5-42e6-ba4c-e5eacfd93cdf" providerId="ADAL" clId="{774080B3-F498-4CB2-9360-CC4FE14F07B1}" dt="2024-10-15T17:42:02.575" v="3301" actId="478"/>
          <ac:picMkLst>
            <pc:docMk/>
            <pc:sldMk cId="1386417910" sldId="302"/>
            <ac:picMk id="8" creationId="{4EF4C2C1-34DF-6BF3-55FB-C87C4E9AE62D}"/>
          </ac:picMkLst>
        </pc:picChg>
        <pc:picChg chg="add del mod">
          <ac:chgData name="Firas Quthbi Sidqi" userId="5d4a8802-a5f5-42e6-ba4c-e5eacfd93cdf" providerId="ADAL" clId="{774080B3-F498-4CB2-9360-CC4FE14F07B1}" dt="2024-10-15T17:52:28.048" v="3311" actId="478"/>
          <ac:picMkLst>
            <pc:docMk/>
            <pc:sldMk cId="1386417910" sldId="302"/>
            <ac:picMk id="11" creationId="{AAE864F7-549F-06F5-B63A-CDF80B444243}"/>
          </ac:picMkLst>
        </pc:picChg>
        <pc:picChg chg="add del mod ord">
          <ac:chgData name="Firas Quthbi Sidqi" userId="5d4a8802-a5f5-42e6-ba4c-e5eacfd93cdf" providerId="ADAL" clId="{774080B3-F498-4CB2-9360-CC4FE14F07B1}" dt="2024-10-15T17:52:42.277" v="3319" actId="22"/>
          <ac:picMkLst>
            <pc:docMk/>
            <pc:sldMk cId="1386417910" sldId="302"/>
            <ac:picMk id="15" creationId="{91FB548A-2B8B-84DB-B718-BDB0DC27DFAF}"/>
          </ac:picMkLst>
        </pc:picChg>
        <pc:picChg chg="add mod ord">
          <ac:chgData name="Firas Quthbi Sidqi" userId="5d4a8802-a5f5-42e6-ba4c-e5eacfd93cdf" providerId="ADAL" clId="{774080B3-F498-4CB2-9360-CC4FE14F07B1}" dt="2024-10-15T17:52:50.064" v="3323" actId="1076"/>
          <ac:picMkLst>
            <pc:docMk/>
            <pc:sldMk cId="1386417910" sldId="302"/>
            <ac:picMk id="17" creationId="{04A2D99E-1E1A-3374-720E-48B952A48637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3:14.744" v="3328" actId="1076"/>
        <pc:sldMkLst>
          <pc:docMk/>
          <pc:sldMk cId="31031000" sldId="303"/>
        </pc:sldMkLst>
        <pc:spChg chg="mod">
          <ac:chgData name="Firas Quthbi Sidqi" userId="5d4a8802-a5f5-42e6-ba4c-e5eacfd93cdf" providerId="ADAL" clId="{774080B3-F498-4CB2-9360-CC4FE14F07B1}" dt="2024-10-15T17:41:47.846" v="3300" actId="20577"/>
          <ac:spMkLst>
            <pc:docMk/>
            <pc:sldMk cId="31031000" sldId="303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42:17.775" v="3307" actId="22"/>
          <ac:spMkLst>
            <pc:docMk/>
            <pc:sldMk cId="31031000" sldId="303"/>
            <ac:spMk id="5" creationId="{C1CC9EDA-8618-5001-D86E-5065B7838590}"/>
          </ac:spMkLst>
        </pc:spChg>
        <pc:spChg chg="add del mod">
          <ac:chgData name="Firas Quthbi Sidqi" userId="5d4a8802-a5f5-42e6-ba4c-e5eacfd93cdf" providerId="ADAL" clId="{774080B3-F498-4CB2-9360-CC4FE14F07B1}" dt="2024-10-15T17:53:08.952" v="3325" actId="22"/>
          <ac:spMkLst>
            <pc:docMk/>
            <pc:sldMk cId="31031000" sldId="303"/>
            <ac:spMk id="10" creationId="{B0D09F66-B06A-5FCF-06DE-D255292069C8}"/>
          </ac:spMkLst>
        </pc:spChg>
        <pc:picChg chg="add del mod ord">
          <ac:chgData name="Firas Quthbi Sidqi" userId="5d4a8802-a5f5-42e6-ba4c-e5eacfd93cdf" providerId="ADAL" clId="{774080B3-F498-4CB2-9360-CC4FE14F07B1}" dt="2024-10-15T17:52:59.815" v="3324" actId="478"/>
          <ac:picMkLst>
            <pc:docMk/>
            <pc:sldMk cId="31031000" sldId="303"/>
            <ac:picMk id="7" creationId="{CACA5C98-A6EC-98B5-33CA-1BD362BD18A7}"/>
          </ac:picMkLst>
        </pc:picChg>
        <pc:picChg chg="del">
          <ac:chgData name="Firas Quthbi Sidqi" userId="5d4a8802-a5f5-42e6-ba4c-e5eacfd93cdf" providerId="ADAL" clId="{774080B3-F498-4CB2-9360-CC4FE14F07B1}" dt="2024-10-15T17:42:16.499" v="3306" actId="478"/>
          <ac:picMkLst>
            <pc:docMk/>
            <pc:sldMk cId="31031000" sldId="303"/>
            <ac:picMk id="8" creationId="{3206166B-7713-0D17-2E39-44A39D6E5935}"/>
          </ac:picMkLst>
        </pc:picChg>
        <pc:picChg chg="add mod ord">
          <ac:chgData name="Firas Quthbi Sidqi" userId="5d4a8802-a5f5-42e6-ba4c-e5eacfd93cdf" providerId="ADAL" clId="{774080B3-F498-4CB2-9360-CC4FE14F07B1}" dt="2024-10-15T17:53:14.744" v="3328" actId="1076"/>
          <ac:picMkLst>
            <pc:docMk/>
            <pc:sldMk cId="31031000" sldId="303"/>
            <ac:picMk id="12" creationId="{AA064A22-CE52-273F-A929-5745BC72B47C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3:30.447" v="3334" actId="1076"/>
        <pc:sldMkLst>
          <pc:docMk/>
          <pc:sldMk cId="2292162073" sldId="304"/>
        </pc:sldMkLst>
        <pc:spChg chg="mod">
          <ac:chgData name="Firas Quthbi Sidqi" userId="5d4a8802-a5f5-42e6-ba4c-e5eacfd93cdf" providerId="ADAL" clId="{774080B3-F498-4CB2-9360-CC4FE14F07B1}" dt="2024-10-15T17:41:39.362" v="3296" actId="20577"/>
          <ac:spMkLst>
            <pc:docMk/>
            <pc:sldMk cId="2292162073" sldId="304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41:22.246" v="3291"/>
          <ac:spMkLst>
            <pc:docMk/>
            <pc:sldMk cId="2292162073" sldId="304"/>
            <ac:spMk id="5" creationId="{152D2666-0F8F-193D-41D2-EC29781D2425}"/>
          </ac:spMkLst>
        </pc:spChg>
        <pc:spChg chg="add del mod">
          <ac:chgData name="Firas Quthbi Sidqi" userId="5d4a8802-a5f5-42e6-ba4c-e5eacfd93cdf" providerId="ADAL" clId="{774080B3-F498-4CB2-9360-CC4FE14F07B1}" dt="2024-10-15T17:53:24.455" v="3330" actId="22"/>
          <ac:spMkLst>
            <pc:docMk/>
            <pc:sldMk cId="2292162073" sldId="304"/>
            <ac:spMk id="9" creationId="{05F5CAB7-2497-ABAC-C1CB-BF7A5F9BEAA3}"/>
          </ac:spMkLst>
        </pc:spChg>
        <pc:picChg chg="add mod">
          <ac:chgData name="Firas Quthbi Sidqi" userId="5d4a8802-a5f5-42e6-ba4c-e5eacfd93cdf" providerId="ADAL" clId="{774080B3-F498-4CB2-9360-CC4FE14F07B1}" dt="2024-10-15T17:41:21.336" v="3290"/>
          <ac:picMkLst>
            <pc:docMk/>
            <pc:sldMk cId="2292162073" sldId="304"/>
            <ac:picMk id="6" creationId="{7172BE7C-8062-255C-0D8B-B9C4655E08CB}"/>
          </ac:picMkLst>
        </pc:picChg>
        <pc:picChg chg="add del mod">
          <ac:chgData name="Firas Quthbi Sidqi" userId="5d4a8802-a5f5-42e6-ba4c-e5eacfd93cdf" providerId="ADAL" clId="{774080B3-F498-4CB2-9360-CC4FE14F07B1}" dt="2024-10-15T17:53:23.475" v="3329" actId="478"/>
          <ac:picMkLst>
            <pc:docMk/>
            <pc:sldMk cId="2292162073" sldId="304"/>
            <ac:picMk id="7" creationId="{F4869DB2-0F4F-CFF4-5FD4-F8C3BEAEE469}"/>
          </ac:picMkLst>
        </pc:picChg>
        <pc:picChg chg="del">
          <ac:chgData name="Firas Quthbi Sidqi" userId="5d4a8802-a5f5-42e6-ba4c-e5eacfd93cdf" providerId="ADAL" clId="{774080B3-F498-4CB2-9360-CC4FE14F07B1}" dt="2024-10-15T17:41:19.465" v="3288" actId="478"/>
          <ac:picMkLst>
            <pc:docMk/>
            <pc:sldMk cId="2292162073" sldId="304"/>
            <ac:picMk id="10" creationId="{245448C5-9C45-8340-9BA7-75F7AAEC1942}"/>
          </ac:picMkLst>
        </pc:picChg>
        <pc:picChg chg="add mod ord">
          <ac:chgData name="Firas Quthbi Sidqi" userId="5d4a8802-a5f5-42e6-ba4c-e5eacfd93cdf" providerId="ADAL" clId="{774080B3-F498-4CB2-9360-CC4FE14F07B1}" dt="2024-10-15T17:53:30.447" v="3334" actId="1076"/>
          <ac:picMkLst>
            <pc:docMk/>
            <pc:sldMk cId="2292162073" sldId="304"/>
            <ac:picMk id="12" creationId="{19D2A3F8-5CF5-E4E9-262B-B216F981BAC1}"/>
          </ac:picMkLst>
        </pc:picChg>
      </pc:sldChg>
      <pc:sldChg chg="modSp add del mod">
        <pc:chgData name="Firas Quthbi Sidqi" userId="5d4a8802-a5f5-42e6-ba4c-e5eacfd93cdf" providerId="ADAL" clId="{774080B3-F498-4CB2-9360-CC4FE14F07B1}" dt="2024-10-15T18:07:02.217" v="3594" actId="2696"/>
        <pc:sldMkLst>
          <pc:docMk/>
          <pc:sldMk cId="2666969330" sldId="305"/>
        </pc:sldMkLst>
        <pc:spChg chg="mod">
          <ac:chgData name="Firas Quthbi Sidqi" userId="5d4a8802-a5f5-42e6-ba4c-e5eacfd93cdf" providerId="ADAL" clId="{774080B3-F498-4CB2-9360-CC4FE14F07B1}" dt="2024-10-15T18:07:00.576" v="3593"/>
          <ac:spMkLst>
            <pc:docMk/>
            <pc:sldMk cId="2666969330" sldId="305"/>
            <ac:spMk id="3" creationId="{72C333A7-070F-4747-8864-78D1753C82EB}"/>
          </ac:spMkLst>
        </pc:spChg>
      </pc:sldChg>
      <pc:sldChg chg="modSp add mod">
        <pc:chgData name="Firas Quthbi Sidqi" userId="5d4a8802-a5f5-42e6-ba4c-e5eacfd93cdf" providerId="ADAL" clId="{774080B3-F498-4CB2-9360-CC4FE14F07B1}" dt="2024-10-15T18:14:20.420" v="3880" actId="20577"/>
        <pc:sldMkLst>
          <pc:docMk/>
          <pc:sldMk cId="4110197588" sldId="305"/>
        </pc:sldMkLst>
        <pc:spChg chg="mod">
          <ac:chgData name="Firas Quthbi Sidqi" userId="5d4a8802-a5f5-42e6-ba4c-e5eacfd93cdf" providerId="ADAL" clId="{774080B3-F498-4CB2-9360-CC4FE14F07B1}" dt="2024-10-15T18:14:20.420" v="3880" actId="20577"/>
          <ac:spMkLst>
            <pc:docMk/>
            <pc:sldMk cId="4110197588" sldId="305"/>
            <ac:spMk id="3" creationId="{72C333A7-070F-4747-8864-78D1753C82EB}"/>
          </ac:spMkLst>
        </pc:spChg>
      </pc:sldChg>
      <pc:sldChg chg="addSp delSp modSp new mod">
        <pc:chgData name="Firas Quthbi Sidqi" userId="5d4a8802-a5f5-42e6-ba4c-e5eacfd93cdf" providerId="ADAL" clId="{774080B3-F498-4CB2-9360-CC4FE14F07B1}" dt="2024-10-15T18:11:09.122" v="3815" actId="404"/>
        <pc:sldMkLst>
          <pc:docMk/>
          <pc:sldMk cId="2622547612" sldId="306"/>
        </pc:sldMkLst>
        <pc:spChg chg="mod">
          <ac:chgData name="Firas Quthbi Sidqi" userId="5d4a8802-a5f5-42e6-ba4c-e5eacfd93cdf" providerId="ADAL" clId="{774080B3-F498-4CB2-9360-CC4FE14F07B1}" dt="2024-10-15T18:11:09.122" v="3815" actId="404"/>
          <ac:spMkLst>
            <pc:docMk/>
            <pc:sldMk cId="2622547612" sldId="306"/>
            <ac:spMk id="2" creationId="{CDBCA125-E639-4BC1-8B15-40A75FC04115}"/>
          </ac:spMkLst>
        </pc:spChg>
        <pc:spChg chg="add del">
          <ac:chgData name="Firas Quthbi Sidqi" userId="5d4a8802-a5f5-42e6-ba4c-e5eacfd93cdf" providerId="ADAL" clId="{774080B3-F498-4CB2-9360-CC4FE14F07B1}" dt="2024-10-15T18:10:06.270" v="3682" actId="22"/>
          <ac:spMkLst>
            <pc:docMk/>
            <pc:sldMk cId="2622547612" sldId="306"/>
            <ac:spMk id="3" creationId="{47A77EDB-34EB-8AB8-E7B0-2B2F6E200CF2}"/>
          </ac:spMkLst>
        </pc:spChg>
        <pc:spChg chg="add mod">
          <ac:chgData name="Firas Quthbi Sidqi" userId="5d4a8802-a5f5-42e6-ba4c-e5eacfd93cdf" providerId="ADAL" clId="{774080B3-F498-4CB2-9360-CC4FE14F07B1}" dt="2024-10-15T18:10:03.720" v="3681"/>
          <ac:spMkLst>
            <pc:docMk/>
            <pc:sldMk cId="2622547612" sldId="306"/>
            <ac:spMk id="5" creationId="{BFE8DE1E-5267-F23E-3849-29E272EA635C}"/>
          </ac:spMkLst>
        </pc:spChg>
        <pc:picChg chg="add mod ord">
          <ac:chgData name="Firas Quthbi Sidqi" userId="5d4a8802-a5f5-42e6-ba4c-e5eacfd93cdf" providerId="ADAL" clId="{774080B3-F498-4CB2-9360-CC4FE14F07B1}" dt="2024-10-15T18:10:18.839" v="3688" actId="1076"/>
          <ac:picMkLst>
            <pc:docMk/>
            <pc:sldMk cId="2622547612" sldId="306"/>
            <ac:picMk id="7" creationId="{42979017-03BE-AA3E-012A-8AE8972CDAE9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8:13:13.221" v="3862" actId="1076"/>
        <pc:sldMkLst>
          <pc:docMk/>
          <pc:sldMk cId="4046132797" sldId="307"/>
        </pc:sldMkLst>
        <pc:spChg chg="mod">
          <ac:chgData name="Firas Quthbi Sidqi" userId="5d4a8802-a5f5-42e6-ba4c-e5eacfd93cdf" providerId="ADAL" clId="{774080B3-F498-4CB2-9360-CC4FE14F07B1}" dt="2024-10-15T18:11:24.356" v="3823" actId="20577"/>
          <ac:spMkLst>
            <pc:docMk/>
            <pc:sldMk cId="4046132797" sldId="307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8:11:55.775" v="3845" actId="22"/>
          <ac:spMkLst>
            <pc:docMk/>
            <pc:sldMk cId="4046132797" sldId="307"/>
            <ac:spMk id="5" creationId="{DB7BB12D-4726-26E0-3EBE-6A3383468E2B}"/>
          </ac:spMkLst>
        </pc:spChg>
        <pc:spChg chg="add del mod">
          <ac:chgData name="Firas Quthbi Sidqi" userId="5d4a8802-a5f5-42e6-ba4c-e5eacfd93cdf" providerId="ADAL" clId="{774080B3-F498-4CB2-9360-CC4FE14F07B1}" dt="2024-10-15T18:13:01.461" v="3857" actId="22"/>
          <ac:spMkLst>
            <pc:docMk/>
            <pc:sldMk cId="4046132797" sldId="307"/>
            <ac:spMk id="11" creationId="{E2D83300-9A12-EFEB-CD18-A4377E2297F0}"/>
          </ac:spMkLst>
        </pc:spChg>
        <pc:picChg chg="add del mod ord">
          <ac:chgData name="Firas Quthbi Sidqi" userId="5d4a8802-a5f5-42e6-ba4c-e5eacfd93cdf" providerId="ADAL" clId="{774080B3-F498-4CB2-9360-CC4FE14F07B1}" dt="2024-10-15T18:13:00.514" v="3856" actId="478"/>
          <ac:picMkLst>
            <pc:docMk/>
            <pc:sldMk cId="4046132797" sldId="307"/>
            <ac:picMk id="7" creationId="{17A89FAB-3603-FED3-89E8-9D7C168525C1}"/>
          </ac:picMkLst>
        </pc:picChg>
        <pc:picChg chg="add del">
          <ac:chgData name="Firas Quthbi Sidqi" userId="5d4a8802-a5f5-42e6-ba4c-e5eacfd93cdf" providerId="ADAL" clId="{774080B3-F498-4CB2-9360-CC4FE14F07B1}" dt="2024-10-15T18:12:59.352" v="3855" actId="22"/>
          <ac:picMkLst>
            <pc:docMk/>
            <pc:sldMk cId="4046132797" sldId="307"/>
            <ac:picMk id="9" creationId="{10798C93-F37C-0570-57FA-EFD7216CDF98}"/>
          </ac:picMkLst>
        </pc:picChg>
        <pc:picChg chg="add mod ord">
          <ac:chgData name="Firas Quthbi Sidqi" userId="5d4a8802-a5f5-42e6-ba4c-e5eacfd93cdf" providerId="ADAL" clId="{774080B3-F498-4CB2-9360-CC4FE14F07B1}" dt="2024-10-15T18:13:13.221" v="3862" actId="1076"/>
          <ac:picMkLst>
            <pc:docMk/>
            <pc:sldMk cId="4046132797" sldId="307"/>
            <ac:picMk id="13" creationId="{9C36BF8B-C53B-E28B-4779-A40EE18B8C62}"/>
          </ac:picMkLst>
        </pc:picChg>
        <pc:picChg chg="del">
          <ac:chgData name="Firas Quthbi Sidqi" userId="5d4a8802-a5f5-42e6-ba4c-e5eacfd93cdf" providerId="ADAL" clId="{774080B3-F498-4CB2-9360-CC4FE14F07B1}" dt="2024-10-15T18:11:54.609" v="3844" actId="478"/>
          <ac:picMkLst>
            <pc:docMk/>
            <pc:sldMk cId="4046132797" sldId="307"/>
            <ac:picMk id="17" creationId="{04A2D99E-1E1A-3374-720E-48B952A48637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8:13:27.277" v="3868" actId="1076"/>
        <pc:sldMkLst>
          <pc:docMk/>
          <pc:sldMk cId="3632311559" sldId="308"/>
        </pc:sldMkLst>
        <pc:spChg chg="add del mod">
          <ac:chgData name="Firas Quthbi Sidqi" userId="5d4a8802-a5f5-42e6-ba4c-e5eacfd93cdf" providerId="ADAL" clId="{774080B3-F498-4CB2-9360-CC4FE14F07B1}" dt="2024-10-15T18:12:22.209" v="3850" actId="22"/>
          <ac:spMkLst>
            <pc:docMk/>
            <pc:sldMk cId="3632311559" sldId="308"/>
            <ac:spMk id="5" creationId="{02CF56F2-9566-7950-62A3-3D408BBB4167}"/>
          </ac:spMkLst>
        </pc:spChg>
        <pc:spChg chg="add del mod">
          <ac:chgData name="Firas Quthbi Sidqi" userId="5d4a8802-a5f5-42e6-ba4c-e5eacfd93cdf" providerId="ADAL" clId="{774080B3-F498-4CB2-9360-CC4FE14F07B1}" dt="2024-10-15T18:13:20.849" v="3864" actId="22"/>
          <ac:spMkLst>
            <pc:docMk/>
            <pc:sldMk cId="3632311559" sldId="308"/>
            <ac:spMk id="9" creationId="{991AB00D-73B0-7427-8FDA-F3F1CCF83666}"/>
          </ac:spMkLst>
        </pc:spChg>
        <pc:picChg chg="add del mod ord">
          <ac:chgData name="Firas Quthbi Sidqi" userId="5d4a8802-a5f5-42e6-ba4c-e5eacfd93cdf" providerId="ADAL" clId="{774080B3-F498-4CB2-9360-CC4FE14F07B1}" dt="2024-10-15T18:13:19.759" v="3863" actId="478"/>
          <ac:picMkLst>
            <pc:docMk/>
            <pc:sldMk cId="3632311559" sldId="308"/>
            <ac:picMk id="7" creationId="{B93A27C2-D1BD-680A-36C1-A0AB071978C9}"/>
          </ac:picMkLst>
        </pc:picChg>
        <pc:picChg chg="add mod ord">
          <ac:chgData name="Firas Quthbi Sidqi" userId="5d4a8802-a5f5-42e6-ba4c-e5eacfd93cdf" providerId="ADAL" clId="{774080B3-F498-4CB2-9360-CC4FE14F07B1}" dt="2024-10-15T18:13:27.277" v="3868" actId="1076"/>
          <ac:picMkLst>
            <pc:docMk/>
            <pc:sldMk cId="3632311559" sldId="308"/>
            <ac:picMk id="11" creationId="{707D47D4-5E9E-FAD0-F79F-80BBB4C91069}"/>
          </ac:picMkLst>
        </pc:picChg>
        <pc:picChg chg="del">
          <ac:chgData name="Firas Quthbi Sidqi" userId="5d4a8802-a5f5-42e6-ba4c-e5eacfd93cdf" providerId="ADAL" clId="{774080B3-F498-4CB2-9360-CC4FE14F07B1}" dt="2024-10-15T18:12:21.151" v="3849" actId="478"/>
          <ac:picMkLst>
            <pc:docMk/>
            <pc:sldMk cId="3632311559" sldId="308"/>
            <ac:picMk id="12" creationId="{AA064A22-CE52-273F-A929-5745BC72B47C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8:13:41.886" v="3873" actId="1076"/>
        <pc:sldMkLst>
          <pc:docMk/>
          <pc:sldMk cId="664042219" sldId="309"/>
        </pc:sldMkLst>
        <pc:spChg chg="add del mod">
          <ac:chgData name="Firas Quthbi Sidqi" userId="5d4a8802-a5f5-42e6-ba4c-e5eacfd93cdf" providerId="ADAL" clId="{774080B3-F498-4CB2-9360-CC4FE14F07B1}" dt="2024-10-15T18:13:36.016" v="3870" actId="22"/>
          <ac:spMkLst>
            <pc:docMk/>
            <pc:sldMk cId="664042219" sldId="309"/>
            <ac:spMk id="5" creationId="{3D87A745-8BAA-893A-32D6-40ED8B3C348B}"/>
          </ac:spMkLst>
        </pc:spChg>
        <pc:picChg chg="add mod ord">
          <ac:chgData name="Firas Quthbi Sidqi" userId="5d4a8802-a5f5-42e6-ba4c-e5eacfd93cdf" providerId="ADAL" clId="{774080B3-F498-4CB2-9360-CC4FE14F07B1}" dt="2024-10-15T18:13:41.886" v="3873" actId="1076"/>
          <ac:picMkLst>
            <pc:docMk/>
            <pc:sldMk cId="664042219" sldId="309"/>
            <ac:picMk id="7" creationId="{A1E2BA07-104E-9708-94BD-13559BE6230D}"/>
          </ac:picMkLst>
        </pc:picChg>
        <pc:picChg chg="del">
          <ac:chgData name="Firas Quthbi Sidqi" userId="5d4a8802-a5f5-42e6-ba4c-e5eacfd93cdf" providerId="ADAL" clId="{774080B3-F498-4CB2-9360-CC4FE14F07B1}" dt="2024-10-15T18:13:30.221" v="3869" actId="478"/>
          <ac:picMkLst>
            <pc:docMk/>
            <pc:sldMk cId="664042219" sldId="309"/>
            <ac:picMk id="12" creationId="{19D2A3F8-5CF5-E4E9-262B-B216F981BAC1}"/>
          </ac:picMkLst>
        </pc:picChg>
      </pc:sldChg>
    </pc:docChg>
  </pc:docChgLst>
  <pc:docChgLst>
    <pc:chgData name="Firas Quthbi Sidqi" userId="5d4a8802-a5f5-42e6-ba4c-e5eacfd93cdf" providerId="ADAL" clId="{DB90D414-2BA4-4D07-AF60-B496457534CD}"/>
    <pc:docChg chg="undo custSel addSld delSld modSld sldOrd addSection modSection">
      <pc:chgData name="Firas Quthbi Sidqi" userId="5d4a8802-a5f5-42e6-ba4c-e5eacfd93cdf" providerId="ADAL" clId="{DB90D414-2BA4-4D07-AF60-B496457534CD}" dt="2024-11-09T19:13:57.195" v="2142" actId="20577"/>
      <pc:docMkLst>
        <pc:docMk/>
      </pc:docMkLst>
      <pc:sldChg chg="addSp modSp mod">
        <pc:chgData name="Firas Quthbi Sidqi" userId="5d4a8802-a5f5-42e6-ba4c-e5eacfd93cdf" providerId="ADAL" clId="{DB90D414-2BA4-4D07-AF60-B496457534CD}" dt="2024-11-09T03:51:36.957" v="93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DB90D414-2BA4-4D07-AF60-B496457534CD}" dt="2024-11-09T03:50:52.272" v="28" actId="20577"/>
          <ac:spMkLst>
            <pc:docMk/>
            <pc:sldMk cId="563211838" sldId="256"/>
            <ac:spMk id="2" creationId="{D8B5CB97-6BDC-4DC3-848B-DAF828B7DC77}"/>
          </ac:spMkLst>
        </pc:spChg>
        <pc:spChg chg="mod">
          <ac:chgData name="Firas Quthbi Sidqi" userId="5d4a8802-a5f5-42e6-ba4c-e5eacfd93cdf" providerId="ADAL" clId="{DB90D414-2BA4-4D07-AF60-B496457534CD}" dt="2024-11-09T03:51:12.373" v="34" actId="1076"/>
          <ac:spMkLst>
            <pc:docMk/>
            <pc:sldMk cId="563211838" sldId="256"/>
            <ac:spMk id="5" creationId="{F149596D-3ACE-4E4B-8F80-D723B9CD627E}"/>
          </ac:spMkLst>
        </pc:spChg>
        <pc:spChg chg="add mod">
          <ac:chgData name="Firas Quthbi Sidqi" userId="5d4a8802-a5f5-42e6-ba4c-e5eacfd93cdf" providerId="ADAL" clId="{DB90D414-2BA4-4D07-AF60-B496457534CD}" dt="2024-11-09T03:51:36.957" v="93" actId="20577"/>
          <ac:spMkLst>
            <pc:docMk/>
            <pc:sldMk cId="563211838" sldId="256"/>
            <ac:spMk id="6" creationId="{E154673F-0222-6C88-A538-D4BC200328FE}"/>
          </ac:spMkLst>
        </pc:spChg>
      </pc:sldChg>
      <pc:sldChg chg="modSp mod">
        <pc:chgData name="Firas Quthbi Sidqi" userId="5d4a8802-a5f5-42e6-ba4c-e5eacfd93cdf" providerId="ADAL" clId="{DB90D414-2BA4-4D07-AF60-B496457534CD}" dt="2024-11-09T16:04:36.602" v="1954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DB90D414-2BA4-4D07-AF60-B496457534CD}" dt="2024-11-09T16:04:36.602" v="1954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modSp del mod">
        <pc:chgData name="Firas Quthbi Sidqi" userId="5d4a8802-a5f5-42e6-ba4c-e5eacfd93cdf" providerId="ADAL" clId="{DB90D414-2BA4-4D07-AF60-B496457534CD}" dt="2024-11-09T04:14:35.197" v="166" actId="2696"/>
        <pc:sldMkLst>
          <pc:docMk/>
          <pc:sldMk cId="2258832831" sldId="272"/>
        </pc:sldMkLst>
        <pc:spChg chg="mod">
          <ac:chgData name="Firas Quthbi Sidqi" userId="5d4a8802-a5f5-42e6-ba4c-e5eacfd93cdf" providerId="ADAL" clId="{DB90D414-2BA4-4D07-AF60-B496457534CD}" dt="2024-11-09T04:14:33.978" v="165" actId="21"/>
          <ac:spMkLst>
            <pc:docMk/>
            <pc:sldMk cId="2258832831" sldId="272"/>
            <ac:spMk id="3" creationId="{72C333A7-070F-4747-8864-78D1753C82EB}"/>
          </ac:spMkLst>
        </pc:spChg>
      </pc:sldChg>
      <pc:sldChg chg="addSp delSp modSp add del mod">
        <pc:chgData name="Firas Quthbi Sidqi" userId="5d4a8802-a5f5-42e6-ba4c-e5eacfd93cdf" providerId="ADAL" clId="{DB90D414-2BA4-4D07-AF60-B496457534CD}" dt="2024-11-09T18:56:55.135" v="1975" actId="1076"/>
        <pc:sldMkLst>
          <pc:docMk/>
          <pc:sldMk cId="2553365876" sldId="346"/>
        </pc:sldMkLst>
        <pc:spChg chg="mod">
          <ac:chgData name="Firas Quthbi Sidqi" userId="5d4a8802-a5f5-42e6-ba4c-e5eacfd93cdf" providerId="ADAL" clId="{DB90D414-2BA4-4D07-AF60-B496457534CD}" dt="2024-11-09T04:35:36.308" v="327" actId="20577"/>
          <ac:spMkLst>
            <pc:docMk/>
            <pc:sldMk cId="2553365876" sldId="346"/>
            <ac:spMk id="2" creationId="{8464B9B2-C1F9-6A8B-E86C-DD076951F26E}"/>
          </ac:spMkLst>
        </pc:spChg>
        <pc:spChg chg="del">
          <ac:chgData name="Firas Quthbi Sidqi" userId="5d4a8802-a5f5-42e6-ba4c-e5eacfd93cdf" providerId="ADAL" clId="{DB90D414-2BA4-4D07-AF60-B496457534CD}" dt="2024-11-09T04:34:44.213" v="269" actId="478"/>
          <ac:spMkLst>
            <pc:docMk/>
            <pc:sldMk cId="2553365876" sldId="346"/>
            <ac:spMk id="3" creationId="{090B8F85-44ED-CC90-A61F-29DCBBF862F3}"/>
          </ac:spMkLst>
        </pc:spChg>
        <pc:spChg chg="add del mod">
          <ac:chgData name="Firas Quthbi Sidqi" userId="5d4a8802-a5f5-42e6-ba4c-e5eacfd93cdf" providerId="ADAL" clId="{DB90D414-2BA4-4D07-AF60-B496457534CD}" dt="2024-11-09T18:55:24.912" v="1962"/>
          <ac:spMkLst>
            <pc:docMk/>
            <pc:sldMk cId="2553365876" sldId="346"/>
            <ac:spMk id="7" creationId="{44976250-4253-10C8-EFD6-41AB0733D770}"/>
          </ac:spMkLst>
        </pc:spChg>
        <pc:spChg chg="add del mod">
          <ac:chgData name="Firas Quthbi Sidqi" userId="5d4a8802-a5f5-42e6-ba4c-e5eacfd93cdf" providerId="ADAL" clId="{DB90D414-2BA4-4D07-AF60-B496457534CD}" dt="2024-11-09T04:34:46.235" v="270"/>
          <ac:spMkLst>
            <pc:docMk/>
            <pc:sldMk cId="2553365876" sldId="346"/>
            <ac:spMk id="8" creationId="{8617D7A4-4002-67B5-4A51-F213909BC2B8}"/>
          </ac:spMkLst>
        </pc:spChg>
        <pc:spChg chg="add del mod">
          <ac:chgData name="Firas Quthbi Sidqi" userId="5d4a8802-a5f5-42e6-ba4c-e5eacfd93cdf" providerId="ADAL" clId="{DB90D414-2BA4-4D07-AF60-B496457534CD}" dt="2024-11-09T04:38:11.010" v="364"/>
          <ac:spMkLst>
            <pc:docMk/>
            <pc:sldMk cId="2553365876" sldId="346"/>
            <ac:spMk id="14" creationId="{87C22803-6624-70D2-1088-28211A9111F1}"/>
          </ac:spMkLst>
        </pc:spChg>
        <pc:picChg chg="add mod">
          <ac:chgData name="Firas Quthbi Sidqi" userId="5d4a8802-a5f5-42e6-ba4c-e5eacfd93cdf" providerId="ADAL" clId="{DB90D414-2BA4-4D07-AF60-B496457534CD}" dt="2024-11-09T18:56:55.135" v="1975" actId="1076"/>
          <ac:picMkLst>
            <pc:docMk/>
            <pc:sldMk cId="2553365876" sldId="346"/>
            <ac:picMk id="5" creationId="{FA3D155E-05CA-1989-A885-29AE606FD7C3}"/>
          </ac:picMkLst>
        </pc:picChg>
        <pc:picChg chg="add mod">
          <ac:chgData name="Firas Quthbi Sidqi" userId="5d4a8802-a5f5-42e6-ba4c-e5eacfd93cdf" providerId="ADAL" clId="{DB90D414-2BA4-4D07-AF60-B496457534CD}" dt="2024-11-09T04:34:40.463" v="268"/>
          <ac:picMkLst>
            <pc:docMk/>
            <pc:sldMk cId="2553365876" sldId="346"/>
            <ac:picMk id="6" creationId="{07229FD4-3461-AEAE-B538-93813804B96D}"/>
          </ac:picMkLst>
        </pc:picChg>
        <pc:picChg chg="add mod">
          <ac:chgData name="Firas Quthbi Sidqi" userId="5d4a8802-a5f5-42e6-ba4c-e5eacfd93cdf" providerId="ADAL" clId="{DB90D414-2BA4-4D07-AF60-B496457534CD}" dt="2024-11-09T18:55:28.984" v="1967" actId="1076"/>
          <ac:picMkLst>
            <pc:docMk/>
            <pc:sldMk cId="2553365876" sldId="346"/>
            <ac:picMk id="9" creationId="{7A607631-378D-C620-2828-654C2B166FE3}"/>
          </ac:picMkLst>
        </pc:picChg>
        <pc:picChg chg="add del mod">
          <ac:chgData name="Firas Quthbi Sidqi" userId="5d4a8802-a5f5-42e6-ba4c-e5eacfd93cdf" providerId="ADAL" clId="{DB90D414-2BA4-4D07-AF60-B496457534CD}" dt="2024-11-09T04:35:46.071" v="331" actId="478"/>
          <ac:picMkLst>
            <pc:docMk/>
            <pc:sldMk cId="2553365876" sldId="346"/>
            <ac:picMk id="10" creationId="{487EBD08-824B-E477-1538-563CC42645E4}"/>
          </ac:picMkLst>
        </pc:picChg>
        <pc:picChg chg="add del mod">
          <ac:chgData name="Firas Quthbi Sidqi" userId="5d4a8802-a5f5-42e6-ba4c-e5eacfd93cdf" providerId="ADAL" clId="{DB90D414-2BA4-4D07-AF60-B496457534CD}" dt="2024-11-09T04:38:09.554" v="363" actId="21"/>
          <ac:picMkLst>
            <pc:docMk/>
            <pc:sldMk cId="2553365876" sldId="346"/>
            <ac:picMk id="12" creationId="{99537FC0-CE86-8503-2FE5-AC12F49772F1}"/>
          </ac:picMkLst>
        </pc:picChg>
        <pc:picChg chg="add del mod">
          <ac:chgData name="Firas Quthbi Sidqi" userId="5d4a8802-a5f5-42e6-ba4c-e5eacfd93cdf" providerId="ADAL" clId="{DB90D414-2BA4-4D07-AF60-B496457534CD}" dt="2024-11-09T18:55:23.042" v="1961" actId="478"/>
          <ac:picMkLst>
            <pc:docMk/>
            <pc:sldMk cId="2553365876" sldId="346"/>
            <ac:picMk id="15" creationId="{99537FC0-CE86-8503-2FE5-AC12F49772F1}"/>
          </ac:picMkLst>
        </pc:picChg>
      </pc:sldChg>
      <pc:sldChg chg="modSp add del mod">
        <pc:chgData name="Firas Quthbi Sidqi" userId="5d4a8802-a5f5-42e6-ba4c-e5eacfd93cdf" providerId="ADAL" clId="{DB90D414-2BA4-4D07-AF60-B496457534CD}" dt="2024-11-09T04:43:44.457" v="685" actId="2696"/>
        <pc:sldMkLst>
          <pc:docMk/>
          <pc:sldMk cId="806932413" sldId="347"/>
        </pc:sldMkLst>
        <pc:spChg chg="mod">
          <ac:chgData name="Firas Quthbi Sidqi" userId="5d4a8802-a5f5-42e6-ba4c-e5eacfd93cdf" providerId="ADAL" clId="{DB90D414-2BA4-4D07-AF60-B496457534CD}" dt="2024-11-09T04:19:08.894" v="248"/>
          <ac:spMkLst>
            <pc:docMk/>
            <pc:sldMk cId="806932413" sldId="347"/>
            <ac:spMk id="3" creationId="{8CDD54BC-B6E4-3BD4-B337-000BE8D88397}"/>
          </ac:spMkLst>
        </pc:spChg>
      </pc:sldChg>
      <pc:sldChg chg="del">
        <pc:chgData name="Firas Quthbi Sidqi" userId="5d4a8802-a5f5-42e6-ba4c-e5eacfd93cdf" providerId="ADAL" clId="{DB90D414-2BA4-4D07-AF60-B496457534CD}" dt="2024-11-09T04:43:50.553" v="689" actId="2696"/>
        <pc:sldMkLst>
          <pc:docMk/>
          <pc:sldMk cId="2554167969" sldId="348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167150754" sldId="349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221724363" sldId="350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17870241" sldId="351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185107233" sldId="352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240621640" sldId="353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1215606458" sldId="354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051401547" sldId="355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561373492" sldId="356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883353642" sldId="357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749453920" sldId="358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4884663" sldId="359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813608303" sldId="360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19301750" sldId="361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200164578" sldId="362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1464688141" sldId="363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70898799" sldId="364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738409269" sldId="365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214191949" sldId="366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173712685" sldId="367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274861586" sldId="368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442655010" sldId="369"/>
        </pc:sldMkLst>
      </pc:sldChg>
      <pc:sldChg chg="addSp delSp modSp new mod ord">
        <pc:chgData name="Firas Quthbi Sidqi" userId="5d4a8802-a5f5-42e6-ba4c-e5eacfd93cdf" providerId="ADAL" clId="{DB90D414-2BA4-4D07-AF60-B496457534CD}" dt="2024-11-09T04:18:32.664" v="234"/>
        <pc:sldMkLst>
          <pc:docMk/>
          <pc:sldMk cId="1066920799" sldId="370"/>
        </pc:sldMkLst>
        <pc:spChg chg="mod">
          <ac:chgData name="Firas Quthbi Sidqi" userId="5d4a8802-a5f5-42e6-ba4c-e5eacfd93cdf" providerId="ADAL" clId="{DB90D414-2BA4-4D07-AF60-B496457534CD}" dt="2024-11-09T04:16:02.646" v="204" actId="20577"/>
          <ac:spMkLst>
            <pc:docMk/>
            <pc:sldMk cId="1066920799" sldId="370"/>
            <ac:spMk id="2" creationId="{3DB14C56-C700-CC33-B89E-A208DE58744C}"/>
          </ac:spMkLst>
        </pc:spChg>
        <pc:spChg chg="del">
          <ac:chgData name="Firas Quthbi Sidqi" userId="5d4a8802-a5f5-42e6-ba4c-e5eacfd93cdf" providerId="ADAL" clId="{DB90D414-2BA4-4D07-AF60-B496457534CD}" dt="2024-11-09T04:16:05.384" v="205" actId="478"/>
          <ac:spMkLst>
            <pc:docMk/>
            <pc:sldMk cId="1066920799" sldId="370"/>
            <ac:spMk id="3" creationId="{CE4482A3-E973-FAA3-73D7-669813E62DC7}"/>
          </ac:spMkLst>
        </pc:spChg>
        <pc:picChg chg="add mod modCrop">
          <ac:chgData name="Firas Quthbi Sidqi" userId="5d4a8802-a5f5-42e6-ba4c-e5eacfd93cdf" providerId="ADAL" clId="{DB90D414-2BA4-4D07-AF60-B496457534CD}" dt="2024-11-09T04:17:56.229" v="227" actId="1076"/>
          <ac:picMkLst>
            <pc:docMk/>
            <pc:sldMk cId="1066920799" sldId="370"/>
            <ac:picMk id="6" creationId="{F0930784-B31C-110E-914B-E1B2FA2A90B6}"/>
          </ac:picMkLst>
        </pc:picChg>
        <pc:picChg chg="add del mod">
          <ac:chgData name="Firas Quthbi Sidqi" userId="5d4a8802-a5f5-42e6-ba4c-e5eacfd93cdf" providerId="ADAL" clId="{DB90D414-2BA4-4D07-AF60-B496457534CD}" dt="2024-11-09T04:17:49.426" v="226" actId="478"/>
          <ac:picMkLst>
            <pc:docMk/>
            <pc:sldMk cId="1066920799" sldId="370"/>
            <ac:picMk id="8" creationId="{CBFCEBA2-9024-D3D9-3823-F8C49AEB4CA5}"/>
          </ac:picMkLst>
        </pc:picChg>
        <pc:picChg chg="add mod">
          <ac:chgData name="Firas Quthbi Sidqi" userId="5d4a8802-a5f5-42e6-ba4c-e5eacfd93cdf" providerId="ADAL" clId="{DB90D414-2BA4-4D07-AF60-B496457534CD}" dt="2024-11-09T04:18:29.421" v="232" actId="1076"/>
          <ac:picMkLst>
            <pc:docMk/>
            <pc:sldMk cId="1066920799" sldId="370"/>
            <ac:picMk id="10" creationId="{E063C52C-C49F-C078-A6EC-4C226817E45F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4:21:46.565" v="256" actId="14100"/>
        <pc:sldMkLst>
          <pc:docMk/>
          <pc:sldMk cId="2371016577" sldId="371"/>
        </pc:sldMkLst>
        <pc:spChg chg="del">
          <ac:chgData name="Firas Quthbi Sidqi" userId="5d4a8802-a5f5-42e6-ba4c-e5eacfd93cdf" providerId="ADAL" clId="{DB90D414-2BA4-4D07-AF60-B496457534CD}" dt="2024-11-09T04:17:46.053" v="225" actId="478"/>
          <ac:spMkLst>
            <pc:docMk/>
            <pc:sldMk cId="2371016577" sldId="371"/>
            <ac:spMk id="2" creationId="{63443264-D98C-7D4E-8867-E770A68CC162}"/>
          </ac:spMkLst>
        </pc:spChg>
        <pc:spChg chg="add mod">
          <ac:chgData name="Firas Quthbi Sidqi" userId="5d4a8802-a5f5-42e6-ba4c-e5eacfd93cdf" providerId="ADAL" clId="{DB90D414-2BA4-4D07-AF60-B496457534CD}" dt="2024-11-09T04:17:25.076" v="221" actId="14100"/>
          <ac:spMkLst>
            <pc:docMk/>
            <pc:sldMk cId="2371016577" sldId="371"/>
            <ac:spMk id="3" creationId="{554EE096-52D2-EFDF-6863-2AE6432D4771}"/>
          </ac:spMkLst>
        </pc:spChg>
        <pc:spChg chg="add mod">
          <ac:chgData name="Firas Quthbi Sidqi" userId="5d4a8802-a5f5-42e6-ba4c-e5eacfd93cdf" providerId="ADAL" clId="{DB90D414-2BA4-4D07-AF60-B496457534CD}" dt="2024-11-09T04:21:32.488" v="254" actId="208"/>
          <ac:spMkLst>
            <pc:docMk/>
            <pc:sldMk cId="2371016577" sldId="371"/>
            <ac:spMk id="5" creationId="{9FE4036C-CF43-FCA8-4BCA-63FCB7BF25AA}"/>
          </ac:spMkLst>
        </pc:spChg>
        <pc:spChg chg="add mod">
          <ac:chgData name="Firas Quthbi Sidqi" userId="5d4a8802-a5f5-42e6-ba4c-e5eacfd93cdf" providerId="ADAL" clId="{DB90D414-2BA4-4D07-AF60-B496457534CD}" dt="2024-11-09T04:17:46.053" v="225" actId="478"/>
          <ac:spMkLst>
            <pc:docMk/>
            <pc:sldMk cId="2371016577" sldId="371"/>
            <ac:spMk id="9" creationId="{2FFC693C-F6AD-12EA-CB93-C5FF94AF3643}"/>
          </ac:spMkLst>
        </pc:spChg>
        <pc:spChg chg="add mod">
          <ac:chgData name="Firas Quthbi Sidqi" userId="5d4a8802-a5f5-42e6-ba4c-e5eacfd93cdf" providerId="ADAL" clId="{DB90D414-2BA4-4D07-AF60-B496457534CD}" dt="2024-11-09T04:21:46.565" v="256" actId="14100"/>
          <ac:spMkLst>
            <pc:docMk/>
            <pc:sldMk cId="2371016577" sldId="371"/>
            <ac:spMk id="10" creationId="{3C3C8189-D485-5F2D-ECD5-AC4DF00D517A}"/>
          </ac:spMkLst>
        </pc:spChg>
        <pc:picChg chg="del">
          <ac:chgData name="Firas Quthbi Sidqi" userId="5d4a8802-a5f5-42e6-ba4c-e5eacfd93cdf" providerId="ADAL" clId="{DB90D414-2BA4-4D07-AF60-B496457534CD}" dt="2024-11-09T04:16:35.650" v="215" actId="478"/>
          <ac:picMkLst>
            <pc:docMk/>
            <pc:sldMk cId="2371016577" sldId="371"/>
            <ac:picMk id="6" creationId="{5369E852-5481-EDCC-8F80-9502E8F1D85E}"/>
          </ac:picMkLst>
        </pc:picChg>
        <pc:picChg chg="mod">
          <ac:chgData name="Firas Quthbi Sidqi" userId="5d4a8802-a5f5-42e6-ba4c-e5eacfd93cdf" providerId="ADAL" clId="{DB90D414-2BA4-4D07-AF60-B496457534CD}" dt="2024-11-09T04:17:21.658" v="220" actId="1076"/>
          <ac:picMkLst>
            <pc:docMk/>
            <pc:sldMk cId="2371016577" sldId="371"/>
            <ac:picMk id="8" creationId="{0A831CD2-3883-6BD9-2549-15692942AFCA}"/>
          </ac:picMkLst>
        </pc:picChg>
      </pc:sldChg>
      <pc:sldChg chg="add ord">
        <pc:chgData name="Firas Quthbi Sidqi" userId="5d4a8802-a5f5-42e6-ba4c-e5eacfd93cdf" providerId="ADAL" clId="{DB90D414-2BA4-4D07-AF60-B496457534CD}" dt="2024-11-09T04:18:53.408" v="239"/>
        <pc:sldMkLst>
          <pc:docMk/>
          <pc:sldMk cId="3136651059" sldId="372"/>
        </pc:sldMkLst>
      </pc:sldChg>
      <pc:sldChg chg="addSp delSp modSp add mod">
        <pc:chgData name="Firas Quthbi Sidqi" userId="5d4a8802-a5f5-42e6-ba4c-e5eacfd93cdf" providerId="ADAL" clId="{DB90D414-2BA4-4D07-AF60-B496457534CD}" dt="2024-11-09T04:22:03.709" v="262" actId="14100"/>
        <pc:sldMkLst>
          <pc:docMk/>
          <pc:sldMk cId="1239296401" sldId="373"/>
        </pc:sldMkLst>
        <pc:spChg chg="del">
          <ac:chgData name="Firas Quthbi Sidqi" userId="5d4a8802-a5f5-42e6-ba4c-e5eacfd93cdf" providerId="ADAL" clId="{DB90D414-2BA4-4D07-AF60-B496457534CD}" dt="2024-11-09T04:20:13.372" v="251" actId="478"/>
          <ac:spMkLst>
            <pc:docMk/>
            <pc:sldMk cId="1239296401" sldId="373"/>
            <ac:spMk id="3" creationId="{31D5C7A8-8DD0-67D0-C74A-6AEE2A220613}"/>
          </ac:spMkLst>
        </pc:spChg>
        <pc:spChg chg="del">
          <ac:chgData name="Firas Quthbi Sidqi" userId="5d4a8802-a5f5-42e6-ba4c-e5eacfd93cdf" providerId="ADAL" clId="{DB90D414-2BA4-4D07-AF60-B496457534CD}" dt="2024-11-09T04:20:14.078" v="252" actId="478"/>
          <ac:spMkLst>
            <pc:docMk/>
            <pc:sldMk cId="1239296401" sldId="373"/>
            <ac:spMk id="5" creationId="{61B33032-F811-5D95-CED1-3A6AECC4F285}"/>
          </ac:spMkLst>
        </pc:spChg>
        <pc:spChg chg="add mod">
          <ac:chgData name="Firas Quthbi Sidqi" userId="5d4a8802-a5f5-42e6-ba4c-e5eacfd93cdf" providerId="ADAL" clId="{DB90D414-2BA4-4D07-AF60-B496457534CD}" dt="2024-11-09T04:22:03.709" v="262" actId="14100"/>
          <ac:spMkLst>
            <pc:docMk/>
            <pc:sldMk cId="1239296401" sldId="373"/>
            <ac:spMk id="11" creationId="{CC1DC81F-2644-56AE-8DB0-6EEC9A268920}"/>
          </ac:spMkLst>
        </pc:spChg>
        <pc:picChg chg="add del mod">
          <ac:chgData name="Firas Quthbi Sidqi" userId="5d4a8802-a5f5-42e6-ba4c-e5eacfd93cdf" providerId="ADAL" clId="{DB90D414-2BA4-4D07-AF60-B496457534CD}" dt="2024-11-09T04:21:50.924" v="258" actId="478"/>
          <ac:picMkLst>
            <pc:docMk/>
            <pc:sldMk cId="1239296401" sldId="373"/>
            <ac:picMk id="6" creationId="{3EC98817-A636-A754-2EA7-7B610DBD8D0B}"/>
          </ac:picMkLst>
        </pc:picChg>
        <pc:picChg chg="del">
          <ac:chgData name="Firas Quthbi Sidqi" userId="5d4a8802-a5f5-42e6-ba4c-e5eacfd93cdf" providerId="ADAL" clId="{DB90D414-2BA4-4D07-AF60-B496457534CD}" dt="2024-11-09T04:20:10.006" v="250" actId="478"/>
          <ac:picMkLst>
            <pc:docMk/>
            <pc:sldMk cId="1239296401" sldId="373"/>
            <ac:picMk id="8" creationId="{93DB1E27-A031-2D59-638A-FC66E448CB46}"/>
          </ac:picMkLst>
        </pc:picChg>
        <pc:picChg chg="add mod">
          <ac:chgData name="Firas Quthbi Sidqi" userId="5d4a8802-a5f5-42e6-ba4c-e5eacfd93cdf" providerId="ADAL" clId="{DB90D414-2BA4-4D07-AF60-B496457534CD}" dt="2024-11-09T04:21:51.647" v="259"/>
          <ac:picMkLst>
            <pc:docMk/>
            <pc:sldMk cId="1239296401" sldId="373"/>
            <ac:picMk id="10" creationId="{36A3B191-791C-BAAD-B7D3-CDBD49B3E0B1}"/>
          </ac:picMkLst>
        </pc:picChg>
      </pc:sldChg>
      <pc:sldChg chg="addSp modSp add mod">
        <pc:chgData name="Firas Quthbi Sidqi" userId="5d4a8802-a5f5-42e6-ba4c-e5eacfd93cdf" providerId="ADAL" clId="{DB90D414-2BA4-4D07-AF60-B496457534CD}" dt="2024-11-09T04:22:17.910" v="265" actId="14100"/>
        <pc:sldMkLst>
          <pc:docMk/>
          <pc:sldMk cId="4134902541" sldId="374"/>
        </pc:sldMkLst>
        <pc:spChg chg="add mod">
          <ac:chgData name="Firas Quthbi Sidqi" userId="5d4a8802-a5f5-42e6-ba4c-e5eacfd93cdf" providerId="ADAL" clId="{DB90D414-2BA4-4D07-AF60-B496457534CD}" dt="2024-11-09T04:22:17.910" v="265" actId="14100"/>
          <ac:spMkLst>
            <pc:docMk/>
            <pc:sldMk cId="4134902541" sldId="374"/>
            <ac:spMk id="2" creationId="{71155C25-D020-8A52-AA06-0C33AF5AACF5}"/>
          </ac:spMkLst>
        </pc:spChg>
      </pc:sldChg>
      <pc:sldChg chg="addSp delSp modSp add mod">
        <pc:chgData name="Firas Quthbi Sidqi" userId="5d4a8802-a5f5-42e6-ba4c-e5eacfd93cdf" providerId="ADAL" clId="{DB90D414-2BA4-4D07-AF60-B496457534CD}" dt="2024-11-09T18:57:11.248" v="1981" actId="1076"/>
        <pc:sldMkLst>
          <pc:docMk/>
          <pc:sldMk cId="563005782" sldId="375"/>
        </pc:sldMkLst>
        <pc:spChg chg="add del mod">
          <ac:chgData name="Firas Quthbi Sidqi" userId="5d4a8802-a5f5-42e6-ba4c-e5eacfd93cdf" providerId="ADAL" clId="{DB90D414-2BA4-4D07-AF60-B496457534CD}" dt="2024-11-09T04:38:17.007" v="368"/>
          <ac:spMkLst>
            <pc:docMk/>
            <pc:sldMk cId="563005782" sldId="375"/>
            <ac:spMk id="5" creationId="{5C3B2FB8-5182-E3C3-F379-35B9E184B6F1}"/>
          </ac:spMkLst>
        </pc:spChg>
        <pc:spChg chg="add del mod">
          <ac:chgData name="Firas Quthbi Sidqi" userId="5d4a8802-a5f5-42e6-ba4c-e5eacfd93cdf" providerId="ADAL" clId="{DB90D414-2BA4-4D07-AF60-B496457534CD}" dt="2024-11-09T18:57:04.419" v="1976"/>
          <ac:spMkLst>
            <pc:docMk/>
            <pc:sldMk cId="563005782" sldId="375"/>
            <ac:spMk id="5" creationId="{CB2D9917-342B-E640-5B0E-66AAA1B4E35E}"/>
          </ac:spMkLst>
        </pc:spChg>
        <pc:picChg chg="add del mod">
          <ac:chgData name="Firas Quthbi Sidqi" userId="5d4a8802-a5f5-42e6-ba4c-e5eacfd93cdf" providerId="ADAL" clId="{DB90D414-2BA4-4D07-AF60-B496457534CD}" dt="2024-11-09T18:55:47.754" v="1970" actId="478"/>
          <ac:picMkLst>
            <pc:docMk/>
            <pc:sldMk cId="563005782" sldId="375"/>
            <ac:picMk id="6" creationId="{B6B2921B-ADA1-DA17-239D-B110B9803F2A}"/>
          </ac:picMkLst>
        </pc:picChg>
        <pc:picChg chg="add mod">
          <ac:chgData name="Firas Quthbi Sidqi" userId="5d4a8802-a5f5-42e6-ba4c-e5eacfd93cdf" providerId="ADAL" clId="{DB90D414-2BA4-4D07-AF60-B496457534CD}" dt="2024-11-09T18:57:11.248" v="1981" actId="1076"/>
          <ac:picMkLst>
            <pc:docMk/>
            <pc:sldMk cId="563005782" sldId="375"/>
            <ac:picMk id="8" creationId="{312B83DB-E674-C1E0-3266-267ACAFBB72F}"/>
          </ac:picMkLst>
        </pc:picChg>
        <pc:picChg chg="add mod">
          <ac:chgData name="Firas Quthbi Sidqi" userId="5d4a8802-a5f5-42e6-ba4c-e5eacfd93cdf" providerId="ADAL" clId="{DB90D414-2BA4-4D07-AF60-B496457534CD}" dt="2024-11-09T18:57:09.096" v="1980" actId="14100"/>
          <ac:picMkLst>
            <pc:docMk/>
            <pc:sldMk cId="563005782" sldId="375"/>
            <ac:picMk id="10" creationId="{5651388D-C088-2701-4B61-568B09F775C0}"/>
          </ac:picMkLst>
        </pc:picChg>
        <pc:picChg chg="del">
          <ac:chgData name="Firas Quthbi Sidqi" userId="5d4a8802-a5f5-42e6-ba4c-e5eacfd93cdf" providerId="ADAL" clId="{DB90D414-2BA4-4D07-AF60-B496457534CD}" dt="2024-11-09T04:38:15.896" v="367" actId="21"/>
          <ac:picMkLst>
            <pc:docMk/>
            <pc:sldMk cId="563005782" sldId="375"/>
            <ac:picMk id="10" creationId="{B6B2921B-ADA1-DA17-239D-B110B9803F2A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8:58:25.631" v="1993" actId="1076"/>
        <pc:sldMkLst>
          <pc:docMk/>
          <pc:sldMk cId="1918467624" sldId="376"/>
        </pc:sldMkLst>
        <pc:spChg chg="mod">
          <ac:chgData name="Firas Quthbi Sidqi" userId="5d4a8802-a5f5-42e6-ba4c-e5eacfd93cdf" providerId="ADAL" clId="{DB90D414-2BA4-4D07-AF60-B496457534CD}" dt="2024-11-09T04:37:41.796" v="348" actId="20577"/>
          <ac:spMkLst>
            <pc:docMk/>
            <pc:sldMk cId="1918467624" sldId="376"/>
            <ac:spMk id="2" creationId="{D97A3678-00DF-A759-73EA-6631246DDA8D}"/>
          </ac:spMkLst>
        </pc:spChg>
        <pc:spChg chg="add del mod">
          <ac:chgData name="Firas Quthbi Sidqi" userId="5d4a8802-a5f5-42e6-ba4c-e5eacfd93cdf" providerId="ADAL" clId="{DB90D414-2BA4-4D07-AF60-B496457534CD}" dt="2024-11-09T18:57:51.320" v="1983"/>
          <ac:spMkLst>
            <pc:docMk/>
            <pc:sldMk cId="1918467624" sldId="376"/>
            <ac:spMk id="5" creationId="{75140480-E391-62DD-E3A3-93665B80B0E5}"/>
          </ac:spMkLst>
        </pc:spChg>
        <pc:spChg chg="add del mod">
          <ac:chgData name="Firas Quthbi Sidqi" userId="5d4a8802-a5f5-42e6-ba4c-e5eacfd93cdf" providerId="ADAL" clId="{DB90D414-2BA4-4D07-AF60-B496457534CD}" dt="2024-11-09T04:37:48.193" v="350"/>
          <ac:spMkLst>
            <pc:docMk/>
            <pc:sldMk cId="1918467624" sldId="376"/>
            <ac:spMk id="5" creationId="{C745D3BE-0913-5F84-E35B-F78E71AEE61E}"/>
          </ac:spMkLst>
        </pc:spChg>
        <pc:picChg chg="add del mod">
          <ac:chgData name="Firas Quthbi Sidqi" userId="5d4a8802-a5f5-42e6-ba4c-e5eacfd93cdf" providerId="ADAL" clId="{DB90D414-2BA4-4D07-AF60-B496457534CD}" dt="2024-11-09T18:57:40.771" v="1982" actId="478"/>
          <ac:picMkLst>
            <pc:docMk/>
            <pc:sldMk cId="1918467624" sldId="376"/>
            <ac:picMk id="7" creationId="{4A646278-C870-6E9F-C3DE-A89852A4FCE4}"/>
          </ac:picMkLst>
        </pc:picChg>
        <pc:picChg chg="add mod">
          <ac:chgData name="Firas Quthbi Sidqi" userId="5d4a8802-a5f5-42e6-ba4c-e5eacfd93cdf" providerId="ADAL" clId="{DB90D414-2BA4-4D07-AF60-B496457534CD}" dt="2024-11-09T18:57:56.472" v="1988" actId="14100"/>
          <ac:picMkLst>
            <pc:docMk/>
            <pc:sldMk cId="1918467624" sldId="376"/>
            <ac:picMk id="8" creationId="{D83EC6DA-C901-93B4-AA69-0AC7EDAB6FE9}"/>
          </ac:picMkLst>
        </pc:picChg>
        <pc:picChg chg="del">
          <ac:chgData name="Firas Quthbi Sidqi" userId="5d4a8802-a5f5-42e6-ba4c-e5eacfd93cdf" providerId="ADAL" clId="{DB90D414-2BA4-4D07-AF60-B496457534CD}" dt="2024-11-09T04:37:44.960" v="349" actId="478"/>
          <ac:picMkLst>
            <pc:docMk/>
            <pc:sldMk cId="1918467624" sldId="376"/>
            <ac:picMk id="10" creationId="{80E20BFA-6C81-561E-4CA2-EC4232D624DC}"/>
          </ac:picMkLst>
        </pc:picChg>
        <pc:picChg chg="add mod">
          <ac:chgData name="Firas Quthbi Sidqi" userId="5d4a8802-a5f5-42e6-ba4c-e5eacfd93cdf" providerId="ADAL" clId="{DB90D414-2BA4-4D07-AF60-B496457534CD}" dt="2024-11-09T18:58:25.631" v="1993" actId="1076"/>
          <ac:picMkLst>
            <pc:docMk/>
            <pc:sldMk cId="1918467624" sldId="376"/>
            <ac:picMk id="10" creationId="{EB43FAFA-B710-7A6E-8549-7350A094E03A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8:59:17.670" v="2004" actId="1076"/>
        <pc:sldMkLst>
          <pc:docMk/>
          <pc:sldMk cId="2999320507" sldId="377"/>
        </pc:sldMkLst>
        <pc:spChg chg="mod">
          <ac:chgData name="Firas Quthbi Sidqi" userId="5d4a8802-a5f5-42e6-ba4c-e5eacfd93cdf" providerId="ADAL" clId="{DB90D414-2BA4-4D07-AF60-B496457534CD}" dt="2024-11-09T04:37:56.475" v="356" actId="20577"/>
          <ac:spMkLst>
            <pc:docMk/>
            <pc:sldMk cId="2999320507" sldId="377"/>
            <ac:spMk id="2" creationId="{7BC9F36F-3E18-E7B1-FA62-54B86E06D070}"/>
          </ac:spMkLst>
        </pc:spChg>
        <pc:spChg chg="add del mod">
          <ac:chgData name="Firas Quthbi Sidqi" userId="5d4a8802-a5f5-42e6-ba4c-e5eacfd93cdf" providerId="ADAL" clId="{DB90D414-2BA4-4D07-AF60-B496457534CD}" dt="2024-11-09T18:59:10.741" v="1998"/>
          <ac:spMkLst>
            <pc:docMk/>
            <pc:sldMk cId="2999320507" sldId="377"/>
            <ac:spMk id="5" creationId="{014D1D6B-8104-80D0-9C21-7FBE7E2E0DE3}"/>
          </ac:spMkLst>
        </pc:spChg>
        <pc:spChg chg="add del mod">
          <ac:chgData name="Firas Quthbi Sidqi" userId="5d4a8802-a5f5-42e6-ba4c-e5eacfd93cdf" providerId="ADAL" clId="{DB90D414-2BA4-4D07-AF60-B496457534CD}" dt="2024-11-09T04:38:02.149" v="358"/>
          <ac:spMkLst>
            <pc:docMk/>
            <pc:sldMk cId="2999320507" sldId="377"/>
            <ac:spMk id="5" creationId="{526D1724-9BAB-4C29-6D1F-FCD408715F23}"/>
          </ac:spMkLst>
        </pc:spChg>
        <pc:picChg chg="add del mod">
          <ac:chgData name="Firas Quthbi Sidqi" userId="5d4a8802-a5f5-42e6-ba4c-e5eacfd93cdf" providerId="ADAL" clId="{DB90D414-2BA4-4D07-AF60-B496457534CD}" dt="2024-11-09T18:58:28.925" v="1994" actId="478"/>
          <ac:picMkLst>
            <pc:docMk/>
            <pc:sldMk cId="2999320507" sldId="377"/>
            <ac:picMk id="7" creationId="{9C75B812-0E70-9EFA-0C56-6260D648F959}"/>
          </ac:picMkLst>
        </pc:picChg>
        <pc:picChg chg="add mod">
          <ac:chgData name="Firas Quthbi Sidqi" userId="5d4a8802-a5f5-42e6-ba4c-e5eacfd93cdf" providerId="ADAL" clId="{DB90D414-2BA4-4D07-AF60-B496457534CD}" dt="2024-11-09T18:59:17.670" v="2004" actId="1076"/>
          <ac:picMkLst>
            <pc:docMk/>
            <pc:sldMk cId="2999320507" sldId="377"/>
            <ac:picMk id="8" creationId="{ABDAE110-06FE-0933-42BF-7F65B602E2FF}"/>
          </ac:picMkLst>
        </pc:picChg>
        <pc:picChg chg="add mod">
          <ac:chgData name="Firas Quthbi Sidqi" userId="5d4a8802-a5f5-42e6-ba4c-e5eacfd93cdf" providerId="ADAL" clId="{DB90D414-2BA4-4D07-AF60-B496457534CD}" dt="2024-11-09T18:59:16.079" v="2003" actId="1076"/>
          <ac:picMkLst>
            <pc:docMk/>
            <pc:sldMk cId="2999320507" sldId="377"/>
            <ac:picMk id="10" creationId="{000F48C0-E945-719A-11D5-2B0939EA1AE7}"/>
          </ac:picMkLst>
        </pc:picChg>
        <pc:picChg chg="del">
          <ac:chgData name="Firas Quthbi Sidqi" userId="5d4a8802-a5f5-42e6-ba4c-e5eacfd93cdf" providerId="ADAL" clId="{DB90D414-2BA4-4D07-AF60-B496457534CD}" dt="2024-11-09T04:37:58.867" v="357" actId="478"/>
          <ac:picMkLst>
            <pc:docMk/>
            <pc:sldMk cId="2999320507" sldId="377"/>
            <ac:picMk id="10" creationId="{6B47C353-88FB-9C09-1E59-9714F5347219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9:00:49.606" v="2016" actId="1076"/>
        <pc:sldMkLst>
          <pc:docMk/>
          <pc:sldMk cId="1814641920" sldId="378"/>
        </pc:sldMkLst>
        <pc:spChg chg="mod">
          <ac:chgData name="Firas Quthbi Sidqi" userId="5d4a8802-a5f5-42e6-ba4c-e5eacfd93cdf" providerId="ADAL" clId="{DB90D414-2BA4-4D07-AF60-B496457534CD}" dt="2024-11-09T04:39:07.238" v="377" actId="20577"/>
          <ac:spMkLst>
            <pc:docMk/>
            <pc:sldMk cId="1814641920" sldId="378"/>
            <ac:spMk id="2" creationId="{E0FE5AF3-50A4-FF21-7BE3-1E859CE363EE}"/>
          </ac:spMkLst>
        </pc:spChg>
        <pc:spChg chg="add del mod">
          <ac:chgData name="Firas Quthbi Sidqi" userId="5d4a8802-a5f5-42e6-ba4c-e5eacfd93cdf" providerId="ADAL" clId="{DB90D414-2BA4-4D07-AF60-B496457534CD}" dt="2024-11-09T04:39:14.692" v="379"/>
          <ac:spMkLst>
            <pc:docMk/>
            <pc:sldMk cId="1814641920" sldId="378"/>
            <ac:spMk id="5" creationId="{5E3F2051-9BAF-A2F1-C3CE-FC88FC36EDD2}"/>
          </ac:spMkLst>
        </pc:spChg>
        <pc:spChg chg="add del mod">
          <ac:chgData name="Firas Quthbi Sidqi" userId="5d4a8802-a5f5-42e6-ba4c-e5eacfd93cdf" providerId="ADAL" clId="{DB90D414-2BA4-4D07-AF60-B496457534CD}" dt="2024-11-09T19:00:38.672" v="2010"/>
          <ac:spMkLst>
            <pc:docMk/>
            <pc:sldMk cId="1814641920" sldId="378"/>
            <ac:spMk id="5" creationId="{7F4350B6-E6CD-19BC-D101-6FB8005445F6}"/>
          </ac:spMkLst>
        </pc:spChg>
        <pc:picChg chg="add del mod">
          <ac:chgData name="Firas Quthbi Sidqi" userId="5d4a8802-a5f5-42e6-ba4c-e5eacfd93cdf" providerId="ADAL" clId="{DB90D414-2BA4-4D07-AF60-B496457534CD}" dt="2024-11-09T18:59:56.987" v="2005" actId="478"/>
          <ac:picMkLst>
            <pc:docMk/>
            <pc:sldMk cId="1814641920" sldId="378"/>
            <ac:picMk id="7" creationId="{361644ED-4F2B-DDDD-BE49-F1671CB26467}"/>
          </ac:picMkLst>
        </pc:picChg>
        <pc:picChg chg="add del">
          <ac:chgData name="Firas Quthbi Sidqi" userId="5d4a8802-a5f5-42e6-ba4c-e5eacfd93cdf" providerId="ADAL" clId="{DB90D414-2BA4-4D07-AF60-B496457534CD}" dt="2024-11-09T19:00:17.344" v="2007" actId="478"/>
          <ac:picMkLst>
            <pc:docMk/>
            <pc:sldMk cId="1814641920" sldId="378"/>
            <ac:picMk id="8" creationId="{AE097B92-E17A-C5BF-1B58-02FFB86AD478}"/>
          </ac:picMkLst>
        </pc:picChg>
        <pc:picChg chg="add mod">
          <ac:chgData name="Firas Quthbi Sidqi" userId="5d4a8802-a5f5-42e6-ba4c-e5eacfd93cdf" providerId="ADAL" clId="{DB90D414-2BA4-4D07-AF60-B496457534CD}" dt="2024-11-09T19:00:49.606" v="2016" actId="1076"/>
          <ac:picMkLst>
            <pc:docMk/>
            <pc:sldMk cId="1814641920" sldId="378"/>
            <ac:picMk id="10" creationId="{0AD6C9D0-EE48-B263-BFC6-FF8C6480BE40}"/>
          </ac:picMkLst>
        </pc:picChg>
        <pc:picChg chg="del">
          <ac:chgData name="Firas Quthbi Sidqi" userId="5d4a8802-a5f5-42e6-ba4c-e5eacfd93cdf" providerId="ADAL" clId="{DB90D414-2BA4-4D07-AF60-B496457534CD}" dt="2024-11-09T04:39:12.910" v="378" actId="478"/>
          <ac:picMkLst>
            <pc:docMk/>
            <pc:sldMk cId="1814641920" sldId="378"/>
            <ac:picMk id="10" creationId="{B42DDCEF-3B72-9D84-21F4-B7F959B1AD57}"/>
          </ac:picMkLst>
        </pc:picChg>
        <pc:picChg chg="add mod">
          <ac:chgData name="Firas Quthbi Sidqi" userId="5d4a8802-a5f5-42e6-ba4c-e5eacfd93cdf" providerId="ADAL" clId="{DB90D414-2BA4-4D07-AF60-B496457534CD}" dt="2024-11-09T19:00:45.400" v="2014" actId="14100"/>
          <ac:picMkLst>
            <pc:docMk/>
            <pc:sldMk cId="1814641920" sldId="378"/>
            <ac:picMk id="12" creationId="{8F102208-F91C-CA5E-7275-6D73F3B43A5E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9:02:25.246" v="2028" actId="1076"/>
        <pc:sldMkLst>
          <pc:docMk/>
          <pc:sldMk cId="951442455" sldId="379"/>
        </pc:sldMkLst>
        <pc:spChg chg="mod">
          <ac:chgData name="Firas Quthbi Sidqi" userId="5d4a8802-a5f5-42e6-ba4c-e5eacfd93cdf" providerId="ADAL" clId="{DB90D414-2BA4-4D07-AF60-B496457534CD}" dt="2024-11-09T04:39:22.297" v="385" actId="20577"/>
          <ac:spMkLst>
            <pc:docMk/>
            <pc:sldMk cId="951442455" sldId="379"/>
            <ac:spMk id="2" creationId="{49601A55-5B3D-CBC3-346A-696ACEA965A0}"/>
          </ac:spMkLst>
        </pc:spChg>
        <pc:spChg chg="add del mod">
          <ac:chgData name="Firas Quthbi Sidqi" userId="5d4a8802-a5f5-42e6-ba4c-e5eacfd93cdf" providerId="ADAL" clId="{DB90D414-2BA4-4D07-AF60-B496457534CD}" dt="2024-11-09T19:01:55.769" v="2018"/>
          <ac:spMkLst>
            <pc:docMk/>
            <pc:sldMk cId="951442455" sldId="379"/>
            <ac:spMk id="5" creationId="{4B7C723F-85A3-8B79-7627-5005FCE4C4DE}"/>
          </ac:spMkLst>
        </pc:spChg>
        <pc:spChg chg="add del mod">
          <ac:chgData name="Firas Quthbi Sidqi" userId="5d4a8802-a5f5-42e6-ba4c-e5eacfd93cdf" providerId="ADAL" clId="{DB90D414-2BA4-4D07-AF60-B496457534CD}" dt="2024-11-09T04:39:26.279" v="387"/>
          <ac:spMkLst>
            <pc:docMk/>
            <pc:sldMk cId="951442455" sldId="379"/>
            <ac:spMk id="5" creationId="{B33128FE-585C-93B2-A057-0D8FAC656A0B}"/>
          </ac:spMkLst>
        </pc:spChg>
        <pc:picChg chg="add del mod">
          <ac:chgData name="Firas Quthbi Sidqi" userId="5d4a8802-a5f5-42e6-ba4c-e5eacfd93cdf" providerId="ADAL" clId="{DB90D414-2BA4-4D07-AF60-B496457534CD}" dt="2024-11-09T19:01:54.063" v="2017" actId="478"/>
          <ac:picMkLst>
            <pc:docMk/>
            <pc:sldMk cId="951442455" sldId="379"/>
            <ac:picMk id="7" creationId="{06CFE22E-06DF-ED5E-533A-7A8961326361}"/>
          </ac:picMkLst>
        </pc:picChg>
        <pc:picChg chg="add mod">
          <ac:chgData name="Firas Quthbi Sidqi" userId="5d4a8802-a5f5-42e6-ba4c-e5eacfd93cdf" providerId="ADAL" clId="{DB90D414-2BA4-4D07-AF60-B496457534CD}" dt="2024-11-09T19:02:00.351" v="2022" actId="14100"/>
          <ac:picMkLst>
            <pc:docMk/>
            <pc:sldMk cId="951442455" sldId="379"/>
            <ac:picMk id="8" creationId="{38183386-8BAA-CDC8-EEC6-C45F038CA23B}"/>
          </ac:picMkLst>
        </pc:picChg>
        <pc:picChg chg="add mod">
          <ac:chgData name="Firas Quthbi Sidqi" userId="5d4a8802-a5f5-42e6-ba4c-e5eacfd93cdf" providerId="ADAL" clId="{DB90D414-2BA4-4D07-AF60-B496457534CD}" dt="2024-11-09T19:02:25.246" v="2028" actId="1076"/>
          <ac:picMkLst>
            <pc:docMk/>
            <pc:sldMk cId="951442455" sldId="379"/>
            <ac:picMk id="10" creationId="{632CB457-A076-2CFD-5C78-9D933137E174}"/>
          </ac:picMkLst>
        </pc:picChg>
        <pc:picChg chg="del">
          <ac:chgData name="Firas Quthbi Sidqi" userId="5d4a8802-a5f5-42e6-ba4c-e5eacfd93cdf" providerId="ADAL" clId="{DB90D414-2BA4-4D07-AF60-B496457534CD}" dt="2024-11-09T04:39:23.481" v="386" actId="478"/>
          <ac:picMkLst>
            <pc:docMk/>
            <pc:sldMk cId="951442455" sldId="379"/>
            <ac:picMk id="10" creationId="{8CE9364D-84FF-0CCA-2300-F1371FF33C8D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9:13:57.195" v="2142" actId="20577"/>
        <pc:sldMkLst>
          <pc:docMk/>
          <pc:sldMk cId="706565744" sldId="380"/>
        </pc:sldMkLst>
        <pc:spChg chg="mod">
          <ac:chgData name="Firas Quthbi Sidqi" userId="5d4a8802-a5f5-42e6-ba4c-e5eacfd93cdf" providerId="ADAL" clId="{DB90D414-2BA4-4D07-AF60-B496457534CD}" dt="2024-11-09T04:39:42.239" v="414" actId="20577"/>
          <ac:spMkLst>
            <pc:docMk/>
            <pc:sldMk cId="706565744" sldId="380"/>
            <ac:spMk id="2" creationId="{0D7B6D30-D144-7B34-7719-744BC958A7B9}"/>
          </ac:spMkLst>
        </pc:spChg>
        <pc:spChg chg="add del mod">
          <ac:chgData name="Firas Quthbi Sidqi" userId="5d4a8802-a5f5-42e6-ba4c-e5eacfd93cdf" providerId="ADAL" clId="{DB90D414-2BA4-4D07-AF60-B496457534CD}" dt="2024-11-09T19:13:57.195" v="2142" actId="20577"/>
          <ac:spMkLst>
            <pc:docMk/>
            <pc:sldMk cId="706565744" sldId="380"/>
            <ac:spMk id="5" creationId="{295026B7-92FF-9CFE-08C0-5AC2287C0523}"/>
          </ac:spMkLst>
        </pc:spChg>
        <pc:graphicFrameChg chg="add mod">
          <ac:chgData name="Firas Quthbi Sidqi" userId="5d4a8802-a5f5-42e6-ba4c-e5eacfd93cdf" providerId="ADAL" clId="{DB90D414-2BA4-4D07-AF60-B496457534CD}" dt="2024-11-09T19:11:50.241" v="2076"/>
          <ac:graphicFrameMkLst>
            <pc:docMk/>
            <pc:sldMk cId="706565744" sldId="380"/>
            <ac:graphicFrameMk id="3" creationId="{3180040B-E954-887C-D334-E06C00C1A933}"/>
          </ac:graphicFrameMkLst>
        </pc:graphicFrameChg>
        <pc:graphicFrameChg chg="add mod modGraphic">
          <ac:chgData name="Firas Quthbi Sidqi" userId="5d4a8802-a5f5-42e6-ba4c-e5eacfd93cdf" providerId="ADAL" clId="{DB90D414-2BA4-4D07-AF60-B496457534CD}" dt="2024-11-09T19:12:23.348" v="2084" actId="122"/>
          <ac:graphicFrameMkLst>
            <pc:docMk/>
            <pc:sldMk cId="706565744" sldId="380"/>
            <ac:graphicFrameMk id="6" creationId="{0917ACE0-11D2-FA58-3ED8-02AA01C7A22F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0.090" v="416"/>
          <ac:graphicFrameMkLst>
            <pc:docMk/>
            <pc:sldMk cId="706565744" sldId="380"/>
            <ac:graphicFrameMk id="6" creationId="{A5ACA420-992E-3089-1A5A-623C8F7E2CE2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2.084" v="418"/>
          <ac:graphicFrameMkLst>
            <pc:docMk/>
            <pc:sldMk cId="706565744" sldId="380"/>
            <ac:graphicFrameMk id="8" creationId="{E61AE715-06A2-B1DD-5EDD-2E3792B79B50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3.214" v="420"/>
          <ac:graphicFrameMkLst>
            <pc:docMk/>
            <pc:sldMk cId="706565744" sldId="380"/>
            <ac:graphicFrameMk id="9" creationId="{50C9FEE5-1892-D69D-C892-1402C954CB78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4.956" v="425"/>
          <ac:graphicFrameMkLst>
            <pc:docMk/>
            <pc:sldMk cId="706565744" sldId="380"/>
            <ac:graphicFrameMk id="10" creationId="{2C7E8530-F821-ADE3-1D7F-FB09D199A73A}"/>
          </ac:graphicFrameMkLst>
        </pc:graphicFrameChg>
        <pc:graphicFrameChg chg="add del mod modGraphic">
          <ac:chgData name="Firas Quthbi Sidqi" userId="5d4a8802-a5f5-42e6-ba4c-e5eacfd93cdf" providerId="ADAL" clId="{DB90D414-2BA4-4D07-AF60-B496457534CD}" dt="2024-11-09T19:11:46.351" v="2075" actId="478"/>
          <ac:graphicFrameMkLst>
            <pc:docMk/>
            <pc:sldMk cId="706565744" sldId="380"/>
            <ac:graphicFrameMk id="11" creationId="{F8F9855F-0C12-6894-8450-C4D48E1F41FF}"/>
          </ac:graphicFrameMkLst>
        </pc:graphicFrameChg>
        <pc:picChg chg="del">
          <ac:chgData name="Firas Quthbi Sidqi" userId="5d4a8802-a5f5-42e6-ba4c-e5eacfd93cdf" providerId="ADAL" clId="{DB90D414-2BA4-4D07-AF60-B496457534CD}" dt="2024-11-09T04:39:36.679" v="395" actId="478"/>
          <ac:picMkLst>
            <pc:docMk/>
            <pc:sldMk cId="706565744" sldId="380"/>
            <ac:picMk id="7" creationId="{31C1F598-3714-D2BF-219C-7588FF624083}"/>
          </ac:picMkLst>
        </pc:picChg>
        <pc:picChg chg="add mod">
          <ac:chgData name="Firas Quthbi Sidqi" userId="5d4a8802-a5f5-42e6-ba4c-e5eacfd93cdf" providerId="ADAL" clId="{DB90D414-2BA4-4D07-AF60-B496457534CD}" dt="2024-11-09T19:13:39.966" v="2106" actId="1076"/>
          <ac:picMkLst>
            <pc:docMk/>
            <pc:sldMk cId="706565744" sldId="380"/>
            <ac:picMk id="8" creationId="{A14DD7B4-F314-CCD3-3053-8CE69E6E2795}"/>
          </ac:picMkLst>
        </pc:picChg>
      </pc:sldChg>
      <pc:sldChg chg="delSp modSp add mod ord">
        <pc:chgData name="Firas Quthbi Sidqi" userId="5d4a8802-a5f5-42e6-ba4c-e5eacfd93cdf" providerId="ADAL" clId="{DB90D414-2BA4-4D07-AF60-B496457534CD}" dt="2024-11-09T04:47:58.928" v="1044" actId="403"/>
        <pc:sldMkLst>
          <pc:docMk/>
          <pc:sldMk cId="1236828228" sldId="381"/>
        </pc:sldMkLst>
        <pc:spChg chg="mod">
          <ac:chgData name="Firas Quthbi Sidqi" userId="5d4a8802-a5f5-42e6-ba4c-e5eacfd93cdf" providerId="ADAL" clId="{DB90D414-2BA4-4D07-AF60-B496457534CD}" dt="2024-11-09T04:44:35.214" v="763" actId="20577"/>
          <ac:spMkLst>
            <pc:docMk/>
            <pc:sldMk cId="1236828228" sldId="381"/>
            <ac:spMk id="2" creationId="{0B080CC7-9B60-5990-A76E-5F5CADCF79CE}"/>
          </ac:spMkLst>
        </pc:spChg>
        <pc:spChg chg="mod">
          <ac:chgData name="Firas Quthbi Sidqi" userId="5d4a8802-a5f5-42e6-ba4c-e5eacfd93cdf" providerId="ADAL" clId="{DB90D414-2BA4-4D07-AF60-B496457534CD}" dt="2024-11-09T04:47:58.928" v="1044" actId="403"/>
          <ac:spMkLst>
            <pc:docMk/>
            <pc:sldMk cId="1236828228" sldId="381"/>
            <ac:spMk id="5" creationId="{7FA9EB29-FA4E-37DC-2E05-D6C39D3D8908}"/>
          </ac:spMkLst>
        </pc:spChg>
        <pc:graphicFrameChg chg="del">
          <ac:chgData name="Firas Quthbi Sidqi" userId="5d4a8802-a5f5-42e6-ba4c-e5eacfd93cdf" providerId="ADAL" clId="{DB90D414-2BA4-4D07-AF60-B496457534CD}" dt="2024-11-09T04:44:21.539" v="708" actId="478"/>
          <ac:graphicFrameMkLst>
            <pc:docMk/>
            <pc:sldMk cId="1236828228" sldId="381"/>
            <ac:graphicFrameMk id="11" creationId="{247EF74F-6A03-B496-C46A-5D64C162980C}"/>
          </ac:graphicFrameMkLst>
        </pc:graphicFrameChg>
      </pc:sldChg>
      <pc:sldChg chg="modSp add mod ord">
        <pc:chgData name="Firas Quthbi Sidqi" userId="5d4a8802-a5f5-42e6-ba4c-e5eacfd93cdf" providerId="ADAL" clId="{DB90D414-2BA4-4D07-AF60-B496457534CD}" dt="2024-11-09T04:44:14.965" v="707" actId="20577"/>
        <pc:sldMkLst>
          <pc:docMk/>
          <pc:sldMk cId="1811575761" sldId="382"/>
        </pc:sldMkLst>
        <pc:spChg chg="mod">
          <ac:chgData name="Firas Quthbi Sidqi" userId="5d4a8802-a5f5-42e6-ba4c-e5eacfd93cdf" providerId="ADAL" clId="{DB90D414-2BA4-4D07-AF60-B496457534CD}" dt="2024-11-09T04:44:14.965" v="707" actId="20577"/>
          <ac:spMkLst>
            <pc:docMk/>
            <pc:sldMk cId="1811575761" sldId="382"/>
            <ac:spMk id="3" creationId="{63CEA56A-08BA-A6FD-0CBF-C1DC5980AB5B}"/>
          </ac:spMkLst>
        </pc:spChg>
      </pc:sldChg>
      <pc:sldChg chg="addSp delSp modSp add mod">
        <pc:chgData name="Firas Quthbi Sidqi" userId="5d4a8802-a5f5-42e6-ba4c-e5eacfd93cdf" providerId="ADAL" clId="{DB90D414-2BA4-4D07-AF60-B496457534CD}" dt="2024-11-09T04:49:51.164" v="1087" actId="1076"/>
        <pc:sldMkLst>
          <pc:docMk/>
          <pc:sldMk cId="691098015" sldId="383"/>
        </pc:sldMkLst>
        <pc:spChg chg="mod">
          <ac:chgData name="Firas Quthbi Sidqi" userId="5d4a8802-a5f5-42e6-ba4c-e5eacfd93cdf" providerId="ADAL" clId="{DB90D414-2BA4-4D07-AF60-B496457534CD}" dt="2024-11-09T04:49:46.599" v="1084" actId="20577"/>
          <ac:spMkLst>
            <pc:docMk/>
            <pc:sldMk cId="691098015" sldId="383"/>
            <ac:spMk id="2" creationId="{3712FC9F-4A8E-D587-E365-07F547A6F01B}"/>
          </ac:spMkLst>
        </pc:spChg>
        <pc:spChg chg="del mod">
          <ac:chgData name="Firas Quthbi Sidqi" userId="5d4a8802-a5f5-42e6-ba4c-e5eacfd93cdf" providerId="ADAL" clId="{DB90D414-2BA4-4D07-AF60-B496457534CD}" dt="2024-11-09T04:49:41.552" v="1070"/>
          <ac:spMkLst>
            <pc:docMk/>
            <pc:sldMk cId="691098015" sldId="383"/>
            <ac:spMk id="5" creationId="{59091F5D-050B-CD18-881F-FE6CC202F3DB}"/>
          </ac:spMkLst>
        </pc:spChg>
        <pc:picChg chg="add mod">
          <ac:chgData name="Firas Quthbi Sidqi" userId="5d4a8802-a5f5-42e6-ba4c-e5eacfd93cdf" providerId="ADAL" clId="{DB90D414-2BA4-4D07-AF60-B496457534CD}" dt="2024-11-09T04:49:38.510" v="1068"/>
          <ac:picMkLst>
            <pc:docMk/>
            <pc:sldMk cId="691098015" sldId="383"/>
            <ac:picMk id="6" creationId="{145B8B43-BAD2-3810-5C06-29007AF0B993}"/>
          </ac:picMkLst>
        </pc:picChg>
        <pc:picChg chg="add mod">
          <ac:chgData name="Firas Quthbi Sidqi" userId="5d4a8802-a5f5-42e6-ba4c-e5eacfd93cdf" providerId="ADAL" clId="{DB90D414-2BA4-4D07-AF60-B496457534CD}" dt="2024-11-09T04:49:51.164" v="1087" actId="1076"/>
          <ac:picMkLst>
            <pc:docMk/>
            <pc:sldMk cId="691098015" sldId="383"/>
            <ac:picMk id="8" creationId="{F5D34B8E-8E46-CD50-66BD-10CF51715D29}"/>
          </ac:picMkLst>
        </pc:picChg>
      </pc:sldChg>
      <pc:sldChg chg="addSp delSp modSp add mod ord">
        <pc:chgData name="Firas Quthbi Sidqi" userId="5d4a8802-a5f5-42e6-ba4c-e5eacfd93cdf" providerId="ADAL" clId="{DB90D414-2BA4-4D07-AF60-B496457534CD}" dt="2024-11-09T04:51:59.354" v="1125" actId="2711"/>
        <pc:sldMkLst>
          <pc:docMk/>
          <pc:sldMk cId="1230301815" sldId="384"/>
        </pc:sldMkLst>
        <pc:spChg chg="mod">
          <ac:chgData name="Firas Quthbi Sidqi" userId="5d4a8802-a5f5-42e6-ba4c-e5eacfd93cdf" providerId="ADAL" clId="{DB90D414-2BA4-4D07-AF60-B496457534CD}" dt="2024-11-09T04:51:59.354" v="1125" actId="2711"/>
          <ac:spMkLst>
            <pc:docMk/>
            <pc:sldMk cId="1230301815" sldId="384"/>
            <ac:spMk id="2" creationId="{ADA73C15-FFA8-3660-A707-B8BE6B509086}"/>
          </ac:spMkLst>
        </pc:spChg>
        <pc:spChg chg="del mod">
          <ac:chgData name="Firas Quthbi Sidqi" userId="5d4a8802-a5f5-42e6-ba4c-e5eacfd93cdf" providerId="ADAL" clId="{DB90D414-2BA4-4D07-AF60-B496457534CD}" dt="2024-11-09T04:51:07.097" v="1110"/>
          <ac:spMkLst>
            <pc:docMk/>
            <pc:sldMk cId="1230301815" sldId="384"/>
            <ac:spMk id="5" creationId="{DBB63BA3-57A8-BA0D-A766-86AD2E00329F}"/>
          </ac:spMkLst>
        </pc:spChg>
        <pc:picChg chg="add mod">
          <ac:chgData name="Firas Quthbi Sidqi" userId="5d4a8802-a5f5-42e6-ba4c-e5eacfd93cdf" providerId="ADAL" clId="{DB90D414-2BA4-4D07-AF60-B496457534CD}" dt="2024-11-09T04:51:45.755" v="1122" actId="1076"/>
          <ac:picMkLst>
            <pc:docMk/>
            <pc:sldMk cId="1230301815" sldId="384"/>
            <ac:picMk id="6" creationId="{E45D33E0-550B-DD74-923E-501756D86C59}"/>
          </ac:picMkLst>
        </pc:picChg>
        <pc:picChg chg="add mod">
          <ac:chgData name="Firas Quthbi Sidqi" userId="5d4a8802-a5f5-42e6-ba4c-e5eacfd93cdf" providerId="ADAL" clId="{DB90D414-2BA4-4D07-AF60-B496457534CD}" dt="2024-11-09T04:51:47.357" v="1123" actId="1076"/>
          <ac:picMkLst>
            <pc:docMk/>
            <pc:sldMk cId="1230301815" sldId="384"/>
            <ac:picMk id="8" creationId="{DF0D4563-7364-8AE4-EBA9-B56443539405}"/>
          </ac:picMkLst>
        </pc:picChg>
      </pc:sldChg>
      <pc:sldChg chg="add del">
        <pc:chgData name="Firas Quthbi Sidqi" userId="5d4a8802-a5f5-42e6-ba4c-e5eacfd93cdf" providerId="ADAL" clId="{DB90D414-2BA4-4D07-AF60-B496457534CD}" dt="2024-11-09T04:59:11.705" v="1187" actId="2696"/>
        <pc:sldMkLst>
          <pc:docMk/>
          <pc:sldMk cId="509191118" sldId="385"/>
        </pc:sldMkLst>
      </pc:sldChg>
      <pc:sldChg chg="addSp delSp modSp add mod">
        <pc:chgData name="Firas Quthbi Sidqi" userId="5d4a8802-a5f5-42e6-ba4c-e5eacfd93cdf" providerId="ADAL" clId="{DB90D414-2BA4-4D07-AF60-B496457534CD}" dt="2024-11-09T05:11:04.276" v="1623" actId="20577"/>
        <pc:sldMkLst>
          <pc:docMk/>
          <pc:sldMk cId="1384505527" sldId="386"/>
        </pc:sldMkLst>
        <pc:spChg chg="mod">
          <ac:chgData name="Firas Quthbi Sidqi" userId="5d4a8802-a5f5-42e6-ba4c-e5eacfd93cdf" providerId="ADAL" clId="{DB90D414-2BA4-4D07-AF60-B496457534CD}" dt="2024-11-09T05:07:41.597" v="1313" actId="20577"/>
          <ac:spMkLst>
            <pc:docMk/>
            <pc:sldMk cId="1384505527" sldId="386"/>
            <ac:spMk id="2" creationId="{194E9D6E-592C-24CC-35D8-CABE4175DBE4}"/>
          </ac:spMkLst>
        </pc:spChg>
        <pc:spChg chg="del">
          <ac:chgData name="Firas Quthbi Sidqi" userId="5d4a8802-a5f5-42e6-ba4c-e5eacfd93cdf" providerId="ADAL" clId="{DB90D414-2BA4-4D07-AF60-B496457534CD}" dt="2024-11-09T05:05:43.940" v="1292" actId="478"/>
          <ac:spMkLst>
            <pc:docMk/>
            <pc:sldMk cId="1384505527" sldId="386"/>
            <ac:spMk id="5" creationId="{D22F5DEF-0CAF-E9AA-3E12-35BB1FBF9968}"/>
          </ac:spMkLst>
        </pc:spChg>
        <pc:spChg chg="add mod">
          <ac:chgData name="Firas Quthbi Sidqi" userId="5d4a8802-a5f5-42e6-ba4c-e5eacfd93cdf" providerId="ADAL" clId="{DB90D414-2BA4-4D07-AF60-B496457534CD}" dt="2024-11-09T05:11:04.276" v="1623" actId="20577"/>
          <ac:spMkLst>
            <pc:docMk/>
            <pc:sldMk cId="1384505527" sldId="386"/>
            <ac:spMk id="6" creationId="{2850473F-6127-1245-AEAD-9B527413A920}"/>
          </ac:spMkLst>
        </pc:spChg>
      </pc:sldChg>
      <pc:sldChg chg="addSp delSp modSp add mod modNotesTx">
        <pc:chgData name="Firas Quthbi Sidqi" userId="5d4a8802-a5f5-42e6-ba4c-e5eacfd93cdf" providerId="ADAL" clId="{DB90D414-2BA4-4D07-AF60-B496457534CD}" dt="2024-11-09T04:58:27.216" v="1176" actId="20577"/>
        <pc:sldMkLst>
          <pc:docMk/>
          <pc:sldMk cId="1175420899" sldId="387"/>
        </pc:sldMkLst>
        <pc:spChg chg="mod">
          <ac:chgData name="Firas Quthbi Sidqi" userId="5d4a8802-a5f5-42e6-ba4c-e5eacfd93cdf" providerId="ADAL" clId="{DB90D414-2BA4-4D07-AF60-B496457534CD}" dt="2024-11-09T04:58:10.629" v="1141"/>
          <ac:spMkLst>
            <pc:docMk/>
            <pc:sldMk cId="1175420899" sldId="387"/>
            <ac:spMk id="2" creationId="{E10B3E13-B0C9-5109-7BAF-C288A8A18FCA}"/>
          </ac:spMkLst>
        </pc:spChg>
        <pc:spChg chg="add del mod">
          <ac:chgData name="Firas Quthbi Sidqi" userId="5d4a8802-a5f5-42e6-ba4c-e5eacfd93cdf" providerId="ADAL" clId="{DB90D414-2BA4-4D07-AF60-B496457534CD}" dt="2024-11-09T04:54:49.530" v="1127"/>
          <ac:spMkLst>
            <pc:docMk/>
            <pc:sldMk cId="1175420899" sldId="387"/>
            <ac:spMk id="5" creationId="{C507378F-8D5F-9DAF-F0D3-5AB3EF0935C3}"/>
          </ac:spMkLst>
        </pc:spChg>
        <pc:spChg chg="add del mod">
          <ac:chgData name="Firas Quthbi Sidqi" userId="5d4a8802-a5f5-42e6-ba4c-e5eacfd93cdf" providerId="ADAL" clId="{DB90D414-2BA4-4D07-AF60-B496457534CD}" dt="2024-11-09T04:57:55.106" v="1133"/>
          <ac:spMkLst>
            <pc:docMk/>
            <pc:sldMk cId="1175420899" sldId="387"/>
            <ac:spMk id="11" creationId="{F0C3D589-C4D5-6EB2-9ED5-048AEE4CF2ED}"/>
          </ac:spMkLst>
        </pc:spChg>
        <pc:picChg chg="del">
          <ac:chgData name="Firas Quthbi Sidqi" userId="5d4a8802-a5f5-42e6-ba4c-e5eacfd93cdf" providerId="ADAL" clId="{DB90D414-2BA4-4D07-AF60-B496457534CD}" dt="2024-11-09T04:52:06.158" v="1126" actId="478"/>
          <ac:picMkLst>
            <pc:docMk/>
            <pc:sldMk cId="1175420899" sldId="387"/>
            <ac:picMk id="6" creationId="{183177A2-3CF3-ED99-1DF8-73858670D3EC}"/>
          </ac:picMkLst>
        </pc:picChg>
        <pc:picChg chg="del">
          <ac:chgData name="Firas Quthbi Sidqi" userId="5d4a8802-a5f5-42e6-ba4c-e5eacfd93cdf" providerId="ADAL" clId="{DB90D414-2BA4-4D07-AF60-B496457534CD}" dt="2024-11-09T04:52:06.158" v="1126" actId="478"/>
          <ac:picMkLst>
            <pc:docMk/>
            <pc:sldMk cId="1175420899" sldId="387"/>
            <ac:picMk id="8" creationId="{FF9295BD-DF68-EA32-E6F7-2B98A40D9A76}"/>
          </ac:picMkLst>
        </pc:picChg>
        <pc:picChg chg="add del mod">
          <ac:chgData name="Firas Quthbi Sidqi" userId="5d4a8802-a5f5-42e6-ba4c-e5eacfd93cdf" providerId="ADAL" clId="{DB90D414-2BA4-4D07-AF60-B496457534CD}" dt="2024-11-09T04:57:53.271" v="1132" actId="478"/>
          <ac:picMkLst>
            <pc:docMk/>
            <pc:sldMk cId="1175420899" sldId="387"/>
            <ac:picMk id="9" creationId="{F2B199EF-1243-9C1A-59BE-5EC348C8A073}"/>
          </ac:picMkLst>
        </pc:picChg>
        <pc:picChg chg="add mod">
          <ac:chgData name="Firas Quthbi Sidqi" userId="5d4a8802-a5f5-42e6-ba4c-e5eacfd93cdf" providerId="ADAL" clId="{DB90D414-2BA4-4D07-AF60-B496457534CD}" dt="2024-11-09T04:58:04.732" v="1140" actId="1076"/>
          <ac:picMkLst>
            <pc:docMk/>
            <pc:sldMk cId="1175420899" sldId="387"/>
            <ac:picMk id="13" creationId="{60284787-0393-AACC-EC6B-BC937CAB2A9E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4:58:51.443" v="1183" actId="14100"/>
        <pc:sldMkLst>
          <pc:docMk/>
          <pc:sldMk cId="3233761814" sldId="388"/>
        </pc:sldMkLst>
        <pc:spChg chg="add del mod">
          <ac:chgData name="Firas Quthbi Sidqi" userId="5d4a8802-a5f5-42e6-ba4c-e5eacfd93cdf" providerId="ADAL" clId="{DB90D414-2BA4-4D07-AF60-B496457534CD}" dt="2024-11-09T04:58:47.886" v="1179"/>
          <ac:spMkLst>
            <pc:docMk/>
            <pc:sldMk cId="3233761814" sldId="388"/>
            <ac:spMk id="5" creationId="{303ACE5B-E84B-CC72-AD6D-E51509A8DD1C}"/>
          </ac:spMkLst>
        </pc:spChg>
        <pc:picChg chg="add mod">
          <ac:chgData name="Firas Quthbi Sidqi" userId="5d4a8802-a5f5-42e6-ba4c-e5eacfd93cdf" providerId="ADAL" clId="{DB90D414-2BA4-4D07-AF60-B496457534CD}" dt="2024-11-09T04:58:51.443" v="1183" actId="14100"/>
          <ac:picMkLst>
            <pc:docMk/>
            <pc:sldMk cId="3233761814" sldId="388"/>
            <ac:picMk id="7" creationId="{2334385C-7CE4-FE2D-DA91-50BE314EA170}"/>
          </ac:picMkLst>
        </pc:picChg>
        <pc:picChg chg="del">
          <ac:chgData name="Firas Quthbi Sidqi" userId="5d4a8802-a5f5-42e6-ba4c-e5eacfd93cdf" providerId="ADAL" clId="{DB90D414-2BA4-4D07-AF60-B496457534CD}" dt="2024-11-09T04:58:45.550" v="1178" actId="478"/>
          <ac:picMkLst>
            <pc:docMk/>
            <pc:sldMk cId="3233761814" sldId="388"/>
            <ac:picMk id="13" creationId="{A9978C60-9A0F-62C4-0956-180C1188664F}"/>
          </ac:picMkLst>
        </pc:picChg>
      </pc:sldChg>
      <pc:sldChg chg="addSp delSp modSp add mod ord">
        <pc:chgData name="Firas Quthbi Sidqi" userId="5d4a8802-a5f5-42e6-ba4c-e5eacfd93cdf" providerId="ADAL" clId="{DB90D414-2BA4-4D07-AF60-B496457534CD}" dt="2024-11-09T19:07:14.894" v="2061" actId="1076"/>
        <pc:sldMkLst>
          <pc:docMk/>
          <pc:sldMk cId="322756159" sldId="389"/>
        </pc:sldMkLst>
        <pc:spChg chg="mod">
          <ac:chgData name="Firas Quthbi Sidqi" userId="5d4a8802-a5f5-42e6-ba4c-e5eacfd93cdf" providerId="ADAL" clId="{DB90D414-2BA4-4D07-AF60-B496457534CD}" dt="2024-11-09T05:01:21.289" v="1212" actId="20577"/>
          <ac:spMkLst>
            <pc:docMk/>
            <pc:sldMk cId="322756159" sldId="389"/>
            <ac:spMk id="2" creationId="{3580EC37-8E39-8CD1-F8ED-9F1C25066A70}"/>
          </ac:spMkLst>
        </pc:spChg>
        <pc:spChg chg="add del mod">
          <ac:chgData name="Firas Quthbi Sidqi" userId="5d4a8802-a5f5-42e6-ba4c-e5eacfd93cdf" providerId="ADAL" clId="{DB90D414-2BA4-4D07-AF60-B496457534CD}" dt="2024-11-09T19:06:52.534" v="2049"/>
          <ac:spMkLst>
            <pc:docMk/>
            <pc:sldMk cId="322756159" sldId="389"/>
            <ac:spMk id="5" creationId="{32B2854E-1837-C636-BC30-90DE9DABCB36}"/>
          </ac:spMkLst>
        </pc:spChg>
        <pc:spChg chg="add del mod">
          <ac:chgData name="Firas Quthbi Sidqi" userId="5d4a8802-a5f5-42e6-ba4c-e5eacfd93cdf" providerId="ADAL" clId="{DB90D414-2BA4-4D07-AF60-B496457534CD}" dt="2024-11-09T05:02:20.943" v="1229"/>
          <ac:spMkLst>
            <pc:docMk/>
            <pc:sldMk cId="322756159" sldId="389"/>
            <ac:spMk id="5" creationId="{CA9F9F91-B90E-1419-5D1F-2940E39E3BDC}"/>
          </ac:spMkLst>
        </pc:spChg>
        <pc:spChg chg="add mod">
          <ac:chgData name="Firas Quthbi Sidqi" userId="5d4a8802-a5f5-42e6-ba4c-e5eacfd93cdf" providerId="ADAL" clId="{DB90D414-2BA4-4D07-AF60-B496457534CD}" dt="2024-11-09T19:07:09.286" v="2058" actId="20577"/>
          <ac:spMkLst>
            <pc:docMk/>
            <pc:sldMk cId="322756159" sldId="389"/>
            <ac:spMk id="10" creationId="{D6256655-78C1-4837-AE65-D138209C03B0}"/>
          </ac:spMkLst>
        </pc:spChg>
        <pc:picChg chg="del">
          <ac:chgData name="Firas Quthbi Sidqi" userId="5d4a8802-a5f5-42e6-ba4c-e5eacfd93cdf" providerId="ADAL" clId="{DB90D414-2BA4-4D07-AF60-B496457534CD}" dt="2024-11-09T05:02:18.995" v="1228" actId="478"/>
          <ac:picMkLst>
            <pc:docMk/>
            <pc:sldMk cId="322756159" sldId="389"/>
            <ac:picMk id="7" creationId="{7E238D94-5B18-C09C-F040-9F30BE6FD2AA}"/>
          </ac:picMkLst>
        </pc:picChg>
        <pc:picChg chg="add mod">
          <ac:chgData name="Firas Quthbi Sidqi" userId="5d4a8802-a5f5-42e6-ba4c-e5eacfd93cdf" providerId="ADAL" clId="{DB90D414-2BA4-4D07-AF60-B496457534CD}" dt="2024-11-09T19:07:14.894" v="2061" actId="1076"/>
          <ac:picMkLst>
            <pc:docMk/>
            <pc:sldMk cId="322756159" sldId="389"/>
            <ac:picMk id="7" creationId="{80FA92C6-394A-7F15-2631-BF9D94E3E9A0}"/>
          </ac:picMkLst>
        </pc:picChg>
        <pc:picChg chg="add del mod">
          <ac:chgData name="Firas Quthbi Sidqi" userId="5d4a8802-a5f5-42e6-ba4c-e5eacfd93cdf" providerId="ADAL" clId="{DB90D414-2BA4-4D07-AF60-B496457534CD}" dt="2024-11-09T19:06:49.888" v="2048" actId="478"/>
          <ac:picMkLst>
            <pc:docMk/>
            <pc:sldMk cId="322756159" sldId="389"/>
            <ac:picMk id="8" creationId="{DCC56B49-4BE4-119C-600D-E19069FFB00E}"/>
          </ac:picMkLst>
        </pc:picChg>
      </pc:sldChg>
      <pc:sldChg chg="modSp add del mod ord setBg">
        <pc:chgData name="Firas Quthbi Sidqi" userId="5d4a8802-a5f5-42e6-ba4c-e5eacfd93cdf" providerId="ADAL" clId="{DB90D414-2BA4-4D07-AF60-B496457534CD}" dt="2024-11-09T05:08:32.039" v="1336" actId="2696"/>
        <pc:sldMkLst>
          <pc:docMk/>
          <pc:sldMk cId="510311352" sldId="390"/>
        </pc:sldMkLst>
        <pc:spChg chg="mod">
          <ac:chgData name="Firas Quthbi Sidqi" userId="5d4a8802-a5f5-42e6-ba4c-e5eacfd93cdf" providerId="ADAL" clId="{DB90D414-2BA4-4D07-AF60-B496457534CD}" dt="2024-11-09T05:08:28.637" v="1334" actId="21"/>
          <ac:spMkLst>
            <pc:docMk/>
            <pc:sldMk cId="510311352" sldId="390"/>
            <ac:spMk id="3" creationId="{1F1398AE-4DE1-20B1-3D4D-EBA3ABFB5175}"/>
          </ac:spMkLst>
        </pc:spChg>
      </pc:sldChg>
      <pc:sldChg chg="modSp add del mod ord">
        <pc:chgData name="Firas Quthbi Sidqi" userId="5d4a8802-a5f5-42e6-ba4c-e5eacfd93cdf" providerId="ADAL" clId="{DB90D414-2BA4-4D07-AF60-B496457534CD}" dt="2024-11-09T05:08:39.964" v="1342" actId="2696"/>
        <pc:sldMkLst>
          <pc:docMk/>
          <pc:sldMk cId="1728191302" sldId="391"/>
        </pc:sldMkLst>
        <pc:spChg chg="mod">
          <ac:chgData name="Firas Quthbi Sidqi" userId="5d4a8802-a5f5-42e6-ba4c-e5eacfd93cdf" providerId="ADAL" clId="{DB90D414-2BA4-4D07-AF60-B496457534CD}" dt="2024-11-09T05:08:37.374" v="1340" actId="21"/>
          <ac:spMkLst>
            <pc:docMk/>
            <pc:sldMk cId="1728191302" sldId="391"/>
            <ac:spMk id="3" creationId="{4E8B777B-4C72-71A4-727F-6789464002CE}"/>
          </ac:spMkLst>
        </pc:spChg>
      </pc:sldChg>
      <pc:sldChg chg="addSp delSp modSp add mod">
        <pc:chgData name="Firas Quthbi Sidqi" userId="5d4a8802-a5f5-42e6-ba4c-e5eacfd93cdf" providerId="ADAL" clId="{DB90D414-2BA4-4D07-AF60-B496457534CD}" dt="2024-11-09T19:07:33.222" v="2067" actId="1076"/>
        <pc:sldMkLst>
          <pc:docMk/>
          <pc:sldMk cId="1979789718" sldId="392"/>
        </pc:sldMkLst>
        <pc:spChg chg="mod">
          <ac:chgData name="Firas Quthbi Sidqi" userId="5d4a8802-a5f5-42e6-ba4c-e5eacfd93cdf" providerId="ADAL" clId="{DB90D414-2BA4-4D07-AF60-B496457534CD}" dt="2024-11-09T05:05:39.301" v="1291" actId="20577"/>
          <ac:spMkLst>
            <pc:docMk/>
            <pc:sldMk cId="1979789718" sldId="392"/>
            <ac:spMk id="2" creationId="{D0C6F57E-D148-0000-A5A2-ACA2629182B3}"/>
          </ac:spMkLst>
        </pc:spChg>
        <pc:spChg chg="add del mod">
          <ac:chgData name="Firas Quthbi Sidqi" userId="5d4a8802-a5f5-42e6-ba4c-e5eacfd93cdf" providerId="ADAL" clId="{DB90D414-2BA4-4D07-AF60-B496457534CD}" dt="2024-11-09T05:03:38.239" v="1250"/>
          <ac:spMkLst>
            <pc:docMk/>
            <pc:sldMk cId="1979789718" sldId="392"/>
            <ac:spMk id="5" creationId="{65DAE32F-DA9A-37BD-8540-6784840EA0EA}"/>
          </ac:spMkLst>
        </pc:spChg>
        <pc:spChg chg="add del mod">
          <ac:chgData name="Firas Quthbi Sidqi" userId="5d4a8802-a5f5-42e6-ba4c-e5eacfd93cdf" providerId="ADAL" clId="{DB90D414-2BA4-4D07-AF60-B496457534CD}" dt="2024-11-09T19:07:28.009" v="2063"/>
          <ac:spMkLst>
            <pc:docMk/>
            <pc:sldMk cId="1979789718" sldId="392"/>
            <ac:spMk id="5" creationId="{DB348DBD-074D-C7F8-83F0-C1EFFBC90D46}"/>
          </ac:spMkLst>
        </pc:spChg>
        <pc:picChg chg="add mod">
          <ac:chgData name="Firas Quthbi Sidqi" userId="5d4a8802-a5f5-42e6-ba4c-e5eacfd93cdf" providerId="ADAL" clId="{DB90D414-2BA4-4D07-AF60-B496457534CD}" dt="2024-11-09T19:07:33.222" v="2067" actId="1076"/>
          <ac:picMkLst>
            <pc:docMk/>
            <pc:sldMk cId="1979789718" sldId="392"/>
            <ac:picMk id="6" creationId="{EF826B9A-265E-C208-51C1-6AAE2F6EEE12}"/>
          </ac:picMkLst>
        </pc:picChg>
        <pc:picChg chg="add del mod">
          <ac:chgData name="Firas Quthbi Sidqi" userId="5d4a8802-a5f5-42e6-ba4c-e5eacfd93cdf" providerId="ADAL" clId="{DB90D414-2BA4-4D07-AF60-B496457534CD}" dt="2024-11-09T19:07:26.369" v="2062" actId="478"/>
          <ac:picMkLst>
            <pc:docMk/>
            <pc:sldMk cId="1979789718" sldId="392"/>
            <ac:picMk id="7" creationId="{545CB2B7-3881-ECDF-BA2E-DBF2A162B12A}"/>
          </ac:picMkLst>
        </pc:picChg>
        <pc:picChg chg="del">
          <ac:chgData name="Firas Quthbi Sidqi" userId="5d4a8802-a5f5-42e6-ba4c-e5eacfd93cdf" providerId="ADAL" clId="{DB90D414-2BA4-4D07-AF60-B496457534CD}" dt="2024-11-09T05:03:37.477" v="1249" actId="478"/>
          <ac:picMkLst>
            <pc:docMk/>
            <pc:sldMk cId="1979789718" sldId="392"/>
            <ac:picMk id="8" creationId="{07FEB6AC-9811-9DA6-6CDF-4BF8909D6E47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03:06.451" v="1241" actId="14100"/>
        <pc:sldMkLst>
          <pc:docMk/>
          <pc:sldMk cId="653463900" sldId="393"/>
        </pc:sldMkLst>
        <pc:spChg chg="add del mod">
          <ac:chgData name="Firas Quthbi Sidqi" userId="5d4a8802-a5f5-42e6-ba4c-e5eacfd93cdf" providerId="ADAL" clId="{DB90D414-2BA4-4D07-AF60-B496457534CD}" dt="2024-11-09T05:03:06.451" v="1241" actId="14100"/>
          <ac:spMkLst>
            <pc:docMk/>
            <pc:sldMk cId="653463900" sldId="393"/>
            <ac:spMk id="3" creationId="{7DFA9085-976E-8906-67BF-65E5A14B3890}"/>
          </ac:spMkLst>
        </pc:spChg>
        <pc:spChg chg="del">
          <ac:chgData name="Firas Quthbi Sidqi" userId="5d4a8802-a5f5-42e6-ba4c-e5eacfd93cdf" providerId="ADAL" clId="{DB90D414-2BA4-4D07-AF60-B496457534CD}" dt="2024-11-09T05:02:59.936" v="1239" actId="478"/>
          <ac:spMkLst>
            <pc:docMk/>
            <pc:sldMk cId="653463900" sldId="393"/>
            <ac:spMk id="5" creationId="{3B66AB43-1E11-53C4-E2C4-2B6F5FC214A8}"/>
          </ac:spMkLst>
        </pc:spChg>
        <pc:spChg chg="del">
          <ac:chgData name="Firas Quthbi Sidqi" userId="5d4a8802-a5f5-42e6-ba4c-e5eacfd93cdf" providerId="ADAL" clId="{DB90D414-2BA4-4D07-AF60-B496457534CD}" dt="2024-11-09T05:02:56.073" v="1238" actId="478"/>
          <ac:spMkLst>
            <pc:docMk/>
            <pc:sldMk cId="653463900" sldId="393"/>
            <ac:spMk id="10" creationId="{E1C8BF69-706F-6783-AE64-B6C17862D122}"/>
          </ac:spMkLst>
        </pc:spChg>
        <pc:picChg chg="mod">
          <ac:chgData name="Firas Quthbi Sidqi" userId="5d4a8802-a5f5-42e6-ba4c-e5eacfd93cdf" providerId="ADAL" clId="{DB90D414-2BA4-4D07-AF60-B496457534CD}" dt="2024-11-09T05:02:51.907" v="1237" actId="1076"/>
          <ac:picMkLst>
            <pc:docMk/>
            <pc:sldMk cId="653463900" sldId="393"/>
            <ac:picMk id="8" creationId="{EAA8A277-B35F-6D6F-9EE6-1AB7E923520C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03:22.675" v="1248" actId="1076"/>
        <pc:sldMkLst>
          <pc:docMk/>
          <pc:sldMk cId="3831095747" sldId="394"/>
        </pc:sldMkLst>
        <pc:spChg chg="del">
          <ac:chgData name="Firas Quthbi Sidqi" userId="5d4a8802-a5f5-42e6-ba4c-e5eacfd93cdf" providerId="ADAL" clId="{DB90D414-2BA4-4D07-AF60-B496457534CD}" dt="2024-11-09T05:03:20.089" v="1244" actId="478"/>
          <ac:spMkLst>
            <pc:docMk/>
            <pc:sldMk cId="3831095747" sldId="394"/>
            <ac:spMk id="3" creationId="{C3D5761B-3D64-B195-8755-E4F29C9EF182}"/>
          </ac:spMkLst>
        </pc:spChg>
        <pc:picChg chg="add mod">
          <ac:chgData name="Firas Quthbi Sidqi" userId="5d4a8802-a5f5-42e6-ba4c-e5eacfd93cdf" providerId="ADAL" clId="{DB90D414-2BA4-4D07-AF60-B496457534CD}" dt="2024-11-09T05:03:22.675" v="1248" actId="1076"/>
          <ac:picMkLst>
            <pc:docMk/>
            <pc:sldMk cId="3831095747" sldId="394"/>
            <ac:picMk id="5" creationId="{7C21E5E9-B57B-FFB9-5C47-4F2111C060FC}"/>
          </ac:picMkLst>
        </pc:picChg>
        <pc:picChg chg="del">
          <ac:chgData name="Firas Quthbi Sidqi" userId="5d4a8802-a5f5-42e6-ba4c-e5eacfd93cdf" providerId="ADAL" clId="{DB90D414-2BA4-4D07-AF60-B496457534CD}" dt="2024-11-09T05:03:18.128" v="1243" actId="478"/>
          <ac:picMkLst>
            <pc:docMk/>
            <pc:sldMk cId="3831095747" sldId="394"/>
            <ac:picMk id="8" creationId="{469EADBB-5EE0-EDD9-2F07-90541CAF9E4F}"/>
          </ac:picMkLst>
        </pc:picChg>
      </pc:sldChg>
      <pc:sldChg chg="modSp add mod ord">
        <pc:chgData name="Firas Quthbi Sidqi" userId="5d4a8802-a5f5-42e6-ba4c-e5eacfd93cdf" providerId="ADAL" clId="{DB90D414-2BA4-4D07-AF60-B496457534CD}" dt="2024-11-09T05:08:30.268" v="1335"/>
        <pc:sldMkLst>
          <pc:docMk/>
          <pc:sldMk cId="3361131681" sldId="395"/>
        </pc:sldMkLst>
        <pc:spChg chg="mod">
          <ac:chgData name="Firas Quthbi Sidqi" userId="5d4a8802-a5f5-42e6-ba4c-e5eacfd93cdf" providerId="ADAL" clId="{DB90D414-2BA4-4D07-AF60-B496457534CD}" dt="2024-11-09T05:08:30.268" v="1335"/>
          <ac:spMkLst>
            <pc:docMk/>
            <pc:sldMk cId="3361131681" sldId="395"/>
            <ac:spMk id="3" creationId="{F862DFF3-84CE-C2CA-44A0-620590A846C6}"/>
          </ac:spMkLst>
        </pc:spChg>
      </pc:sldChg>
      <pc:sldChg chg="modSp add mod ord">
        <pc:chgData name="Firas Quthbi Sidqi" userId="5d4a8802-a5f5-42e6-ba4c-e5eacfd93cdf" providerId="ADAL" clId="{DB90D414-2BA4-4D07-AF60-B496457534CD}" dt="2024-11-09T05:08:38.624" v="1341"/>
        <pc:sldMkLst>
          <pc:docMk/>
          <pc:sldMk cId="2069532740" sldId="396"/>
        </pc:sldMkLst>
        <pc:spChg chg="mod">
          <ac:chgData name="Firas Quthbi Sidqi" userId="5d4a8802-a5f5-42e6-ba4c-e5eacfd93cdf" providerId="ADAL" clId="{DB90D414-2BA4-4D07-AF60-B496457534CD}" dt="2024-11-09T05:08:38.624" v="1341"/>
          <ac:spMkLst>
            <pc:docMk/>
            <pc:sldMk cId="2069532740" sldId="396"/>
            <ac:spMk id="3" creationId="{E0631951-EFEE-F7B5-AACE-9EC7B4E15939}"/>
          </ac:spMkLst>
        </pc:spChg>
      </pc:sldChg>
      <pc:sldChg chg="add ord">
        <pc:chgData name="Firas Quthbi Sidqi" userId="5d4a8802-a5f5-42e6-ba4c-e5eacfd93cdf" providerId="ADAL" clId="{DB90D414-2BA4-4D07-AF60-B496457534CD}" dt="2024-11-09T05:08:45.966" v="1345"/>
        <pc:sldMkLst>
          <pc:docMk/>
          <pc:sldMk cId="3872389874" sldId="397"/>
        </pc:sldMkLst>
      </pc:sldChg>
      <pc:sldChg chg="addSp delSp modSp add mod">
        <pc:chgData name="Firas Quthbi Sidqi" userId="5d4a8802-a5f5-42e6-ba4c-e5eacfd93cdf" providerId="ADAL" clId="{DB90D414-2BA4-4D07-AF60-B496457534CD}" dt="2024-11-09T05:14:32.148" v="1725" actId="20577"/>
        <pc:sldMkLst>
          <pc:docMk/>
          <pc:sldMk cId="1208103203" sldId="398"/>
        </pc:sldMkLst>
        <pc:spChg chg="mod">
          <ac:chgData name="Firas Quthbi Sidqi" userId="5d4a8802-a5f5-42e6-ba4c-e5eacfd93cdf" providerId="ADAL" clId="{DB90D414-2BA4-4D07-AF60-B496457534CD}" dt="2024-11-09T05:14:32.148" v="1725" actId="20577"/>
          <ac:spMkLst>
            <pc:docMk/>
            <pc:sldMk cId="1208103203" sldId="398"/>
            <ac:spMk id="2" creationId="{2748AD3F-B463-6A18-4A66-2C6C49F9CECB}"/>
          </ac:spMkLst>
        </pc:spChg>
        <pc:spChg chg="del mod">
          <ac:chgData name="Firas Quthbi Sidqi" userId="5d4a8802-a5f5-42e6-ba4c-e5eacfd93cdf" providerId="ADAL" clId="{DB90D414-2BA4-4D07-AF60-B496457534CD}" dt="2024-11-09T05:11:23.532" v="1638"/>
          <ac:spMkLst>
            <pc:docMk/>
            <pc:sldMk cId="1208103203" sldId="398"/>
            <ac:spMk id="6" creationId="{414F3007-38B3-1539-F1DF-52345CF27C21}"/>
          </ac:spMkLst>
        </pc:spChg>
        <pc:picChg chg="add mod">
          <ac:chgData name="Firas Quthbi Sidqi" userId="5d4a8802-a5f5-42e6-ba4c-e5eacfd93cdf" providerId="ADAL" clId="{DB90D414-2BA4-4D07-AF60-B496457534CD}" dt="2024-11-09T05:11:27.148" v="1640" actId="27614"/>
          <ac:picMkLst>
            <pc:docMk/>
            <pc:sldMk cId="1208103203" sldId="398"/>
            <ac:picMk id="5" creationId="{C1979F61-B662-176F-A2E6-B8F30A56DC4E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4:37.569" v="1741" actId="20577"/>
        <pc:sldMkLst>
          <pc:docMk/>
          <pc:sldMk cId="1525482866" sldId="399"/>
        </pc:sldMkLst>
        <pc:spChg chg="mod">
          <ac:chgData name="Firas Quthbi Sidqi" userId="5d4a8802-a5f5-42e6-ba4c-e5eacfd93cdf" providerId="ADAL" clId="{DB90D414-2BA4-4D07-AF60-B496457534CD}" dt="2024-11-09T05:14:37.569" v="1741" actId="20577"/>
          <ac:spMkLst>
            <pc:docMk/>
            <pc:sldMk cId="1525482866" sldId="399"/>
            <ac:spMk id="2" creationId="{1641D48B-8B58-A2C3-6FF7-A325A6C49CD8}"/>
          </ac:spMkLst>
        </pc:spChg>
        <pc:spChg chg="add del mod">
          <ac:chgData name="Firas Quthbi Sidqi" userId="5d4a8802-a5f5-42e6-ba4c-e5eacfd93cdf" providerId="ADAL" clId="{DB90D414-2BA4-4D07-AF60-B496457534CD}" dt="2024-11-09T05:11:38.575" v="1642"/>
          <ac:spMkLst>
            <pc:docMk/>
            <pc:sldMk cId="1525482866" sldId="399"/>
            <ac:spMk id="6" creationId="{7D0C9070-D879-7885-4130-F080B586B11C}"/>
          </ac:spMkLst>
        </pc:spChg>
        <pc:picChg chg="del">
          <ac:chgData name="Firas Quthbi Sidqi" userId="5d4a8802-a5f5-42e6-ba4c-e5eacfd93cdf" providerId="ADAL" clId="{DB90D414-2BA4-4D07-AF60-B496457534CD}" dt="2024-11-09T05:11:36.786" v="1641" actId="478"/>
          <ac:picMkLst>
            <pc:docMk/>
            <pc:sldMk cId="1525482866" sldId="399"/>
            <ac:picMk id="5" creationId="{19D1BADF-3110-8096-2160-26795367DD8C}"/>
          </ac:picMkLst>
        </pc:picChg>
        <pc:picChg chg="add mod">
          <ac:chgData name="Firas Quthbi Sidqi" userId="5d4a8802-a5f5-42e6-ba4c-e5eacfd93cdf" providerId="ADAL" clId="{DB90D414-2BA4-4D07-AF60-B496457534CD}" dt="2024-11-09T05:11:39.616" v="1644" actId="962"/>
          <ac:picMkLst>
            <pc:docMk/>
            <pc:sldMk cId="1525482866" sldId="399"/>
            <ac:picMk id="8" creationId="{73E5C239-2455-F8FB-704B-B077151E24E4}"/>
          </ac:picMkLst>
        </pc:picChg>
        <pc:picChg chg="add del mod">
          <ac:chgData name="Firas Quthbi Sidqi" userId="5d4a8802-a5f5-42e6-ba4c-e5eacfd93cdf" providerId="ADAL" clId="{DB90D414-2BA4-4D07-AF60-B496457534CD}" dt="2024-11-09T05:12:25.608" v="1687" actId="478"/>
          <ac:picMkLst>
            <pc:docMk/>
            <pc:sldMk cId="1525482866" sldId="399"/>
            <ac:picMk id="9" creationId="{AA87C343-26DC-1B64-7325-13D878B5B4C2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3:14.034" v="1702" actId="1076"/>
        <pc:sldMkLst>
          <pc:docMk/>
          <pc:sldMk cId="1161404719" sldId="400"/>
        </pc:sldMkLst>
        <pc:spChg chg="mod">
          <ac:chgData name="Firas Quthbi Sidqi" userId="5d4a8802-a5f5-42e6-ba4c-e5eacfd93cdf" providerId="ADAL" clId="{DB90D414-2BA4-4D07-AF60-B496457534CD}" dt="2024-11-09T05:13:05.861" v="1696" actId="20577"/>
          <ac:spMkLst>
            <pc:docMk/>
            <pc:sldMk cId="1161404719" sldId="400"/>
            <ac:spMk id="2" creationId="{A519C829-1308-5F25-E180-CDF2697953C9}"/>
          </ac:spMkLst>
        </pc:spChg>
        <pc:spChg chg="add del mod">
          <ac:chgData name="Firas Quthbi Sidqi" userId="5d4a8802-a5f5-42e6-ba4c-e5eacfd93cdf" providerId="ADAL" clId="{DB90D414-2BA4-4D07-AF60-B496457534CD}" dt="2024-11-09T05:12:36.264" v="1690"/>
          <ac:spMkLst>
            <pc:docMk/>
            <pc:sldMk cId="1161404719" sldId="400"/>
            <ac:spMk id="5" creationId="{C4574225-4253-4378-A607-183DB26F5D13}"/>
          </ac:spMkLst>
        </pc:spChg>
        <pc:spChg chg="add del mod">
          <ac:chgData name="Firas Quthbi Sidqi" userId="5d4a8802-a5f5-42e6-ba4c-e5eacfd93cdf" providerId="ADAL" clId="{DB90D414-2BA4-4D07-AF60-B496457534CD}" dt="2024-11-09T05:13:08.862" v="1698"/>
          <ac:spMkLst>
            <pc:docMk/>
            <pc:sldMk cId="1161404719" sldId="400"/>
            <ac:spMk id="13" creationId="{FE3AB823-7C9A-5493-D213-B6000149E439}"/>
          </ac:spMkLst>
        </pc:spChg>
        <pc:picChg chg="add mod">
          <ac:chgData name="Firas Quthbi Sidqi" userId="5d4a8802-a5f5-42e6-ba4c-e5eacfd93cdf" providerId="ADAL" clId="{DB90D414-2BA4-4D07-AF60-B496457534CD}" dt="2024-11-09T05:12:28.645" v="1689"/>
          <ac:picMkLst>
            <pc:docMk/>
            <pc:sldMk cId="1161404719" sldId="400"/>
            <ac:picMk id="7" creationId="{1F7ADC50-5F34-E5E6-1C67-BB68FED5E245}"/>
          </ac:picMkLst>
        </pc:picChg>
        <pc:picChg chg="del">
          <ac:chgData name="Firas Quthbi Sidqi" userId="5d4a8802-a5f5-42e6-ba4c-e5eacfd93cdf" providerId="ADAL" clId="{DB90D414-2BA4-4D07-AF60-B496457534CD}" dt="2024-11-09T05:12:23.315" v="1685" actId="478"/>
          <ac:picMkLst>
            <pc:docMk/>
            <pc:sldMk cId="1161404719" sldId="400"/>
            <ac:picMk id="8" creationId="{5E10E3DB-4A85-C805-5780-46AC7C8C70BF}"/>
          </ac:picMkLst>
        </pc:picChg>
        <pc:picChg chg="del">
          <ac:chgData name="Firas Quthbi Sidqi" userId="5d4a8802-a5f5-42e6-ba4c-e5eacfd93cdf" providerId="ADAL" clId="{DB90D414-2BA4-4D07-AF60-B496457534CD}" dt="2024-11-09T05:12:22.116" v="1684" actId="478"/>
          <ac:picMkLst>
            <pc:docMk/>
            <pc:sldMk cId="1161404719" sldId="400"/>
            <ac:picMk id="9" creationId="{C96E7DDE-6E92-707B-3DF5-13FA3B0969AC}"/>
          </ac:picMkLst>
        </pc:picChg>
        <pc:picChg chg="add del mod">
          <ac:chgData name="Firas Quthbi Sidqi" userId="5d4a8802-a5f5-42e6-ba4c-e5eacfd93cdf" providerId="ADAL" clId="{DB90D414-2BA4-4D07-AF60-B496457534CD}" dt="2024-11-09T05:13:07.186" v="1697" actId="478"/>
          <ac:picMkLst>
            <pc:docMk/>
            <pc:sldMk cId="1161404719" sldId="400"/>
            <ac:picMk id="11" creationId="{5F054D1E-15E8-CC55-BD54-03A4473501B0}"/>
          </ac:picMkLst>
        </pc:picChg>
        <pc:picChg chg="add mod">
          <ac:chgData name="Firas Quthbi Sidqi" userId="5d4a8802-a5f5-42e6-ba4c-e5eacfd93cdf" providerId="ADAL" clId="{DB90D414-2BA4-4D07-AF60-B496457534CD}" dt="2024-11-09T05:13:14.034" v="1702" actId="1076"/>
          <ac:picMkLst>
            <pc:docMk/>
            <pc:sldMk cId="1161404719" sldId="400"/>
            <ac:picMk id="15" creationId="{8E30FAD1-4C20-9937-E80E-89902D9309AF}"/>
          </ac:picMkLst>
        </pc:picChg>
      </pc:sldChg>
      <pc:sldChg chg="modSp add mod">
        <pc:chgData name="Firas Quthbi Sidqi" userId="5d4a8802-a5f5-42e6-ba4c-e5eacfd93cdf" providerId="ADAL" clId="{DB90D414-2BA4-4D07-AF60-B496457534CD}" dt="2024-11-09T05:13:21.170" v="1707" actId="1076"/>
        <pc:sldMkLst>
          <pc:docMk/>
          <pc:sldMk cId="4093166182" sldId="401"/>
        </pc:sldMkLst>
        <pc:picChg chg="mod">
          <ac:chgData name="Firas Quthbi Sidqi" userId="5d4a8802-a5f5-42e6-ba4c-e5eacfd93cdf" providerId="ADAL" clId="{DB90D414-2BA4-4D07-AF60-B496457534CD}" dt="2024-11-09T05:13:21.170" v="1707" actId="1076"/>
          <ac:picMkLst>
            <pc:docMk/>
            <pc:sldMk cId="4093166182" sldId="401"/>
            <ac:picMk id="11" creationId="{B6E2C2C3-9D52-4EF1-BB04-155584FDE209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3:49.055" v="1712" actId="962"/>
        <pc:sldMkLst>
          <pc:docMk/>
          <pc:sldMk cId="211892397" sldId="402"/>
        </pc:sldMkLst>
        <pc:spChg chg="add del mod">
          <ac:chgData name="Firas Quthbi Sidqi" userId="5d4a8802-a5f5-42e6-ba4c-e5eacfd93cdf" providerId="ADAL" clId="{DB90D414-2BA4-4D07-AF60-B496457534CD}" dt="2024-11-09T05:13:48.015" v="1710"/>
          <ac:spMkLst>
            <pc:docMk/>
            <pc:sldMk cId="211892397" sldId="402"/>
            <ac:spMk id="5" creationId="{82F95413-76BD-849D-2DE9-B348326159C1}"/>
          </ac:spMkLst>
        </pc:spChg>
        <pc:picChg chg="add mod">
          <ac:chgData name="Firas Quthbi Sidqi" userId="5d4a8802-a5f5-42e6-ba4c-e5eacfd93cdf" providerId="ADAL" clId="{DB90D414-2BA4-4D07-AF60-B496457534CD}" dt="2024-11-09T05:13:49.055" v="1712" actId="962"/>
          <ac:picMkLst>
            <pc:docMk/>
            <pc:sldMk cId="211892397" sldId="402"/>
            <ac:picMk id="7" creationId="{E205B13D-83B8-A10B-C0C0-768F7D722970}"/>
          </ac:picMkLst>
        </pc:picChg>
        <pc:picChg chg="del">
          <ac:chgData name="Firas Quthbi Sidqi" userId="5d4a8802-a5f5-42e6-ba4c-e5eacfd93cdf" providerId="ADAL" clId="{DB90D414-2BA4-4D07-AF60-B496457534CD}" dt="2024-11-09T05:13:46.493" v="1709" actId="478"/>
          <ac:picMkLst>
            <pc:docMk/>
            <pc:sldMk cId="211892397" sldId="402"/>
            <ac:picMk id="15" creationId="{552B851B-8218-5496-A8C0-86DEC8EEB57C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4:19.714" v="1716" actId="27614"/>
        <pc:sldMkLst>
          <pc:docMk/>
          <pc:sldMk cId="3776653999" sldId="403"/>
        </pc:sldMkLst>
        <pc:spChg chg="add del mod">
          <ac:chgData name="Firas Quthbi Sidqi" userId="5d4a8802-a5f5-42e6-ba4c-e5eacfd93cdf" providerId="ADAL" clId="{DB90D414-2BA4-4D07-AF60-B496457534CD}" dt="2024-11-09T05:14:18.719" v="1715"/>
          <ac:spMkLst>
            <pc:docMk/>
            <pc:sldMk cId="3776653999" sldId="403"/>
            <ac:spMk id="5" creationId="{73CEDD5D-EEF0-70D9-3F69-A7C51C0B8D4F}"/>
          </ac:spMkLst>
        </pc:spChg>
        <pc:picChg chg="add mod">
          <ac:chgData name="Firas Quthbi Sidqi" userId="5d4a8802-a5f5-42e6-ba4c-e5eacfd93cdf" providerId="ADAL" clId="{DB90D414-2BA4-4D07-AF60-B496457534CD}" dt="2024-11-09T05:14:19.714" v="1716" actId="27614"/>
          <ac:picMkLst>
            <pc:docMk/>
            <pc:sldMk cId="3776653999" sldId="403"/>
            <ac:picMk id="7" creationId="{A3DF3AEC-B117-9BBC-F70E-FF0C30354900}"/>
          </ac:picMkLst>
        </pc:picChg>
        <pc:picChg chg="del">
          <ac:chgData name="Firas Quthbi Sidqi" userId="5d4a8802-a5f5-42e6-ba4c-e5eacfd93cdf" providerId="ADAL" clId="{DB90D414-2BA4-4D07-AF60-B496457534CD}" dt="2024-11-09T05:14:17.101" v="1714" actId="478"/>
          <ac:picMkLst>
            <pc:docMk/>
            <pc:sldMk cId="3776653999" sldId="403"/>
            <ac:picMk id="11" creationId="{2C1D47ED-F8D1-6BE4-BA3B-F6C7927BAA5B}"/>
          </ac:picMkLst>
        </pc:picChg>
      </pc:sldChg>
      <pc:sldChg chg="add">
        <pc:chgData name="Firas Quthbi Sidqi" userId="5d4a8802-a5f5-42e6-ba4c-e5eacfd93cdf" providerId="ADAL" clId="{DB90D414-2BA4-4D07-AF60-B496457534CD}" dt="2024-11-09T05:14:41.437" v="1742" actId="2890"/>
        <pc:sldMkLst>
          <pc:docMk/>
          <pc:sldMk cId="1812051843" sldId="404"/>
        </pc:sldMkLst>
      </pc:sldChg>
      <pc:sldChg chg="addSp delSp modSp add mod ord">
        <pc:chgData name="Firas Quthbi Sidqi" userId="5d4a8802-a5f5-42e6-ba4c-e5eacfd93cdf" providerId="ADAL" clId="{DB90D414-2BA4-4D07-AF60-B496457534CD}" dt="2024-11-09T19:12:41.246" v="2102"/>
        <pc:sldMkLst>
          <pc:docMk/>
          <pc:sldMk cId="2961686632" sldId="405"/>
        </pc:sldMkLst>
        <pc:spChg chg="mod">
          <ac:chgData name="Firas Quthbi Sidqi" userId="5d4a8802-a5f5-42e6-ba4c-e5eacfd93cdf" providerId="ADAL" clId="{DB90D414-2BA4-4D07-AF60-B496457534CD}" dt="2024-11-09T19:11:33.139" v="2073" actId="20577"/>
          <ac:spMkLst>
            <pc:docMk/>
            <pc:sldMk cId="2961686632" sldId="405"/>
            <ac:spMk id="2" creationId="{2DEC5A82-FC37-5346-95D2-FEDEBAADC0ED}"/>
          </ac:spMkLst>
        </pc:spChg>
        <pc:spChg chg="add del mod">
          <ac:chgData name="Firas Quthbi Sidqi" userId="5d4a8802-a5f5-42e6-ba4c-e5eacfd93cdf" providerId="ADAL" clId="{DB90D414-2BA4-4D07-AF60-B496457534CD}" dt="2024-11-09T19:04:27.087" v="2043"/>
          <ac:spMkLst>
            <pc:docMk/>
            <pc:sldMk cId="2961686632" sldId="405"/>
            <ac:spMk id="7" creationId="{62F225EA-5C6B-DD5A-EBA2-DE11A232C7F4}"/>
          </ac:spMkLst>
        </pc:spChg>
        <pc:picChg chg="add mod">
          <ac:chgData name="Firas Quthbi Sidqi" userId="5d4a8802-a5f5-42e6-ba4c-e5eacfd93cdf" providerId="ADAL" clId="{DB90D414-2BA4-4D07-AF60-B496457534CD}" dt="2024-11-09T19:04:07.293" v="2040" actId="1076"/>
          <ac:picMkLst>
            <pc:docMk/>
            <pc:sldMk cId="2961686632" sldId="405"/>
            <ac:picMk id="5" creationId="{E6B67CC9-C4AC-2412-795C-62B8C2AAB496}"/>
          </ac:picMkLst>
        </pc:picChg>
        <pc:picChg chg="del">
          <ac:chgData name="Firas Quthbi Sidqi" userId="5d4a8802-a5f5-42e6-ba4c-e5eacfd93cdf" providerId="ADAL" clId="{DB90D414-2BA4-4D07-AF60-B496457534CD}" dt="2024-11-09T19:04:11.277" v="2042" actId="478"/>
          <ac:picMkLst>
            <pc:docMk/>
            <pc:sldMk cId="2961686632" sldId="405"/>
            <ac:picMk id="8" creationId="{E5D3CF27-6BE6-2015-9130-7412CC12EB15}"/>
          </ac:picMkLst>
        </pc:picChg>
        <pc:picChg chg="del">
          <ac:chgData name="Firas Quthbi Sidqi" userId="5d4a8802-a5f5-42e6-ba4c-e5eacfd93cdf" providerId="ADAL" clId="{DB90D414-2BA4-4D07-AF60-B496457534CD}" dt="2024-11-09T19:04:09.637" v="2041" actId="478"/>
          <ac:picMkLst>
            <pc:docMk/>
            <pc:sldMk cId="2961686632" sldId="405"/>
            <ac:picMk id="10" creationId="{15C0C6CA-F6CE-7924-F65E-943F2A8FF3C9}"/>
          </ac:picMkLst>
        </pc:picChg>
        <pc:picChg chg="add mod">
          <ac:chgData name="Firas Quthbi Sidqi" userId="5d4a8802-a5f5-42e6-ba4c-e5eacfd93cdf" providerId="ADAL" clId="{DB90D414-2BA4-4D07-AF60-B496457534CD}" dt="2024-11-09T19:04:30.783" v="2047" actId="14100"/>
          <ac:picMkLst>
            <pc:docMk/>
            <pc:sldMk cId="2961686632" sldId="405"/>
            <ac:picMk id="11" creationId="{3314AB78-4A34-0F8F-6E44-2C49B0CAC3AB}"/>
          </ac:picMkLst>
        </pc:picChg>
      </pc:sldChg>
    </pc:docChg>
  </pc:docChgLst>
  <pc:docChgLst>
    <pc:chgData name="firazsidqi" userId="51388aab-6cd2-4dcf-9d6c-f13fe48edf7a" providerId="ADAL" clId="{409A1206-E38B-4859-8C0E-8D76CB4D9847}"/>
    <pc:docChg chg="undo redo custSel addSld delSld modSld sldOrd addSection delSection modSection">
      <pc:chgData name="firazsidqi" userId="51388aab-6cd2-4dcf-9d6c-f13fe48edf7a" providerId="ADAL" clId="{409A1206-E38B-4859-8C0E-8D76CB4D9847}" dt="2024-11-20T13:45:07.338" v="1619" actId="313"/>
      <pc:docMkLst>
        <pc:docMk/>
      </pc:docMkLst>
      <pc:sldChg chg="modSp mod">
        <pc:chgData name="firazsidqi" userId="51388aab-6cd2-4dcf-9d6c-f13fe48edf7a" providerId="ADAL" clId="{409A1206-E38B-4859-8C0E-8D76CB4D9847}" dt="2024-11-20T07:39:48.535" v="15" actId="20577"/>
        <pc:sldMkLst>
          <pc:docMk/>
          <pc:sldMk cId="563211838" sldId="256"/>
        </pc:sldMkLst>
        <pc:spChg chg="mod">
          <ac:chgData name="firazsidqi" userId="51388aab-6cd2-4dcf-9d6c-f13fe48edf7a" providerId="ADAL" clId="{409A1206-E38B-4859-8C0E-8D76CB4D9847}" dt="2024-11-20T07:39:48.535" v="15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zsidqi" userId="51388aab-6cd2-4dcf-9d6c-f13fe48edf7a" providerId="ADAL" clId="{409A1206-E38B-4859-8C0E-8D76CB4D9847}" dt="2024-11-20T13:42:56.088" v="1593"/>
        <pc:sldMkLst>
          <pc:docMk/>
          <pc:sldMk cId="1381438881" sldId="257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381438881" sldId="257"/>
            <ac:spMk id="3" creationId="{72C333A7-070F-4747-8864-78D1753C82EB}"/>
          </ac:spMkLst>
        </pc:spChg>
      </pc:sldChg>
      <pc:sldChg chg="addSp delSp modSp mod">
        <pc:chgData name="firazsidqi" userId="51388aab-6cd2-4dcf-9d6c-f13fe48edf7a" providerId="ADAL" clId="{409A1206-E38B-4859-8C0E-8D76CB4D9847}" dt="2024-11-20T13:44:03.970" v="1601" actId="20577"/>
        <pc:sldMkLst>
          <pc:docMk/>
          <pc:sldMk cId="2553365876" sldId="346"/>
        </pc:sldMkLst>
        <pc:spChg chg="mod">
          <ac:chgData name="firazsidqi" userId="51388aab-6cd2-4dcf-9d6c-f13fe48edf7a" providerId="ADAL" clId="{409A1206-E38B-4859-8C0E-8D76CB4D9847}" dt="2024-11-20T13:44:03.970" v="1601" actId="20577"/>
          <ac:spMkLst>
            <pc:docMk/>
            <pc:sldMk cId="2553365876" sldId="346"/>
            <ac:spMk id="2" creationId="{8464B9B2-C1F9-6A8B-E86C-DD076951F26E}"/>
          </ac:spMkLst>
        </pc:spChg>
        <pc:spChg chg="add del mod">
          <ac:chgData name="firazsidqi" userId="51388aab-6cd2-4dcf-9d6c-f13fe48edf7a" providerId="ADAL" clId="{409A1206-E38B-4859-8C0E-8D76CB4D9847}" dt="2024-11-20T09:24:35.908" v="95"/>
          <ac:spMkLst>
            <pc:docMk/>
            <pc:sldMk cId="2553365876" sldId="346"/>
            <ac:spMk id="8" creationId="{B5D755A1-1C76-3083-C74D-13E42E1C9C66}"/>
          </ac:spMkLst>
        </pc:spChg>
        <pc:picChg chg="mod">
          <ac:chgData name="firazsidqi" userId="51388aab-6cd2-4dcf-9d6c-f13fe48edf7a" providerId="ADAL" clId="{409A1206-E38B-4859-8C0E-8D76CB4D9847}" dt="2024-11-20T09:23:56.831" v="76" actId="1076"/>
          <ac:picMkLst>
            <pc:docMk/>
            <pc:sldMk cId="2553365876" sldId="346"/>
            <ac:picMk id="5" creationId="{FA3D155E-05CA-1989-A885-29AE606FD7C3}"/>
          </ac:picMkLst>
        </pc:picChg>
        <pc:picChg chg="add mod">
          <ac:chgData name="firazsidqi" userId="51388aab-6cd2-4dcf-9d6c-f13fe48edf7a" providerId="ADAL" clId="{409A1206-E38B-4859-8C0E-8D76CB4D9847}" dt="2024-11-20T09:24:15.040" v="83" actId="14100"/>
          <ac:picMkLst>
            <pc:docMk/>
            <pc:sldMk cId="2553365876" sldId="346"/>
            <ac:picMk id="6" creationId="{0B7E17CE-0219-C24F-0F60-A2D8827C9D37}"/>
          </ac:picMkLst>
        </pc:picChg>
        <pc:picChg chg="add del">
          <ac:chgData name="firazsidqi" userId="51388aab-6cd2-4dcf-9d6c-f13fe48edf7a" providerId="ADAL" clId="{409A1206-E38B-4859-8C0E-8D76CB4D9847}" dt="2024-11-20T09:24:35.759" v="93" actId="478"/>
          <ac:picMkLst>
            <pc:docMk/>
            <pc:sldMk cId="2553365876" sldId="346"/>
            <ac:picMk id="9" creationId="{7A607631-378D-C620-2828-654C2B166FE3}"/>
          </ac:picMkLst>
        </pc:picChg>
        <pc:picChg chg="add mod">
          <ac:chgData name="firazsidqi" userId="51388aab-6cd2-4dcf-9d6c-f13fe48edf7a" providerId="ADAL" clId="{409A1206-E38B-4859-8C0E-8D76CB4D9847}" dt="2024-11-20T09:24:36.069" v="96" actId="1076"/>
          <ac:picMkLst>
            <pc:docMk/>
            <pc:sldMk cId="2553365876" sldId="346"/>
            <ac:picMk id="11" creationId="{EA0EDAE4-717C-4733-9C59-CE71BB087677}"/>
          </ac:picMkLst>
        </pc:picChg>
      </pc:sldChg>
      <pc:sldChg chg="modSp mod">
        <pc:chgData name="firazsidqi" userId="51388aab-6cd2-4dcf-9d6c-f13fe48edf7a" providerId="ADAL" clId="{409A1206-E38B-4859-8C0E-8D76CB4D9847}" dt="2024-11-20T12:08:10.546" v="642" actId="20577"/>
        <pc:sldMkLst>
          <pc:docMk/>
          <pc:sldMk cId="806932413" sldId="347"/>
        </pc:sldMkLst>
        <pc:spChg chg="mod">
          <ac:chgData name="firazsidqi" userId="51388aab-6cd2-4dcf-9d6c-f13fe48edf7a" providerId="ADAL" clId="{409A1206-E38B-4859-8C0E-8D76CB4D9847}" dt="2024-11-20T12:08:10.546" v="642" actId="20577"/>
          <ac:spMkLst>
            <pc:docMk/>
            <pc:sldMk cId="806932413" sldId="347"/>
            <ac:spMk id="3" creationId="{8CDD54BC-B6E4-3BD4-B337-000BE8D88397}"/>
          </ac:spMkLst>
        </pc:spChg>
      </pc:sldChg>
      <pc:sldChg chg="modSp mod">
        <pc:chgData name="firazsidqi" userId="51388aab-6cd2-4dcf-9d6c-f13fe48edf7a" providerId="ADAL" clId="{409A1206-E38B-4859-8C0E-8D76CB4D9847}" dt="2024-11-20T12:14:32.889" v="739" actId="20577"/>
        <pc:sldMkLst>
          <pc:docMk/>
          <pc:sldMk cId="1066920799" sldId="370"/>
        </pc:sldMkLst>
        <pc:spChg chg="mod">
          <ac:chgData name="firazsidqi" userId="51388aab-6cd2-4dcf-9d6c-f13fe48edf7a" providerId="ADAL" clId="{409A1206-E38B-4859-8C0E-8D76CB4D9847}" dt="2024-11-20T12:14:32.889" v="739" actId="20577"/>
          <ac:spMkLst>
            <pc:docMk/>
            <pc:sldMk cId="1066920799" sldId="370"/>
            <ac:spMk id="2" creationId="{3DB14C56-C700-CC33-B89E-A208DE58744C}"/>
          </ac:spMkLst>
        </pc:spChg>
      </pc:sldChg>
      <pc:sldChg chg="modSp mod">
        <pc:chgData name="firazsidqi" userId="51388aab-6cd2-4dcf-9d6c-f13fe48edf7a" providerId="ADAL" clId="{409A1206-E38B-4859-8C0E-8D76CB4D9847}" dt="2024-11-20T09:23:19.918" v="74" actId="20577"/>
        <pc:sldMkLst>
          <pc:docMk/>
          <pc:sldMk cId="3136651059" sldId="372"/>
        </pc:sldMkLst>
        <pc:spChg chg="mod">
          <ac:chgData name="firazsidqi" userId="51388aab-6cd2-4dcf-9d6c-f13fe48edf7a" providerId="ADAL" clId="{409A1206-E38B-4859-8C0E-8D76CB4D9847}" dt="2024-11-20T09:23:19.918" v="74" actId="20577"/>
          <ac:spMkLst>
            <pc:docMk/>
            <pc:sldMk cId="3136651059" sldId="372"/>
            <ac:spMk id="3" creationId="{DBBFC67F-4D09-5F1D-DB6A-85829C82A217}"/>
          </ac:spMkLst>
        </pc:spChg>
      </pc:sldChg>
      <pc:sldChg chg="addSp delSp modSp mod">
        <pc:chgData name="firazsidqi" userId="51388aab-6cd2-4dcf-9d6c-f13fe48edf7a" providerId="ADAL" clId="{409A1206-E38B-4859-8C0E-8D76CB4D9847}" dt="2024-11-20T13:43:26.203" v="1594" actId="313"/>
        <pc:sldMkLst>
          <pc:docMk/>
          <pc:sldMk cId="563005782" sldId="375"/>
        </pc:sldMkLst>
        <pc:spChg chg="mod">
          <ac:chgData name="firazsidqi" userId="51388aab-6cd2-4dcf-9d6c-f13fe48edf7a" providerId="ADAL" clId="{409A1206-E38B-4859-8C0E-8D76CB4D9847}" dt="2024-11-20T13:43:26.203" v="1594" actId="313"/>
          <ac:spMkLst>
            <pc:docMk/>
            <pc:sldMk cId="563005782" sldId="375"/>
            <ac:spMk id="2" creationId="{1795CFAA-D855-6666-3336-1758AE5E61E8}"/>
          </ac:spMkLst>
        </pc:spChg>
        <pc:spChg chg="add del mod">
          <ac:chgData name="firazsidqi" userId="51388aab-6cd2-4dcf-9d6c-f13fe48edf7a" providerId="ADAL" clId="{409A1206-E38B-4859-8C0E-8D76CB4D9847}" dt="2024-11-20T09:24:57.705" v="100"/>
          <ac:spMkLst>
            <pc:docMk/>
            <pc:sldMk cId="563005782" sldId="375"/>
            <ac:spMk id="5" creationId="{DBB18343-3F1A-DA89-36A0-C2CF9F7641C9}"/>
          </ac:spMkLst>
        </pc:spChg>
        <pc:picChg chg="add mod">
          <ac:chgData name="firazsidqi" userId="51388aab-6cd2-4dcf-9d6c-f13fe48edf7a" providerId="ADAL" clId="{409A1206-E38B-4859-8C0E-8D76CB4D9847}" dt="2024-11-20T09:25:21.215" v="111" actId="1076"/>
          <ac:picMkLst>
            <pc:docMk/>
            <pc:sldMk cId="563005782" sldId="375"/>
            <ac:picMk id="7" creationId="{F974F9D5-3F05-3F64-EA2D-6918EEF5240F}"/>
          </ac:picMkLst>
        </pc:picChg>
        <pc:picChg chg="mod">
          <ac:chgData name="firazsidqi" userId="51388aab-6cd2-4dcf-9d6c-f13fe48edf7a" providerId="ADAL" clId="{409A1206-E38B-4859-8C0E-8D76CB4D9847}" dt="2024-11-20T09:24:51.064" v="98" actId="1076"/>
          <ac:picMkLst>
            <pc:docMk/>
            <pc:sldMk cId="563005782" sldId="375"/>
            <ac:picMk id="8" creationId="{312B83DB-E674-C1E0-3266-267ACAFBB72F}"/>
          </ac:picMkLst>
        </pc:picChg>
        <pc:picChg chg="del">
          <ac:chgData name="firazsidqi" userId="51388aab-6cd2-4dcf-9d6c-f13fe48edf7a" providerId="ADAL" clId="{409A1206-E38B-4859-8C0E-8D76CB4D9847}" dt="2024-11-20T09:24:56.430" v="99" actId="478"/>
          <ac:picMkLst>
            <pc:docMk/>
            <pc:sldMk cId="563005782" sldId="375"/>
            <ac:picMk id="10" creationId="{5651388D-C088-2701-4B61-568B09F775C0}"/>
          </ac:picMkLst>
        </pc:picChg>
        <pc:picChg chg="add mod">
          <ac:chgData name="firazsidqi" userId="51388aab-6cd2-4dcf-9d6c-f13fe48edf7a" providerId="ADAL" clId="{409A1206-E38B-4859-8C0E-8D76CB4D9847}" dt="2024-11-20T09:25:16.942" v="110" actId="1076"/>
          <ac:picMkLst>
            <pc:docMk/>
            <pc:sldMk cId="563005782" sldId="375"/>
            <ac:picMk id="11" creationId="{2AE078DA-F2D8-4CDB-A01B-700C23464219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26.633" v="1595" actId="313"/>
        <pc:sldMkLst>
          <pc:docMk/>
          <pc:sldMk cId="1918467624" sldId="376"/>
        </pc:sldMkLst>
        <pc:spChg chg="mod">
          <ac:chgData name="firazsidqi" userId="51388aab-6cd2-4dcf-9d6c-f13fe48edf7a" providerId="ADAL" clId="{409A1206-E38B-4859-8C0E-8D76CB4D9847}" dt="2024-11-20T13:43:26.633" v="1595" actId="313"/>
          <ac:spMkLst>
            <pc:docMk/>
            <pc:sldMk cId="1918467624" sldId="376"/>
            <ac:spMk id="2" creationId="{D97A3678-00DF-A759-73EA-6631246DDA8D}"/>
          </ac:spMkLst>
        </pc:spChg>
        <pc:spChg chg="add del mod">
          <ac:chgData name="firazsidqi" userId="51388aab-6cd2-4dcf-9d6c-f13fe48edf7a" providerId="ADAL" clId="{409A1206-E38B-4859-8C0E-8D76CB4D9847}" dt="2024-11-20T09:25:43.726" v="115"/>
          <ac:spMkLst>
            <pc:docMk/>
            <pc:sldMk cId="1918467624" sldId="376"/>
            <ac:spMk id="5" creationId="{317D16FC-65A0-E78E-0444-83AEAB2B2447}"/>
          </ac:spMkLst>
        </pc:spChg>
        <pc:picChg chg="add mod">
          <ac:chgData name="firazsidqi" userId="51388aab-6cd2-4dcf-9d6c-f13fe48edf7a" providerId="ADAL" clId="{409A1206-E38B-4859-8C0E-8D76CB4D9847}" dt="2024-11-20T09:25:55.623" v="124" actId="1076"/>
          <ac:picMkLst>
            <pc:docMk/>
            <pc:sldMk cId="1918467624" sldId="376"/>
            <ac:picMk id="7" creationId="{165184F6-A505-5C05-196E-2C5DCDFA6786}"/>
          </ac:picMkLst>
        </pc:picChg>
        <pc:picChg chg="del">
          <ac:chgData name="firazsidqi" userId="51388aab-6cd2-4dcf-9d6c-f13fe48edf7a" providerId="ADAL" clId="{409A1206-E38B-4859-8C0E-8D76CB4D9847}" dt="2024-11-20T09:25:40.138" v="114" actId="478"/>
          <ac:picMkLst>
            <pc:docMk/>
            <pc:sldMk cId="1918467624" sldId="376"/>
            <ac:picMk id="8" creationId="{D83EC6DA-C901-93B4-AA69-0AC7EDAB6FE9}"/>
          </ac:picMkLst>
        </pc:picChg>
        <pc:picChg chg="mod">
          <ac:chgData name="firazsidqi" userId="51388aab-6cd2-4dcf-9d6c-f13fe48edf7a" providerId="ADAL" clId="{409A1206-E38B-4859-8C0E-8D76CB4D9847}" dt="2024-11-20T09:25:37.720" v="113" actId="1076"/>
          <ac:picMkLst>
            <pc:docMk/>
            <pc:sldMk cId="1918467624" sldId="376"/>
            <ac:picMk id="10" creationId="{EB43FAFA-B710-7A6E-8549-7350A094E03A}"/>
          </ac:picMkLst>
        </pc:picChg>
        <pc:picChg chg="add mod">
          <ac:chgData name="firazsidqi" userId="51388aab-6cd2-4dcf-9d6c-f13fe48edf7a" providerId="ADAL" clId="{409A1206-E38B-4859-8C0E-8D76CB4D9847}" dt="2024-11-20T09:25:59.552" v="125" actId="1076"/>
          <ac:picMkLst>
            <pc:docMk/>
            <pc:sldMk cId="1918467624" sldId="376"/>
            <ac:picMk id="11" creationId="{F13D15D9-7A09-CB17-D60F-C78EF4C9187A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27.074" v="1596" actId="313"/>
        <pc:sldMkLst>
          <pc:docMk/>
          <pc:sldMk cId="2999320507" sldId="377"/>
        </pc:sldMkLst>
        <pc:spChg chg="mod">
          <ac:chgData name="firazsidqi" userId="51388aab-6cd2-4dcf-9d6c-f13fe48edf7a" providerId="ADAL" clId="{409A1206-E38B-4859-8C0E-8D76CB4D9847}" dt="2024-11-20T13:43:27.074" v="1596" actId="313"/>
          <ac:spMkLst>
            <pc:docMk/>
            <pc:sldMk cId="2999320507" sldId="377"/>
            <ac:spMk id="2" creationId="{7BC9F36F-3E18-E7B1-FA62-54B86E06D070}"/>
          </ac:spMkLst>
        </pc:spChg>
        <pc:spChg chg="add del mod">
          <ac:chgData name="firazsidqi" userId="51388aab-6cd2-4dcf-9d6c-f13fe48edf7a" providerId="ADAL" clId="{409A1206-E38B-4859-8C0E-8D76CB4D9847}" dt="2024-11-20T09:26:16.026" v="130"/>
          <ac:spMkLst>
            <pc:docMk/>
            <pc:sldMk cId="2999320507" sldId="377"/>
            <ac:spMk id="5" creationId="{673ABAAB-7AEA-49C2-7679-E06BA5D8AC1C}"/>
          </ac:spMkLst>
        </pc:spChg>
        <pc:picChg chg="add mod">
          <ac:chgData name="firazsidqi" userId="51388aab-6cd2-4dcf-9d6c-f13fe48edf7a" providerId="ADAL" clId="{409A1206-E38B-4859-8C0E-8D76CB4D9847}" dt="2024-11-20T09:26:30.951" v="138" actId="1076"/>
          <ac:picMkLst>
            <pc:docMk/>
            <pc:sldMk cId="2999320507" sldId="377"/>
            <ac:picMk id="7" creationId="{9E5B6B1D-9336-1373-DAAA-D8A69AAF3CDC}"/>
          </ac:picMkLst>
        </pc:picChg>
        <pc:picChg chg="mod">
          <ac:chgData name="firazsidqi" userId="51388aab-6cd2-4dcf-9d6c-f13fe48edf7a" providerId="ADAL" clId="{409A1206-E38B-4859-8C0E-8D76CB4D9847}" dt="2024-11-20T09:26:09.583" v="127" actId="1076"/>
          <ac:picMkLst>
            <pc:docMk/>
            <pc:sldMk cId="2999320507" sldId="377"/>
            <ac:picMk id="8" creationId="{ABDAE110-06FE-0933-42BF-7F65B602E2FF}"/>
          </ac:picMkLst>
        </pc:picChg>
        <pc:picChg chg="del mod">
          <ac:chgData name="firazsidqi" userId="51388aab-6cd2-4dcf-9d6c-f13fe48edf7a" providerId="ADAL" clId="{409A1206-E38B-4859-8C0E-8D76CB4D9847}" dt="2024-11-20T09:26:15.044" v="129" actId="478"/>
          <ac:picMkLst>
            <pc:docMk/>
            <pc:sldMk cId="2999320507" sldId="377"/>
            <ac:picMk id="10" creationId="{000F48C0-E945-719A-11D5-2B0939EA1AE7}"/>
          </ac:picMkLst>
        </pc:picChg>
        <pc:picChg chg="add mod">
          <ac:chgData name="firazsidqi" userId="51388aab-6cd2-4dcf-9d6c-f13fe48edf7a" providerId="ADAL" clId="{409A1206-E38B-4859-8C0E-8D76CB4D9847}" dt="2024-11-20T09:26:34.672" v="139" actId="1076"/>
          <ac:picMkLst>
            <pc:docMk/>
            <pc:sldMk cId="2999320507" sldId="377"/>
            <ac:picMk id="11" creationId="{814656B6-CBFC-F1D0-5487-94F257544261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28.490" v="1597" actId="313"/>
        <pc:sldMkLst>
          <pc:docMk/>
          <pc:sldMk cId="1814641920" sldId="378"/>
        </pc:sldMkLst>
        <pc:spChg chg="mod">
          <ac:chgData name="firazsidqi" userId="51388aab-6cd2-4dcf-9d6c-f13fe48edf7a" providerId="ADAL" clId="{409A1206-E38B-4859-8C0E-8D76CB4D9847}" dt="2024-11-20T13:43:28.490" v="1597" actId="313"/>
          <ac:spMkLst>
            <pc:docMk/>
            <pc:sldMk cId="1814641920" sldId="378"/>
            <ac:spMk id="2" creationId="{E0FE5AF3-50A4-FF21-7BE3-1E859CE363EE}"/>
          </ac:spMkLst>
        </pc:spChg>
        <pc:spChg chg="add del mod">
          <ac:chgData name="firazsidqi" userId="51388aab-6cd2-4dcf-9d6c-f13fe48edf7a" providerId="ADAL" clId="{409A1206-E38B-4859-8C0E-8D76CB4D9847}" dt="2024-11-20T09:26:50.909" v="143"/>
          <ac:spMkLst>
            <pc:docMk/>
            <pc:sldMk cId="1814641920" sldId="378"/>
            <ac:spMk id="5" creationId="{E1250A11-B15D-0621-EE10-791B26656C62}"/>
          </ac:spMkLst>
        </pc:spChg>
        <pc:picChg chg="add mod">
          <ac:chgData name="firazsidqi" userId="51388aab-6cd2-4dcf-9d6c-f13fe48edf7a" providerId="ADAL" clId="{409A1206-E38B-4859-8C0E-8D76CB4D9847}" dt="2024-11-20T09:27:04.239" v="152" actId="1076"/>
          <ac:picMkLst>
            <pc:docMk/>
            <pc:sldMk cId="1814641920" sldId="378"/>
            <ac:picMk id="7" creationId="{CFF80BA8-D546-22AC-059B-3FD4B64F2778}"/>
          </ac:picMkLst>
        </pc:picChg>
        <pc:picChg chg="add mod">
          <ac:chgData name="firazsidqi" userId="51388aab-6cd2-4dcf-9d6c-f13fe48edf7a" providerId="ADAL" clId="{409A1206-E38B-4859-8C0E-8D76CB4D9847}" dt="2024-11-20T09:27:06.951" v="153" actId="1076"/>
          <ac:picMkLst>
            <pc:docMk/>
            <pc:sldMk cId="1814641920" sldId="378"/>
            <ac:picMk id="9" creationId="{C18FF041-6A9B-1DCF-AFF9-D1E8199FE95A}"/>
          </ac:picMkLst>
        </pc:picChg>
        <pc:picChg chg="mod">
          <ac:chgData name="firazsidqi" userId="51388aab-6cd2-4dcf-9d6c-f13fe48edf7a" providerId="ADAL" clId="{409A1206-E38B-4859-8C0E-8D76CB4D9847}" dt="2024-11-20T09:26:43.728" v="141" actId="1076"/>
          <ac:picMkLst>
            <pc:docMk/>
            <pc:sldMk cId="1814641920" sldId="378"/>
            <ac:picMk id="10" creationId="{0AD6C9D0-EE48-B263-BFC6-FF8C6480BE40}"/>
          </ac:picMkLst>
        </pc:picChg>
        <pc:picChg chg="del">
          <ac:chgData name="firazsidqi" userId="51388aab-6cd2-4dcf-9d6c-f13fe48edf7a" providerId="ADAL" clId="{409A1206-E38B-4859-8C0E-8D76CB4D9847}" dt="2024-11-20T09:26:49.674" v="142" actId="478"/>
          <ac:picMkLst>
            <pc:docMk/>
            <pc:sldMk cId="1814641920" sldId="378"/>
            <ac:picMk id="12" creationId="{8F102208-F91C-CA5E-7275-6D73F3B43A5E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30.194" v="1599" actId="313"/>
        <pc:sldMkLst>
          <pc:docMk/>
          <pc:sldMk cId="951442455" sldId="379"/>
        </pc:sldMkLst>
        <pc:spChg chg="mod">
          <ac:chgData name="firazsidqi" userId="51388aab-6cd2-4dcf-9d6c-f13fe48edf7a" providerId="ADAL" clId="{409A1206-E38B-4859-8C0E-8D76CB4D9847}" dt="2024-11-20T13:43:30.194" v="1599" actId="313"/>
          <ac:spMkLst>
            <pc:docMk/>
            <pc:sldMk cId="951442455" sldId="379"/>
            <ac:spMk id="2" creationId="{49601A55-5B3D-CBC3-346A-696ACEA965A0}"/>
          </ac:spMkLst>
        </pc:spChg>
        <pc:spChg chg="add del mod">
          <ac:chgData name="firazsidqi" userId="51388aab-6cd2-4dcf-9d6c-f13fe48edf7a" providerId="ADAL" clId="{409A1206-E38B-4859-8C0E-8D76CB4D9847}" dt="2024-11-20T09:28:26.644" v="179" actId="478"/>
          <ac:spMkLst>
            <pc:docMk/>
            <pc:sldMk cId="951442455" sldId="379"/>
            <ac:spMk id="11" creationId="{4E75A073-5AA6-2432-647E-615F652D72E6}"/>
          </ac:spMkLst>
        </pc:spChg>
        <pc:spChg chg="add del mod">
          <ac:chgData name="firazsidqi" userId="51388aab-6cd2-4dcf-9d6c-f13fe48edf7a" providerId="ADAL" clId="{409A1206-E38B-4859-8C0E-8D76CB4D9847}" dt="2024-11-20T09:28:32.154" v="184"/>
          <ac:spMkLst>
            <pc:docMk/>
            <pc:sldMk cId="951442455" sldId="379"/>
            <ac:spMk id="13" creationId="{6DF1FCAA-ABE3-2D2F-E180-3DF2AA4D64D9}"/>
          </ac:spMkLst>
        </pc:spChg>
        <pc:picChg chg="add mod">
          <ac:chgData name="firazsidqi" userId="51388aab-6cd2-4dcf-9d6c-f13fe48edf7a" providerId="ADAL" clId="{409A1206-E38B-4859-8C0E-8D76CB4D9847}" dt="2024-11-20T09:28:27.041" v="181"/>
          <ac:picMkLst>
            <pc:docMk/>
            <pc:sldMk cId="951442455" sldId="379"/>
            <ac:picMk id="5" creationId="{652D0DE7-2DF1-D703-53F5-A1357DADBE2E}"/>
          </ac:picMkLst>
        </pc:picChg>
        <pc:picChg chg="add mod">
          <ac:chgData name="firazsidqi" userId="51388aab-6cd2-4dcf-9d6c-f13fe48edf7a" providerId="ADAL" clId="{409A1206-E38B-4859-8C0E-8D76CB4D9847}" dt="2024-11-20T09:28:27.041" v="181"/>
          <ac:picMkLst>
            <pc:docMk/>
            <pc:sldMk cId="951442455" sldId="379"/>
            <ac:picMk id="7" creationId="{D97C9AB6-F6D1-4FA8-1E54-7C1EF4E1304F}"/>
          </ac:picMkLst>
        </pc:picChg>
        <pc:picChg chg="add del mod">
          <ac:chgData name="firazsidqi" userId="51388aab-6cd2-4dcf-9d6c-f13fe48edf7a" providerId="ADAL" clId="{409A1206-E38B-4859-8C0E-8D76CB4D9847}" dt="2024-11-20T09:28:28.258" v="183" actId="478"/>
          <ac:picMkLst>
            <pc:docMk/>
            <pc:sldMk cId="951442455" sldId="379"/>
            <ac:picMk id="8" creationId="{38183386-8BAA-CDC8-EEC6-C45F038CA23B}"/>
          </ac:picMkLst>
        </pc:picChg>
        <pc:picChg chg="mod">
          <ac:chgData name="firazsidqi" userId="51388aab-6cd2-4dcf-9d6c-f13fe48edf7a" providerId="ADAL" clId="{409A1206-E38B-4859-8C0E-8D76CB4D9847}" dt="2024-11-20T09:28:18.560" v="172" actId="1076"/>
          <ac:picMkLst>
            <pc:docMk/>
            <pc:sldMk cId="951442455" sldId="379"/>
            <ac:picMk id="10" creationId="{632CB457-A076-2CFD-5C78-9D933137E174}"/>
          </ac:picMkLst>
        </pc:picChg>
        <pc:picChg chg="add mod">
          <ac:chgData name="firazsidqi" userId="51388aab-6cd2-4dcf-9d6c-f13fe48edf7a" providerId="ADAL" clId="{409A1206-E38B-4859-8C0E-8D76CB4D9847}" dt="2024-11-20T09:28:41.416" v="192" actId="1076"/>
          <ac:picMkLst>
            <pc:docMk/>
            <pc:sldMk cId="951442455" sldId="379"/>
            <ac:picMk id="15" creationId="{32E09417-DC98-9B60-B6A2-64807F5DF91C}"/>
          </ac:picMkLst>
        </pc:picChg>
        <pc:picChg chg="add mod">
          <ac:chgData name="firazsidqi" userId="51388aab-6cd2-4dcf-9d6c-f13fe48edf7a" providerId="ADAL" clId="{409A1206-E38B-4859-8C0E-8D76CB4D9847}" dt="2024-11-20T09:28:44.255" v="193" actId="1076"/>
          <ac:picMkLst>
            <pc:docMk/>
            <pc:sldMk cId="951442455" sldId="379"/>
            <ac:picMk id="17" creationId="{8D29430B-ABF7-A9AB-D22F-701391244772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36.026" v="1600" actId="313"/>
        <pc:sldMkLst>
          <pc:docMk/>
          <pc:sldMk cId="706565744" sldId="380"/>
        </pc:sldMkLst>
        <pc:spChg chg="mod">
          <ac:chgData name="firazsidqi" userId="51388aab-6cd2-4dcf-9d6c-f13fe48edf7a" providerId="ADAL" clId="{409A1206-E38B-4859-8C0E-8D76CB4D9847}" dt="2024-11-20T13:43:36.026" v="1600" actId="313"/>
          <ac:spMkLst>
            <pc:docMk/>
            <pc:sldMk cId="706565744" sldId="380"/>
            <ac:spMk id="5" creationId="{295026B7-92FF-9CFE-08C0-5AC2287C0523}"/>
          </ac:spMkLst>
        </pc:spChg>
        <pc:graphicFrameChg chg="add mod">
          <ac:chgData name="firazsidqi" userId="51388aab-6cd2-4dcf-9d6c-f13fe48edf7a" providerId="ADAL" clId="{409A1206-E38B-4859-8C0E-8D76CB4D9847}" dt="2024-11-20T10:22:19.928" v="236"/>
          <ac:graphicFrameMkLst>
            <pc:docMk/>
            <pc:sldMk cId="706565744" sldId="380"/>
            <ac:graphicFrameMk id="3" creationId="{A48F8DAC-10B4-AE63-9F7C-C2D7E5A4022D}"/>
          </ac:graphicFrameMkLst>
        </pc:graphicFrameChg>
        <pc:graphicFrameChg chg="del">
          <ac:chgData name="firazsidqi" userId="51388aab-6cd2-4dcf-9d6c-f13fe48edf7a" providerId="ADAL" clId="{409A1206-E38B-4859-8C0E-8D76CB4D9847}" dt="2024-11-20T10:22:02.865" v="194" actId="478"/>
          <ac:graphicFrameMkLst>
            <pc:docMk/>
            <pc:sldMk cId="706565744" sldId="380"/>
            <ac:graphicFrameMk id="6" creationId="{0917ACE0-11D2-FA58-3ED8-02AA01C7A22F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2:31.947" v="239"/>
          <ac:graphicFrameMkLst>
            <pc:docMk/>
            <pc:sldMk cId="706565744" sldId="380"/>
            <ac:graphicFrameMk id="9" creationId="{85EC0532-F8C2-413F-533D-1A247C6C27D0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2:51.649" v="240"/>
          <ac:graphicFrameMkLst>
            <pc:docMk/>
            <pc:sldMk cId="706565744" sldId="380"/>
            <ac:graphicFrameMk id="11" creationId="{839F1EF6-968C-E296-B9D8-BD9BA48A7389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2:58.198" v="241"/>
          <ac:graphicFrameMkLst>
            <pc:docMk/>
            <pc:sldMk cId="706565744" sldId="380"/>
            <ac:graphicFrameMk id="13" creationId="{F78C88F2-A85B-7C46-92CF-9362CC063C70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6:45.183" v="1467" actId="14734"/>
          <ac:graphicFrameMkLst>
            <pc:docMk/>
            <pc:sldMk cId="706565744" sldId="380"/>
            <ac:graphicFrameMk id="14" creationId="{698B1F3E-4D36-72C3-2028-8C89EF2CA3D6}"/>
          </ac:graphicFrameMkLst>
        </pc:graphicFrameChg>
        <pc:picChg chg="del mod">
          <ac:chgData name="firazsidqi" userId="51388aab-6cd2-4dcf-9d6c-f13fe48edf7a" providerId="ADAL" clId="{409A1206-E38B-4859-8C0E-8D76CB4D9847}" dt="2024-11-20T10:22:07.470" v="198" actId="478"/>
          <ac:picMkLst>
            <pc:docMk/>
            <pc:sldMk cId="706565744" sldId="380"/>
            <ac:picMk id="8" creationId="{A14DD7B4-F314-CCD3-3053-8CE69E6E2795}"/>
          </ac:picMkLst>
        </pc:picChg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236828228" sldId="381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811575761" sldId="382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691098015" sldId="383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230301815" sldId="384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384505527" sldId="386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175420899" sldId="387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233761814" sldId="388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22756159" sldId="389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979789718" sldId="392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653463900" sldId="393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831095747" sldId="394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361131681" sldId="395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2069532740" sldId="396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3872389874" sldId="397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208103203" sldId="398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525482866" sldId="399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161404719" sldId="400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4093166182" sldId="401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211892397" sldId="402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3776653999" sldId="403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812051843" sldId="404"/>
        </pc:sldMkLst>
      </pc:sldChg>
      <pc:sldChg chg="addSp delSp modSp mod">
        <pc:chgData name="firazsidqi" userId="51388aab-6cd2-4dcf-9d6c-f13fe48edf7a" providerId="ADAL" clId="{409A1206-E38B-4859-8C0E-8D76CB4D9847}" dt="2024-11-20T13:43:29.282" v="1598" actId="313"/>
        <pc:sldMkLst>
          <pc:docMk/>
          <pc:sldMk cId="2961686632" sldId="405"/>
        </pc:sldMkLst>
        <pc:spChg chg="mod">
          <ac:chgData name="firazsidqi" userId="51388aab-6cd2-4dcf-9d6c-f13fe48edf7a" providerId="ADAL" clId="{409A1206-E38B-4859-8C0E-8D76CB4D9847}" dt="2024-11-20T13:43:29.282" v="1598" actId="313"/>
          <ac:spMkLst>
            <pc:docMk/>
            <pc:sldMk cId="2961686632" sldId="405"/>
            <ac:spMk id="2" creationId="{2DEC5A82-FC37-5346-95D2-FEDEBAADC0ED}"/>
          </ac:spMkLst>
        </pc:spChg>
        <pc:spChg chg="add del mod">
          <ac:chgData name="firazsidqi" userId="51388aab-6cd2-4dcf-9d6c-f13fe48edf7a" providerId="ADAL" clId="{409A1206-E38B-4859-8C0E-8D76CB4D9847}" dt="2024-11-20T09:27:48.324" v="161"/>
          <ac:spMkLst>
            <pc:docMk/>
            <pc:sldMk cId="2961686632" sldId="405"/>
            <ac:spMk id="6" creationId="{59D4160C-5D6D-B002-BA10-631E916BC98F}"/>
          </ac:spMkLst>
        </pc:spChg>
        <pc:picChg chg="mod">
          <ac:chgData name="firazsidqi" userId="51388aab-6cd2-4dcf-9d6c-f13fe48edf7a" providerId="ADAL" clId="{409A1206-E38B-4859-8C0E-8D76CB4D9847}" dt="2024-11-20T09:27:46.200" v="160" actId="1076"/>
          <ac:picMkLst>
            <pc:docMk/>
            <pc:sldMk cId="2961686632" sldId="405"/>
            <ac:picMk id="5" creationId="{E6B67CC9-C4AC-2412-795C-62B8C2AAB496}"/>
          </ac:picMkLst>
        </pc:picChg>
        <pc:picChg chg="add mod">
          <ac:chgData name="firazsidqi" userId="51388aab-6cd2-4dcf-9d6c-f13fe48edf7a" providerId="ADAL" clId="{409A1206-E38B-4859-8C0E-8D76CB4D9847}" dt="2024-11-20T09:28:02.337" v="170" actId="1076"/>
          <ac:picMkLst>
            <pc:docMk/>
            <pc:sldMk cId="2961686632" sldId="405"/>
            <ac:picMk id="8" creationId="{2292BB48-7331-0281-8E04-C3919F6D61A2}"/>
          </ac:picMkLst>
        </pc:picChg>
        <pc:picChg chg="add mod">
          <ac:chgData name="firazsidqi" userId="51388aab-6cd2-4dcf-9d6c-f13fe48edf7a" providerId="ADAL" clId="{409A1206-E38B-4859-8C0E-8D76CB4D9847}" dt="2024-11-20T09:27:59.688" v="169" actId="1076"/>
          <ac:picMkLst>
            <pc:docMk/>
            <pc:sldMk cId="2961686632" sldId="405"/>
            <ac:picMk id="10" creationId="{6DEBE38B-3F89-BF93-24B4-917CCC36F884}"/>
          </ac:picMkLst>
        </pc:picChg>
        <pc:picChg chg="del mod">
          <ac:chgData name="firazsidqi" userId="51388aab-6cd2-4dcf-9d6c-f13fe48edf7a" providerId="ADAL" clId="{409A1206-E38B-4859-8C0E-8D76CB4D9847}" dt="2024-11-20T09:27:34.684" v="158" actId="478"/>
          <ac:picMkLst>
            <pc:docMk/>
            <pc:sldMk cId="2961686632" sldId="405"/>
            <ac:picMk id="11" creationId="{3314AB78-4A34-0F8F-6E44-2C49B0CAC3AB}"/>
          </ac:picMkLst>
        </pc:picChg>
      </pc:sldChg>
      <pc:sldChg chg="addSp delSp modSp new mod">
        <pc:chgData name="firazsidqi" userId="51388aab-6cd2-4dcf-9d6c-f13fe48edf7a" providerId="ADAL" clId="{409A1206-E38B-4859-8C0E-8D76CB4D9847}" dt="2024-11-20T07:47:54.598" v="69" actId="1076"/>
        <pc:sldMkLst>
          <pc:docMk/>
          <pc:sldMk cId="948486843" sldId="406"/>
        </pc:sldMkLst>
        <pc:spChg chg="del">
          <ac:chgData name="firazsidqi" userId="51388aab-6cd2-4dcf-9d6c-f13fe48edf7a" providerId="ADAL" clId="{409A1206-E38B-4859-8C0E-8D76CB4D9847}" dt="2024-11-20T07:47:45.404" v="64"/>
          <ac:spMkLst>
            <pc:docMk/>
            <pc:sldMk cId="948486843" sldId="406"/>
            <ac:spMk id="3" creationId="{9D17F7CF-1943-DF6E-33C4-19F783A51998}"/>
          </ac:spMkLst>
        </pc:spChg>
        <pc:picChg chg="add mod">
          <ac:chgData name="firazsidqi" userId="51388aab-6cd2-4dcf-9d6c-f13fe48edf7a" providerId="ADAL" clId="{409A1206-E38B-4859-8C0E-8D76CB4D9847}" dt="2024-11-20T07:47:54.598" v="69" actId="1076"/>
          <ac:picMkLst>
            <pc:docMk/>
            <pc:sldMk cId="948486843" sldId="406"/>
            <ac:picMk id="6" creationId="{441FA3A6-F399-B17A-0AA3-DE3EE734087E}"/>
          </ac:picMkLst>
        </pc:picChg>
      </pc:sldChg>
      <pc:sldChg chg="modSp add mod">
        <pc:chgData name="firazsidqi" userId="51388aab-6cd2-4dcf-9d6c-f13fe48edf7a" providerId="ADAL" clId="{409A1206-E38B-4859-8C0E-8D76CB4D9847}" dt="2024-11-20T13:42:56.088" v="1593"/>
        <pc:sldMkLst>
          <pc:docMk/>
          <pc:sldMk cId="2164656096" sldId="407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164656096" sldId="407"/>
            <ac:spMk id="3" creationId="{ADD9E3DA-8D87-0110-BCBC-51F9462F1AED}"/>
          </ac:spMkLst>
        </pc:sp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3074886850" sldId="408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3074886850" sldId="408"/>
            <ac:spMk id="2" creationId="{9DB1ADB4-49C0-26AE-AD95-9140CC1502AF}"/>
          </ac:spMkLst>
        </pc:spChg>
        <pc:spChg chg="add del mod">
          <ac:chgData name="firazsidqi" userId="51388aab-6cd2-4dcf-9d6c-f13fe48edf7a" providerId="ADAL" clId="{409A1206-E38B-4859-8C0E-8D76CB4D9847}" dt="2024-11-20T10:24:30.650" v="264"/>
          <ac:spMkLst>
            <pc:docMk/>
            <pc:sldMk cId="3074886850" sldId="408"/>
            <ac:spMk id="7" creationId="{2C917C06-B0FC-1B32-6C88-6EC624DBD292}"/>
          </ac:spMkLst>
        </pc:spChg>
        <pc:picChg chg="del">
          <ac:chgData name="firazsidqi" userId="51388aab-6cd2-4dcf-9d6c-f13fe48edf7a" providerId="ADAL" clId="{409A1206-E38B-4859-8C0E-8D76CB4D9847}" dt="2024-11-20T10:24:25.246" v="261" actId="478"/>
          <ac:picMkLst>
            <pc:docMk/>
            <pc:sldMk cId="3074886850" sldId="408"/>
            <ac:picMk id="5" creationId="{6724A4E5-AD0B-A76C-B562-EED3B5321C51}"/>
          </ac:picMkLst>
        </pc:picChg>
        <pc:picChg chg="del">
          <ac:chgData name="firazsidqi" userId="51388aab-6cd2-4dcf-9d6c-f13fe48edf7a" providerId="ADAL" clId="{409A1206-E38B-4859-8C0E-8D76CB4D9847}" dt="2024-11-20T10:24:25.845" v="262" actId="478"/>
          <ac:picMkLst>
            <pc:docMk/>
            <pc:sldMk cId="3074886850" sldId="408"/>
            <ac:picMk id="6" creationId="{6BF8B749-BFD2-6F3B-E996-2C7BB9866DD5}"/>
          </ac:picMkLst>
        </pc:picChg>
        <pc:picChg chg="add mod">
          <ac:chgData name="firazsidqi" userId="51388aab-6cd2-4dcf-9d6c-f13fe48edf7a" providerId="ADAL" clId="{409A1206-E38B-4859-8C0E-8D76CB4D9847}" dt="2024-11-20T10:24:54.251" v="276" actId="1076"/>
          <ac:picMkLst>
            <pc:docMk/>
            <pc:sldMk cId="3074886850" sldId="408"/>
            <ac:picMk id="9" creationId="{3695FE75-870D-17C5-78BF-728A1B6D906F}"/>
          </ac:picMkLst>
        </pc:picChg>
        <pc:picChg chg="del">
          <ac:chgData name="firazsidqi" userId="51388aab-6cd2-4dcf-9d6c-f13fe48edf7a" providerId="ADAL" clId="{409A1206-E38B-4859-8C0E-8D76CB4D9847}" dt="2024-11-20T10:24:26.296" v="263" actId="478"/>
          <ac:picMkLst>
            <pc:docMk/>
            <pc:sldMk cId="3074886850" sldId="408"/>
            <ac:picMk id="11" creationId="{E0B13156-15AE-8AC1-B41F-B75D2E858AF5}"/>
          </ac:picMkLst>
        </pc:picChg>
        <pc:picChg chg="add mod">
          <ac:chgData name="firazsidqi" userId="51388aab-6cd2-4dcf-9d6c-f13fe48edf7a" providerId="ADAL" clId="{409A1206-E38B-4859-8C0E-8D76CB4D9847}" dt="2024-11-20T10:24:51.010" v="275" actId="1076"/>
          <ac:picMkLst>
            <pc:docMk/>
            <pc:sldMk cId="3074886850" sldId="408"/>
            <ac:picMk id="12" creationId="{A0777614-2DD8-CE26-EAE3-65188923A644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1667450106" sldId="409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667450106" sldId="409"/>
            <ac:spMk id="5" creationId="{DA27F607-1DC2-3699-9F7D-1BA0F968BA4D}"/>
          </ac:spMkLst>
        </pc:spChg>
        <pc:graphicFrameChg chg="add mod">
          <ac:chgData name="firazsidqi" userId="51388aab-6cd2-4dcf-9d6c-f13fe48edf7a" providerId="ADAL" clId="{409A1206-E38B-4859-8C0E-8D76CB4D9847}" dt="2024-11-20T10:28:36.438" v="398"/>
          <ac:graphicFrameMkLst>
            <pc:docMk/>
            <pc:sldMk cId="1667450106" sldId="409"/>
            <ac:graphicFrameMk id="3" creationId="{6F65006E-3872-119E-20E4-224135D0AF8A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8:47.058" v="399"/>
          <ac:graphicFrameMkLst>
            <pc:docMk/>
            <pc:sldMk cId="1667450106" sldId="409"/>
            <ac:graphicFrameMk id="7" creationId="{89729ADF-03C5-CC6E-C9CB-F8FFCFD9B367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3:42:56.088" v="1593"/>
          <ac:graphicFrameMkLst>
            <pc:docMk/>
            <pc:sldMk cId="1667450106" sldId="409"/>
            <ac:graphicFrameMk id="8" creationId="{6E073161-9DA8-6C78-539F-A10975F5A1D4}"/>
          </ac:graphicFrameMkLst>
        </pc:graphicFrameChg>
        <pc:graphicFrameChg chg="del modGraphic">
          <ac:chgData name="firazsidqi" userId="51388aab-6cd2-4dcf-9d6c-f13fe48edf7a" providerId="ADAL" clId="{409A1206-E38B-4859-8C0E-8D76CB4D9847}" dt="2024-11-20T10:28:35.172" v="397" actId="478"/>
          <ac:graphicFrameMkLst>
            <pc:docMk/>
            <pc:sldMk cId="1667450106" sldId="409"/>
            <ac:graphicFrameMk id="14" creationId="{D023EB5D-0CB3-4CAB-D801-6058478BDD93}"/>
          </ac:graphicFrameMkLst>
        </pc:graphicFrame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1100388838" sldId="410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100388838" sldId="410"/>
            <ac:spMk id="2" creationId="{AFA76366-C454-97B1-5C06-7ABC17DAC7DB}"/>
          </ac:spMkLst>
        </pc:spChg>
        <pc:spChg chg="add del mod">
          <ac:chgData name="firazsidqi" userId="51388aab-6cd2-4dcf-9d6c-f13fe48edf7a" providerId="ADAL" clId="{409A1206-E38B-4859-8C0E-8D76CB4D9847}" dt="2024-11-20T10:25:31.069" v="302"/>
          <ac:spMkLst>
            <pc:docMk/>
            <pc:sldMk cId="1100388838" sldId="410"/>
            <ac:spMk id="5" creationId="{D43A0173-9DBB-37EA-14F6-B19842F18D17}"/>
          </ac:spMkLst>
        </pc:spChg>
        <pc:picChg chg="add mod">
          <ac:chgData name="firazsidqi" userId="51388aab-6cd2-4dcf-9d6c-f13fe48edf7a" providerId="ADAL" clId="{409A1206-E38B-4859-8C0E-8D76CB4D9847}" dt="2024-11-20T10:25:44.001" v="312" actId="1076"/>
          <ac:picMkLst>
            <pc:docMk/>
            <pc:sldMk cId="1100388838" sldId="410"/>
            <ac:picMk id="7" creationId="{B364DF46-92F4-08E9-E5E2-B0BE637F9793}"/>
          </ac:picMkLst>
        </pc:picChg>
        <pc:picChg chg="del">
          <ac:chgData name="firazsidqi" userId="51388aab-6cd2-4dcf-9d6c-f13fe48edf7a" providerId="ADAL" clId="{409A1206-E38B-4859-8C0E-8D76CB4D9847}" dt="2024-11-20T10:25:23.526" v="300" actId="478"/>
          <ac:picMkLst>
            <pc:docMk/>
            <pc:sldMk cId="1100388838" sldId="410"/>
            <ac:picMk id="9" creationId="{8D6DAF17-F898-A303-6665-BAA333043963}"/>
          </ac:picMkLst>
        </pc:picChg>
        <pc:picChg chg="add mod">
          <ac:chgData name="firazsidqi" userId="51388aab-6cd2-4dcf-9d6c-f13fe48edf7a" providerId="ADAL" clId="{409A1206-E38B-4859-8C0E-8D76CB4D9847}" dt="2024-11-20T10:25:39.946" v="310" actId="1076"/>
          <ac:picMkLst>
            <pc:docMk/>
            <pc:sldMk cId="1100388838" sldId="410"/>
            <ac:picMk id="10" creationId="{A1686107-1493-0916-A707-DC661CD2DA9C}"/>
          </ac:picMkLst>
        </pc:picChg>
        <pc:picChg chg="del">
          <ac:chgData name="firazsidqi" userId="51388aab-6cd2-4dcf-9d6c-f13fe48edf7a" providerId="ADAL" clId="{409A1206-E38B-4859-8C0E-8D76CB4D9847}" dt="2024-11-20T10:25:23.526" v="300" actId="478"/>
          <ac:picMkLst>
            <pc:docMk/>
            <pc:sldMk cId="1100388838" sldId="410"/>
            <ac:picMk id="12" creationId="{3567E665-BDEB-037A-90E4-B2DDDC8107C2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3064758455" sldId="411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3064758455" sldId="411"/>
            <ac:spMk id="2" creationId="{51E5B00B-E386-CA92-E5E7-A39141296E75}"/>
          </ac:spMkLst>
        </pc:spChg>
        <pc:spChg chg="add del mod">
          <ac:chgData name="firazsidqi" userId="51388aab-6cd2-4dcf-9d6c-f13fe48edf7a" providerId="ADAL" clId="{409A1206-E38B-4859-8C0E-8D76CB4D9847}" dt="2024-11-20T10:25:59.896" v="318"/>
          <ac:spMkLst>
            <pc:docMk/>
            <pc:sldMk cId="3064758455" sldId="411"/>
            <ac:spMk id="5" creationId="{2B0F6710-DBF9-18E2-EA00-20ECDB4BEB29}"/>
          </ac:spMkLst>
        </pc:spChg>
        <pc:picChg chg="del">
          <ac:chgData name="firazsidqi" userId="51388aab-6cd2-4dcf-9d6c-f13fe48edf7a" providerId="ADAL" clId="{409A1206-E38B-4859-8C0E-8D76CB4D9847}" dt="2024-11-20T10:25:56.427" v="317" actId="478"/>
          <ac:picMkLst>
            <pc:docMk/>
            <pc:sldMk cId="3064758455" sldId="411"/>
            <ac:picMk id="7" creationId="{A87FA13D-9A45-153A-EF53-55FD6FDE4944}"/>
          </ac:picMkLst>
        </pc:picChg>
        <pc:picChg chg="add mod">
          <ac:chgData name="firazsidqi" userId="51388aab-6cd2-4dcf-9d6c-f13fe48edf7a" providerId="ADAL" clId="{409A1206-E38B-4859-8C0E-8D76CB4D9847}" dt="2024-11-20T10:26:10.587" v="326" actId="1076"/>
          <ac:picMkLst>
            <pc:docMk/>
            <pc:sldMk cId="3064758455" sldId="411"/>
            <ac:picMk id="8" creationId="{6CA64C6B-2123-0F53-8CB6-F6E62DD03C63}"/>
          </ac:picMkLst>
        </pc:picChg>
        <pc:picChg chg="del">
          <ac:chgData name="firazsidqi" userId="51388aab-6cd2-4dcf-9d6c-f13fe48edf7a" providerId="ADAL" clId="{409A1206-E38B-4859-8C0E-8D76CB4D9847}" dt="2024-11-20T10:25:56.427" v="317" actId="478"/>
          <ac:picMkLst>
            <pc:docMk/>
            <pc:sldMk cId="3064758455" sldId="411"/>
            <ac:picMk id="10" creationId="{F6A61287-5D17-B706-C300-B091BBE2C756}"/>
          </ac:picMkLst>
        </pc:picChg>
        <pc:picChg chg="add mod">
          <ac:chgData name="firazsidqi" userId="51388aab-6cd2-4dcf-9d6c-f13fe48edf7a" providerId="ADAL" clId="{409A1206-E38B-4859-8C0E-8D76CB4D9847}" dt="2024-11-20T10:26:05.770" v="324" actId="1076"/>
          <ac:picMkLst>
            <pc:docMk/>
            <pc:sldMk cId="3064758455" sldId="411"/>
            <ac:picMk id="11" creationId="{F3FCF8BE-980A-8DEB-BCE2-79AA6B936E28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230505132" sldId="412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30505132" sldId="412"/>
            <ac:spMk id="2" creationId="{3F6E4950-30BA-9245-79C0-A343333C327E}"/>
          </ac:spMkLst>
        </pc:spChg>
        <pc:spChg chg="add del mod">
          <ac:chgData name="firazsidqi" userId="51388aab-6cd2-4dcf-9d6c-f13fe48edf7a" providerId="ADAL" clId="{409A1206-E38B-4859-8C0E-8D76CB4D9847}" dt="2024-11-20T10:26:26.923" v="332"/>
          <ac:spMkLst>
            <pc:docMk/>
            <pc:sldMk cId="230505132" sldId="412"/>
            <ac:spMk id="6" creationId="{ADD375F9-EC3D-9504-9FB5-E7476AC4B417}"/>
          </ac:spMkLst>
        </pc:spChg>
        <pc:picChg chg="add del mod">
          <ac:chgData name="firazsidqi" userId="51388aab-6cd2-4dcf-9d6c-f13fe48edf7a" providerId="ADAL" clId="{409A1206-E38B-4859-8C0E-8D76CB4D9847}" dt="2024-11-20T10:26:23.636" v="330" actId="478"/>
          <ac:picMkLst>
            <pc:docMk/>
            <pc:sldMk cId="230505132" sldId="412"/>
            <ac:picMk id="3" creationId="{EED7A172-0F3C-5246-3900-5B944A824A19}"/>
          </ac:picMkLst>
        </pc:picChg>
        <pc:picChg chg="del">
          <ac:chgData name="firazsidqi" userId="51388aab-6cd2-4dcf-9d6c-f13fe48edf7a" providerId="ADAL" clId="{409A1206-E38B-4859-8C0E-8D76CB4D9847}" dt="2024-11-20T10:26:25.220" v="331" actId="478"/>
          <ac:picMkLst>
            <pc:docMk/>
            <pc:sldMk cId="230505132" sldId="412"/>
            <ac:picMk id="8" creationId="{6854AFF6-678F-9DCC-0C58-31F610AD74FC}"/>
          </ac:picMkLst>
        </pc:picChg>
        <pc:picChg chg="add mod">
          <ac:chgData name="firazsidqi" userId="51388aab-6cd2-4dcf-9d6c-f13fe48edf7a" providerId="ADAL" clId="{409A1206-E38B-4859-8C0E-8D76CB4D9847}" dt="2024-11-20T10:26:39.388" v="341" actId="1076"/>
          <ac:picMkLst>
            <pc:docMk/>
            <pc:sldMk cId="230505132" sldId="412"/>
            <ac:picMk id="9" creationId="{B2B3828C-B595-7AEB-FBD6-B8CE5C3C2A6D}"/>
          </ac:picMkLst>
        </pc:picChg>
        <pc:picChg chg="del">
          <ac:chgData name="firazsidqi" userId="51388aab-6cd2-4dcf-9d6c-f13fe48edf7a" providerId="ADAL" clId="{409A1206-E38B-4859-8C0E-8D76CB4D9847}" dt="2024-11-20T10:26:23.636" v="330" actId="478"/>
          <ac:picMkLst>
            <pc:docMk/>
            <pc:sldMk cId="230505132" sldId="412"/>
            <ac:picMk id="11" creationId="{D8D2D00A-80F9-6DD1-BD89-0D3A04D75675}"/>
          </ac:picMkLst>
        </pc:picChg>
        <pc:picChg chg="add mod">
          <ac:chgData name="firazsidqi" userId="51388aab-6cd2-4dcf-9d6c-f13fe48edf7a" providerId="ADAL" clId="{409A1206-E38B-4859-8C0E-8D76CB4D9847}" dt="2024-11-20T10:26:35.297" v="339" actId="1076"/>
          <ac:picMkLst>
            <pc:docMk/>
            <pc:sldMk cId="230505132" sldId="412"/>
            <ac:picMk id="12" creationId="{E3404291-FD00-ECFF-89DE-A1069D2ADF05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1998384801" sldId="413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998384801" sldId="413"/>
            <ac:spMk id="2" creationId="{030F03B5-AC2D-D4C0-AF8E-B22078DA4996}"/>
          </ac:spMkLst>
        </pc:spChg>
        <pc:spChg chg="add del mod">
          <ac:chgData name="firazsidqi" userId="51388aab-6cd2-4dcf-9d6c-f13fe48edf7a" providerId="ADAL" clId="{409A1206-E38B-4859-8C0E-8D76CB4D9847}" dt="2024-11-20T10:26:56.275" v="345"/>
          <ac:spMkLst>
            <pc:docMk/>
            <pc:sldMk cId="1998384801" sldId="413"/>
            <ac:spMk id="5" creationId="{BF522928-C7BE-AF3E-76FD-03FD82739142}"/>
          </ac:spMkLst>
        </pc:spChg>
        <pc:picChg chg="add mod">
          <ac:chgData name="firazsidqi" userId="51388aab-6cd2-4dcf-9d6c-f13fe48edf7a" providerId="ADAL" clId="{409A1206-E38B-4859-8C0E-8D76CB4D9847}" dt="2024-11-20T10:27:13.490" v="358" actId="1076"/>
          <ac:picMkLst>
            <pc:docMk/>
            <pc:sldMk cId="1998384801" sldId="413"/>
            <ac:picMk id="7" creationId="{AE04F45A-8BA0-3356-8C72-08947A528F5E}"/>
          </ac:picMkLst>
        </pc:picChg>
        <pc:picChg chg="del">
          <ac:chgData name="firazsidqi" userId="51388aab-6cd2-4dcf-9d6c-f13fe48edf7a" providerId="ADAL" clId="{409A1206-E38B-4859-8C0E-8D76CB4D9847}" dt="2024-11-20T10:26:54.835" v="344" actId="478"/>
          <ac:picMkLst>
            <pc:docMk/>
            <pc:sldMk cId="1998384801" sldId="413"/>
            <ac:picMk id="9" creationId="{9B897FDF-2C27-4A4C-530A-4A5D4FC30090}"/>
          </ac:picMkLst>
        </pc:picChg>
        <pc:picChg chg="add mod">
          <ac:chgData name="firazsidqi" userId="51388aab-6cd2-4dcf-9d6c-f13fe48edf7a" providerId="ADAL" clId="{409A1206-E38B-4859-8C0E-8D76CB4D9847}" dt="2024-11-20T10:27:10.441" v="357" actId="1076"/>
          <ac:picMkLst>
            <pc:docMk/>
            <pc:sldMk cId="1998384801" sldId="413"/>
            <ac:picMk id="10" creationId="{EEDA4B8E-7F39-CA38-E76F-8193E3D46BC8}"/>
          </ac:picMkLst>
        </pc:picChg>
        <pc:picChg chg="del">
          <ac:chgData name="firazsidqi" userId="51388aab-6cd2-4dcf-9d6c-f13fe48edf7a" providerId="ADAL" clId="{409A1206-E38B-4859-8C0E-8D76CB4D9847}" dt="2024-11-20T10:26:54.835" v="344" actId="478"/>
          <ac:picMkLst>
            <pc:docMk/>
            <pc:sldMk cId="1998384801" sldId="413"/>
            <ac:picMk id="12" creationId="{5B53CBEE-F1FB-D39A-3757-C3B4FA6A533C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4172707599" sldId="414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4172707599" sldId="414"/>
            <ac:spMk id="2" creationId="{D37A85BD-35E6-75BC-6E01-D583124F21BE}"/>
          </ac:spMkLst>
        </pc:spChg>
        <pc:spChg chg="add del mod">
          <ac:chgData name="firazsidqi" userId="51388aab-6cd2-4dcf-9d6c-f13fe48edf7a" providerId="ADAL" clId="{409A1206-E38B-4859-8C0E-8D76CB4D9847}" dt="2024-11-20T10:27:27.891" v="365"/>
          <ac:spMkLst>
            <pc:docMk/>
            <pc:sldMk cId="4172707599" sldId="414"/>
            <ac:spMk id="5" creationId="{D426AE5C-3F45-FB1F-4846-75A1C4989AF4}"/>
          </ac:spMkLst>
        </pc:spChg>
        <pc:spChg chg="add mod">
          <ac:chgData name="firazsidqi" userId="51388aab-6cd2-4dcf-9d6c-f13fe48edf7a" providerId="ADAL" clId="{409A1206-E38B-4859-8C0E-8D76CB4D9847}" dt="2024-11-20T10:27:44.574" v="375"/>
          <ac:spMkLst>
            <pc:docMk/>
            <pc:sldMk cId="4172707599" sldId="414"/>
            <ac:spMk id="11" creationId="{0E9C0DF6-8973-F3EB-E4C7-DEE59952AB72}"/>
          </ac:spMkLst>
        </pc:spChg>
        <pc:spChg chg="add del mod">
          <ac:chgData name="firazsidqi" userId="51388aab-6cd2-4dcf-9d6c-f13fe48edf7a" providerId="ADAL" clId="{409A1206-E38B-4859-8C0E-8D76CB4D9847}" dt="2024-11-20T10:27:56.416" v="384"/>
          <ac:spMkLst>
            <pc:docMk/>
            <pc:sldMk cId="4172707599" sldId="414"/>
            <ac:spMk id="14" creationId="{1D7E4020-1748-6377-781A-EB6B22ED38D5}"/>
          </ac:spMkLst>
        </pc:spChg>
        <pc:picChg chg="add del mod">
          <ac:chgData name="firazsidqi" userId="51388aab-6cd2-4dcf-9d6c-f13fe48edf7a" providerId="ADAL" clId="{409A1206-E38B-4859-8C0E-8D76CB4D9847}" dt="2024-11-20T10:27:55.329" v="383" actId="478"/>
          <ac:picMkLst>
            <pc:docMk/>
            <pc:sldMk cId="4172707599" sldId="414"/>
            <ac:picMk id="7" creationId="{8C8FCC83-B732-CA5F-3467-5EE1C43CB490}"/>
          </ac:picMkLst>
        </pc:picChg>
        <pc:picChg chg="del">
          <ac:chgData name="firazsidqi" userId="51388aab-6cd2-4dcf-9d6c-f13fe48edf7a" providerId="ADAL" clId="{409A1206-E38B-4859-8C0E-8D76CB4D9847}" dt="2024-11-20T10:27:27.127" v="364" actId="478"/>
          <ac:picMkLst>
            <pc:docMk/>
            <pc:sldMk cId="4172707599" sldId="414"/>
            <ac:picMk id="9" creationId="{0A270E46-4684-FDE3-DEDF-1086434B7541}"/>
          </ac:picMkLst>
        </pc:picChg>
        <pc:picChg chg="add del mod">
          <ac:chgData name="firazsidqi" userId="51388aab-6cd2-4dcf-9d6c-f13fe48edf7a" providerId="ADAL" clId="{409A1206-E38B-4859-8C0E-8D76CB4D9847}" dt="2024-11-20T10:27:55.329" v="383" actId="478"/>
          <ac:picMkLst>
            <pc:docMk/>
            <pc:sldMk cId="4172707599" sldId="414"/>
            <ac:picMk id="10" creationId="{24A8C08D-CC90-DA94-D5FB-811098354AB0}"/>
          </ac:picMkLst>
        </pc:picChg>
        <pc:picChg chg="del">
          <ac:chgData name="firazsidqi" userId="51388aab-6cd2-4dcf-9d6c-f13fe48edf7a" providerId="ADAL" clId="{409A1206-E38B-4859-8C0E-8D76CB4D9847}" dt="2024-11-20T10:27:27.127" v="364" actId="478"/>
          <ac:picMkLst>
            <pc:docMk/>
            <pc:sldMk cId="4172707599" sldId="414"/>
            <ac:picMk id="12" creationId="{5953228C-8FAA-8140-0124-E26EAF18333D}"/>
          </ac:picMkLst>
        </pc:picChg>
        <pc:picChg chg="add mod">
          <ac:chgData name="firazsidqi" userId="51388aab-6cd2-4dcf-9d6c-f13fe48edf7a" providerId="ADAL" clId="{409A1206-E38B-4859-8C0E-8D76CB4D9847}" dt="2024-11-20T10:28:11.658" v="394" actId="1076"/>
          <ac:picMkLst>
            <pc:docMk/>
            <pc:sldMk cId="4172707599" sldId="414"/>
            <ac:picMk id="16" creationId="{BA8FC5DE-06CF-A428-2E18-3617C1506821}"/>
          </ac:picMkLst>
        </pc:picChg>
        <pc:picChg chg="add mod">
          <ac:chgData name="firazsidqi" userId="51388aab-6cd2-4dcf-9d6c-f13fe48edf7a" providerId="ADAL" clId="{409A1206-E38B-4859-8C0E-8D76CB4D9847}" dt="2024-11-20T10:28:06.588" v="392" actId="1076"/>
          <ac:picMkLst>
            <pc:docMk/>
            <pc:sldMk cId="4172707599" sldId="414"/>
            <ac:picMk id="18" creationId="{D5E98559-2A79-5F4C-535D-21D24A444BB7}"/>
          </ac:picMkLst>
        </pc:picChg>
      </pc:sldChg>
      <pc:sldChg chg="modSp add">
        <pc:chgData name="firazsidqi" userId="51388aab-6cd2-4dcf-9d6c-f13fe48edf7a" providerId="ADAL" clId="{409A1206-E38B-4859-8C0E-8D76CB4D9847}" dt="2024-11-20T13:42:56.088" v="1593"/>
        <pc:sldMkLst>
          <pc:docMk/>
          <pc:sldMk cId="2145290735" sldId="415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145290735" sldId="415"/>
            <ac:spMk id="2" creationId="{9771E51B-9946-F85A-C15F-D74741AD0444}"/>
          </ac:spMkLst>
        </pc:spChg>
      </pc:sldChg>
      <pc:sldChg chg="modSp add mod">
        <pc:chgData name="firazsidqi" userId="51388aab-6cd2-4dcf-9d6c-f13fe48edf7a" providerId="ADAL" clId="{409A1206-E38B-4859-8C0E-8D76CB4D9847}" dt="2024-11-20T10:36:22.829" v="458" actId="20577"/>
        <pc:sldMkLst>
          <pc:docMk/>
          <pc:sldMk cId="2794782718" sldId="416"/>
        </pc:sldMkLst>
        <pc:spChg chg="mod">
          <ac:chgData name="firazsidqi" userId="51388aab-6cd2-4dcf-9d6c-f13fe48edf7a" providerId="ADAL" clId="{409A1206-E38B-4859-8C0E-8D76CB4D9847}" dt="2024-11-20T10:36:22.829" v="458" actId="20577"/>
          <ac:spMkLst>
            <pc:docMk/>
            <pc:sldMk cId="2794782718" sldId="416"/>
            <ac:spMk id="3" creationId="{1A160992-DDE2-DD49-AAAC-8941BE57CE62}"/>
          </ac:spMkLst>
        </pc:spChg>
      </pc:sldChg>
      <pc:sldChg chg="addSp delSp modSp add mod replId">
        <pc:chgData name="firazsidqi" userId="51388aab-6cd2-4dcf-9d6c-f13fe48edf7a" providerId="ADAL" clId="{409A1206-E38B-4859-8C0E-8D76CB4D9847}" dt="2024-11-20T13:44:42.394" v="1602" actId="313"/>
        <pc:sldMkLst>
          <pc:docMk/>
          <pc:sldMk cId="306234163" sldId="417"/>
        </pc:sldMkLst>
        <pc:spChg chg="mod">
          <ac:chgData name="firazsidqi" userId="51388aab-6cd2-4dcf-9d6c-f13fe48edf7a" providerId="ADAL" clId="{409A1206-E38B-4859-8C0E-8D76CB4D9847}" dt="2024-11-20T13:44:42.394" v="1602" actId="313"/>
          <ac:spMkLst>
            <pc:docMk/>
            <pc:sldMk cId="306234163" sldId="417"/>
            <ac:spMk id="2" creationId="{8DD9FCAC-6A0E-C909-320E-CEEF899C4D71}"/>
          </ac:spMkLst>
        </pc:spChg>
        <pc:spChg chg="add del mod">
          <ac:chgData name="firazsidqi" userId="51388aab-6cd2-4dcf-9d6c-f13fe48edf7a" providerId="ADAL" clId="{409A1206-E38B-4859-8C0E-8D76CB4D9847}" dt="2024-11-20T10:37:04.205" v="461"/>
          <ac:spMkLst>
            <pc:docMk/>
            <pc:sldMk cId="306234163" sldId="417"/>
            <ac:spMk id="5" creationId="{4C1ABC6F-DC65-2526-D48B-28C08F4E7277}"/>
          </ac:spMkLst>
        </pc:spChg>
        <pc:picChg chg="add mod">
          <ac:chgData name="firazsidqi" userId="51388aab-6cd2-4dcf-9d6c-f13fe48edf7a" providerId="ADAL" clId="{409A1206-E38B-4859-8C0E-8D76CB4D9847}" dt="2024-11-20T10:37:16.172" v="469" actId="1076"/>
          <ac:picMkLst>
            <pc:docMk/>
            <pc:sldMk cId="306234163" sldId="417"/>
            <ac:picMk id="7" creationId="{02F80B5B-ABD5-C1F9-2F9D-41CA6FCE8673}"/>
          </ac:picMkLst>
        </pc:picChg>
        <pc:picChg chg="del">
          <ac:chgData name="firazsidqi" userId="51388aab-6cd2-4dcf-9d6c-f13fe48edf7a" providerId="ADAL" clId="{409A1206-E38B-4859-8C0E-8D76CB4D9847}" dt="2024-11-20T10:37:03.106" v="460" actId="478"/>
          <ac:picMkLst>
            <pc:docMk/>
            <pc:sldMk cId="306234163" sldId="417"/>
            <ac:picMk id="9" creationId="{69168C9D-DAB2-7203-92D9-4A897CF3DD04}"/>
          </ac:picMkLst>
        </pc:picChg>
        <pc:picChg chg="add mod">
          <ac:chgData name="firazsidqi" userId="51388aab-6cd2-4dcf-9d6c-f13fe48edf7a" providerId="ADAL" clId="{409A1206-E38B-4859-8C0E-8D76CB4D9847}" dt="2024-11-20T10:37:12.556" v="468" actId="1076"/>
          <ac:picMkLst>
            <pc:docMk/>
            <pc:sldMk cId="306234163" sldId="417"/>
            <ac:picMk id="10" creationId="{62C1D4AB-D8AB-AE65-5133-846D9D21D888}"/>
          </ac:picMkLst>
        </pc:picChg>
        <pc:picChg chg="del">
          <ac:chgData name="firazsidqi" userId="51388aab-6cd2-4dcf-9d6c-f13fe48edf7a" providerId="ADAL" clId="{409A1206-E38B-4859-8C0E-8D76CB4D9847}" dt="2024-11-20T10:37:03.106" v="460" actId="478"/>
          <ac:picMkLst>
            <pc:docMk/>
            <pc:sldMk cId="306234163" sldId="417"/>
            <ac:picMk id="12" creationId="{8756BA4B-D917-6AEC-2C35-6C40F7E235C9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46.370" v="1609" actId="313"/>
        <pc:sldMkLst>
          <pc:docMk/>
          <pc:sldMk cId="1823078577" sldId="418"/>
        </pc:sldMkLst>
        <pc:spChg chg="mod">
          <ac:chgData name="firazsidqi" userId="51388aab-6cd2-4dcf-9d6c-f13fe48edf7a" providerId="ADAL" clId="{409A1206-E38B-4859-8C0E-8D76CB4D9847}" dt="2024-11-20T13:44:46.370" v="1609" actId="313"/>
          <ac:spMkLst>
            <pc:docMk/>
            <pc:sldMk cId="1823078577" sldId="418"/>
            <ac:spMk id="5" creationId="{A29C86D0-F126-AEC6-16A1-E9DF318292EF}"/>
          </ac:spMkLst>
        </pc:spChg>
        <pc:graphicFrameChg chg="add mod">
          <ac:chgData name="firazsidqi" userId="51388aab-6cd2-4dcf-9d6c-f13fe48edf7a" providerId="ADAL" clId="{409A1206-E38B-4859-8C0E-8D76CB4D9847}" dt="2024-11-20T12:05:22.927" v="581"/>
          <ac:graphicFrameMkLst>
            <pc:docMk/>
            <pc:sldMk cId="1823078577" sldId="418"/>
            <ac:graphicFrameMk id="3" creationId="{046CD211-87E6-464D-C41C-7BA6C0CA0BDD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7:19.071" v="1476" actId="14734"/>
          <ac:graphicFrameMkLst>
            <pc:docMk/>
            <pc:sldMk cId="1823078577" sldId="418"/>
            <ac:graphicFrameMk id="6" creationId="{BBEC4D89-14EE-3671-308D-6542C7A44974}"/>
          </ac:graphicFrameMkLst>
        </pc:graphicFrameChg>
        <pc:graphicFrameChg chg="del mod">
          <ac:chgData name="firazsidqi" userId="51388aab-6cd2-4dcf-9d6c-f13fe48edf7a" providerId="ADAL" clId="{409A1206-E38B-4859-8C0E-8D76CB4D9847}" dt="2024-11-20T12:05:22.088" v="580" actId="478"/>
          <ac:graphicFrameMkLst>
            <pc:docMk/>
            <pc:sldMk cId="1823078577" sldId="418"/>
            <ac:graphicFrameMk id="8" creationId="{C102FAB5-1B6E-CADE-0361-37DCD813A279}"/>
          </ac:graphicFrameMkLst>
        </pc:graphicFrameChg>
      </pc:sldChg>
      <pc:sldChg chg="addSp delSp modSp add mod">
        <pc:chgData name="firazsidqi" userId="51388aab-6cd2-4dcf-9d6c-f13fe48edf7a" providerId="ADAL" clId="{409A1206-E38B-4859-8C0E-8D76CB4D9847}" dt="2024-11-20T13:44:42.834" v="1603" actId="313"/>
        <pc:sldMkLst>
          <pc:docMk/>
          <pc:sldMk cId="1738792624" sldId="419"/>
        </pc:sldMkLst>
        <pc:spChg chg="mod">
          <ac:chgData name="firazsidqi" userId="51388aab-6cd2-4dcf-9d6c-f13fe48edf7a" providerId="ADAL" clId="{409A1206-E38B-4859-8C0E-8D76CB4D9847}" dt="2024-11-20T13:44:42.834" v="1603" actId="313"/>
          <ac:spMkLst>
            <pc:docMk/>
            <pc:sldMk cId="1738792624" sldId="419"/>
            <ac:spMk id="2" creationId="{921A76D1-E4BD-62A8-A467-170E4AE5A405}"/>
          </ac:spMkLst>
        </pc:spChg>
        <pc:spChg chg="add del mod">
          <ac:chgData name="firazsidqi" userId="51388aab-6cd2-4dcf-9d6c-f13fe48edf7a" providerId="ADAL" clId="{409A1206-E38B-4859-8C0E-8D76CB4D9847}" dt="2024-11-20T10:37:40.205" v="478"/>
          <ac:spMkLst>
            <pc:docMk/>
            <pc:sldMk cId="1738792624" sldId="419"/>
            <ac:spMk id="5" creationId="{9C65D2A4-373E-1F6F-5DDD-B7501C1A7B97}"/>
          </ac:spMkLst>
        </pc:spChg>
        <pc:picChg chg="del">
          <ac:chgData name="firazsidqi" userId="51388aab-6cd2-4dcf-9d6c-f13fe48edf7a" providerId="ADAL" clId="{409A1206-E38B-4859-8C0E-8D76CB4D9847}" dt="2024-11-20T10:37:38.758" v="477" actId="478"/>
          <ac:picMkLst>
            <pc:docMk/>
            <pc:sldMk cId="1738792624" sldId="419"/>
            <ac:picMk id="7" creationId="{D64FEDA7-8C76-EB17-C725-D9D134F85078}"/>
          </ac:picMkLst>
        </pc:picChg>
        <pc:picChg chg="add mod">
          <ac:chgData name="firazsidqi" userId="51388aab-6cd2-4dcf-9d6c-f13fe48edf7a" providerId="ADAL" clId="{409A1206-E38B-4859-8C0E-8D76CB4D9847}" dt="2024-11-20T10:37:55.754" v="488" actId="1076"/>
          <ac:picMkLst>
            <pc:docMk/>
            <pc:sldMk cId="1738792624" sldId="419"/>
            <ac:picMk id="8" creationId="{848F8C0E-6AC8-AFD2-CF09-BBF56D60525A}"/>
          </ac:picMkLst>
        </pc:picChg>
        <pc:picChg chg="del">
          <ac:chgData name="firazsidqi" userId="51388aab-6cd2-4dcf-9d6c-f13fe48edf7a" providerId="ADAL" clId="{409A1206-E38B-4859-8C0E-8D76CB4D9847}" dt="2024-11-20T10:37:38.758" v="477" actId="478"/>
          <ac:picMkLst>
            <pc:docMk/>
            <pc:sldMk cId="1738792624" sldId="419"/>
            <ac:picMk id="10" creationId="{1E650931-3F72-19C4-9981-CA7133F24CA5}"/>
          </ac:picMkLst>
        </pc:picChg>
        <pc:picChg chg="add mod">
          <ac:chgData name="firazsidqi" userId="51388aab-6cd2-4dcf-9d6c-f13fe48edf7a" providerId="ADAL" clId="{409A1206-E38B-4859-8C0E-8D76CB4D9847}" dt="2024-11-20T10:37:52.234" v="487" actId="1076"/>
          <ac:picMkLst>
            <pc:docMk/>
            <pc:sldMk cId="1738792624" sldId="419"/>
            <ac:picMk id="11" creationId="{740DB1AE-1B7D-1023-20A1-F0EB4EF15507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3.202" v="1604" actId="313"/>
        <pc:sldMkLst>
          <pc:docMk/>
          <pc:sldMk cId="1017602102" sldId="420"/>
        </pc:sldMkLst>
        <pc:spChg chg="mod">
          <ac:chgData name="firazsidqi" userId="51388aab-6cd2-4dcf-9d6c-f13fe48edf7a" providerId="ADAL" clId="{409A1206-E38B-4859-8C0E-8D76CB4D9847}" dt="2024-11-20T13:44:43.202" v="1604" actId="313"/>
          <ac:spMkLst>
            <pc:docMk/>
            <pc:sldMk cId="1017602102" sldId="420"/>
            <ac:spMk id="2" creationId="{61B258D2-68D4-3463-FA1C-AE52560C2271}"/>
          </ac:spMkLst>
        </pc:spChg>
        <pc:spChg chg="add del mod">
          <ac:chgData name="firazsidqi" userId="51388aab-6cd2-4dcf-9d6c-f13fe48edf7a" providerId="ADAL" clId="{409A1206-E38B-4859-8C0E-8D76CB4D9847}" dt="2024-11-20T10:38:06.992" v="491"/>
          <ac:spMkLst>
            <pc:docMk/>
            <pc:sldMk cId="1017602102" sldId="420"/>
            <ac:spMk id="5" creationId="{D344EF55-A43F-4D12-44BF-A60714BBAD8D}"/>
          </ac:spMkLst>
        </pc:spChg>
        <pc:picChg chg="del">
          <ac:chgData name="firazsidqi" userId="51388aab-6cd2-4dcf-9d6c-f13fe48edf7a" providerId="ADAL" clId="{409A1206-E38B-4859-8C0E-8D76CB4D9847}" dt="2024-11-20T10:38:02.849" v="490" actId="478"/>
          <ac:picMkLst>
            <pc:docMk/>
            <pc:sldMk cId="1017602102" sldId="420"/>
            <ac:picMk id="7" creationId="{77D7EC07-8B60-089B-FEAF-277CE7D444C6}"/>
          </ac:picMkLst>
        </pc:picChg>
        <pc:picChg chg="add mod">
          <ac:chgData name="firazsidqi" userId="51388aab-6cd2-4dcf-9d6c-f13fe48edf7a" providerId="ADAL" clId="{409A1206-E38B-4859-8C0E-8D76CB4D9847}" dt="2024-11-20T10:38:18.754" v="499" actId="1076"/>
          <ac:picMkLst>
            <pc:docMk/>
            <pc:sldMk cId="1017602102" sldId="420"/>
            <ac:picMk id="8" creationId="{62D7934C-E366-B8B9-5AC0-80B9BB597C65}"/>
          </ac:picMkLst>
        </pc:picChg>
        <pc:picChg chg="del">
          <ac:chgData name="firazsidqi" userId="51388aab-6cd2-4dcf-9d6c-f13fe48edf7a" providerId="ADAL" clId="{409A1206-E38B-4859-8C0E-8D76CB4D9847}" dt="2024-11-20T10:38:02.849" v="490" actId="478"/>
          <ac:picMkLst>
            <pc:docMk/>
            <pc:sldMk cId="1017602102" sldId="420"/>
            <ac:picMk id="10" creationId="{F7FA4F8F-9BE4-66EA-1D6A-F62855A5DC1F}"/>
          </ac:picMkLst>
        </pc:picChg>
        <pc:picChg chg="add mod">
          <ac:chgData name="firazsidqi" userId="51388aab-6cd2-4dcf-9d6c-f13fe48edf7a" providerId="ADAL" clId="{409A1206-E38B-4859-8C0E-8D76CB4D9847}" dt="2024-11-20T10:38:13.834" v="497" actId="1076"/>
          <ac:picMkLst>
            <pc:docMk/>
            <pc:sldMk cId="1017602102" sldId="420"/>
            <ac:picMk id="11" creationId="{23BCD3B5-FAA4-3795-A4F9-C12CE1D8A3A5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3.618" v="1605" actId="313"/>
        <pc:sldMkLst>
          <pc:docMk/>
          <pc:sldMk cId="2077345624" sldId="421"/>
        </pc:sldMkLst>
        <pc:spChg chg="mod">
          <ac:chgData name="firazsidqi" userId="51388aab-6cd2-4dcf-9d6c-f13fe48edf7a" providerId="ADAL" clId="{409A1206-E38B-4859-8C0E-8D76CB4D9847}" dt="2024-11-20T13:44:43.618" v="1605" actId="313"/>
          <ac:spMkLst>
            <pc:docMk/>
            <pc:sldMk cId="2077345624" sldId="421"/>
            <ac:spMk id="2" creationId="{EF268D99-B9BE-3F28-A810-42FCAE4F4C4E}"/>
          </ac:spMkLst>
        </pc:spChg>
        <pc:spChg chg="add del mod">
          <ac:chgData name="firazsidqi" userId="51388aab-6cd2-4dcf-9d6c-f13fe48edf7a" providerId="ADAL" clId="{409A1206-E38B-4859-8C0E-8D76CB4D9847}" dt="2024-11-20T12:02:46.647" v="501"/>
          <ac:spMkLst>
            <pc:docMk/>
            <pc:sldMk cId="2077345624" sldId="421"/>
            <ac:spMk id="5" creationId="{EB4740F7-8487-9F7B-5461-8E91FD6520C0}"/>
          </ac:spMkLst>
        </pc:spChg>
        <pc:picChg chg="del">
          <ac:chgData name="firazsidqi" userId="51388aab-6cd2-4dcf-9d6c-f13fe48edf7a" providerId="ADAL" clId="{409A1206-E38B-4859-8C0E-8D76CB4D9847}" dt="2024-11-20T12:02:45.836" v="500" actId="478"/>
          <ac:picMkLst>
            <pc:docMk/>
            <pc:sldMk cId="2077345624" sldId="421"/>
            <ac:picMk id="7" creationId="{E3A2E315-90C7-1406-6B8B-7CA8B2AF2746}"/>
          </ac:picMkLst>
        </pc:picChg>
        <pc:picChg chg="add mod">
          <ac:chgData name="firazsidqi" userId="51388aab-6cd2-4dcf-9d6c-f13fe48edf7a" providerId="ADAL" clId="{409A1206-E38B-4859-8C0E-8D76CB4D9847}" dt="2024-11-20T12:03:00.461" v="513" actId="1076"/>
          <ac:picMkLst>
            <pc:docMk/>
            <pc:sldMk cId="2077345624" sldId="421"/>
            <ac:picMk id="8" creationId="{7A59E84D-3A2B-DCB0-700B-10E3CDE57BE9}"/>
          </ac:picMkLst>
        </pc:picChg>
        <pc:picChg chg="del">
          <ac:chgData name="firazsidqi" userId="51388aab-6cd2-4dcf-9d6c-f13fe48edf7a" providerId="ADAL" clId="{409A1206-E38B-4859-8C0E-8D76CB4D9847}" dt="2024-11-20T12:02:45.836" v="500" actId="478"/>
          <ac:picMkLst>
            <pc:docMk/>
            <pc:sldMk cId="2077345624" sldId="421"/>
            <ac:picMk id="10" creationId="{6129A05D-4E35-585A-B17F-483F42147A10}"/>
          </ac:picMkLst>
        </pc:picChg>
        <pc:picChg chg="add mod">
          <ac:chgData name="firazsidqi" userId="51388aab-6cd2-4dcf-9d6c-f13fe48edf7a" providerId="ADAL" clId="{409A1206-E38B-4859-8C0E-8D76CB4D9847}" dt="2024-11-20T12:02:57.384" v="512" actId="1076"/>
          <ac:picMkLst>
            <pc:docMk/>
            <pc:sldMk cId="2077345624" sldId="421"/>
            <ac:picMk id="11" creationId="{EF13EB8C-AACA-A41D-581B-D01EB553F699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4.225" v="1606" actId="313"/>
        <pc:sldMkLst>
          <pc:docMk/>
          <pc:sldMk cId="1512162985" sldId="422"/>
        </pc:sldMkLst>
        <pc:spChg chg="mod">
          <ac:chgData name="firazsidqi" userId="51388aab-6cd2-4dcf-9d6c-f13fe48edf7a" providerId="ADAL" clId="{409A1206-E38B-4859-8C0E-8D76CB4D9847}" dt="2024-11-20T13:44:44.225" v="1606" actId="313"/>
          <ac:spMkLst>
            <pc:docMk/>
            <pc:sldMk cId="1512162985" sldId="422"/>
            <ac:spMk id="2" creationId="{68C55FC7-999E-2CFC-3EE5-50393EB820C6}"/>
          </ac:spMkLst>
        </pc:spChg>
        <pc:spChg chg="add del mod">
          <ac:chgData name="firazsidqi" userId="51388aab-6cd2-4dcf-9d6c-f13fe48edf7a" providerId="ADAL" clId="{409A1206-E38B-4859-8C0E-8D76CB4D9847}" dt="2024-11-20T12:03:12.209" v="518"/>
          <ac:spMkLst>
            <pc:docMk/>
            <pc:sldMk cId="1512162985" sldId="422"/>
            <ac:spMk id="5" creationId="{F5723128-5A90-5B56-BBB6-1A61B52FAEF3}"/>
          </ac:spMkLst>
        </pc:spChg>
        <pc:picChg chg="del">
          <ac:chgData name="firazsidqi" userId="51388aab-6cd2-4dcf-9d6c-f13fe48edf7a" providerId="ADAL" clId="{409A1206-E38B-4859-8C0E-8D76CB4D9847}" dt="2024-11-20T12:03:11.313" v="517" actId="478"/>
          <ac:picMkLst>
            <pc:docMk/>
            <pc:sldMk cId="1512162985" sldId="422"/>
            <ac:picMk id="7" creationId="{07A93131-9390-8512-8E5F-6F2F51BF06BB}"/>
          </ac:picMkLst>
        </pc:picChg>
        <pc:picChg chg="add mod">
          <ac:chgData name="firazsidqi" userId="51388aab-6cd2-4dcf-9d6c-f13fe48edf7a" providerId="ADAL" clId="{409A1206-E38B-4859-8C0E-8D76CB4D9847}" dt="2024-11-20T12:03:24.637" v="527" actId="1076"/>
          <ac:picMkLst>
            <pc:docMk/>
            <pc:sldMk cId="1512162985" sldId="422"/>
            <ac:picMk id="8" creationId="{BE82FE18-6EB8-D3B9-7CEE-CE1A7AEF652C}"/>
          </ac:picMkLst>
        </pc:picChg>
        <pc:picChg chg="del">
          <ac:chgData name="firazsidqi" userId="51388aab-6cd2-4dcf-9d6c-f13fe48edf7a" providerId="ADAL" clId="{409A1206-E38B-4859-8C0E-8D76CB4D9847}" dt="2024-11-20T12:03:11.313" v="517" actId="478"/>
          <ac:picMkLst>
            <pc:docMk/>
            <pc:sldMk cId="1512162985" sldId="422"/>
            <ac:picMk id="10" creationId="{3A5CA503-DE2A-64A6-21C9-36F7593186F5}"/>
          </ac:picMkLst>
        </pc:picChg>
        <pc:picChg chg="add mod">
          <ac:chgData name="firazsidqi" userId="51388aab-6cd2-4dcf-9d6c-f13fe48edf7a" providerId="ADAL" clId="{409A1206-E38B-4859-8C0E-8D76CB4D9847}" dt="2024-11-20T12:03:21.901" v="526" actId="1076"/>
          <ac:picMkLst>
            <pc:docMk/>
            <pc:sldMk cId="1512162985" sldId="422"/>
            <ac:picMk id="11" creationId="{56DD21CA-523B-C88F-B78E-6CD229327C9F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4.715" v="1607" actId="313"/>
        <pc:sldMkLst>
          <pc:docMk/>
          <pc:sldMk cId="795989028" sldId="423"/>
        </pc:sldMkLst>
        <pc:spChg chg="mod">
          <ac:chgData name="firazsidqi" userId="51388aab-6cd2-4dcf-9d6c-f13fe48edf7a" providerId="ADAL" clId="{409A1206-E38B-4859-8C0E-8D76CB4D9847}" dt="2024-11-20T13:44:44.715" v="1607" actId="313"/>
          <ac:spMkLst>
            <pc:docMk/>
            <pc:sldMk cId="795989028" sldId="423"/>
            <ac:spMk id="2" creationId="{10D27AD3-D4C5-3493-E0A6-B13C11607204}"/>
          </ac:spMkLst>
        </pc:spChg>
        <pc:spChg chg="add del mod">
          <ac:chgData name="firazsidqi" userId="51388aab-6cd2-4dcf-9d6c-f13fe48edf7a" providerId="ADAL" clId="{409A1206-E38B-4859-8C0E-8D76CB4D9847}" dt="2024-11-20T12:03:40.714" v="536"/>
          <ac:spMkLst>
            <pc:docMk/>
            <pc:sldMk cId="795989028" sldId="423"/>
            <ac:spMk id="5" creationId="{13263A27-7138-C3AB-BA68-593D3B5B007A}"/>
          </ac:spMkLst>
        </pc:spChg>
        <pc:picChg chg="del">
          <ac:chgData name="firazsidqi" userId="51388aab-6cd2-4dcf-9d6c-f13fe48edf7a" providerId="ADAL" clId="{409A1206-E38B-4859-8C0E-8D76CB4D9847}" dt="2024-11-20T12:03:39.058" v="535" actId="478"/>
          <ac:picMkLst>
            <pc:docMk/>
            <pc:sldMk cId="795989028" sldId="423"/>
            <ac:picMk id="7" creationId="{B93B3E02-22D4-AE14-466E-2B1C81503183}"/>
          </ac:picMkLst>
        </pc:picChg>
        <pc:picChg chg="add mod">
          <ac:chgData name="firazsidqi" userId="51388aab-6cd2-4dcf-9d6c-f13fe48edf7a" providerId="ADAL" clId="{409A1206-E38B-4859-8C0E-8D76CB4D9847}" dt="2024-11-20T12:04:02.293" v="544" actId="1076"/>
          <ac:picMkLst>
            <pc:docMk/>
            <pc:sldMk cId="795989028" sldId="423"/>
            <ac:picMk id="8" creationId="{A1FD8AAD-1564-2BB6-1E6E-74EEBC659A54}"/>
          </ac:picMkLst>
        </pc:picChg>
        <pc:picChg chg="del">
          <ac:chgData name="firazsidqi" userId="51388aab-6cd2-4dcf-9d6c-f13fe48edf7a" providerId="ADAL" clId="{409A1206-E38B-4859-8C0E-8D76CB4D9847}" dt="2024-11-20T12:03:39.058" v="535" actId="478"/>
          <ac:picMkLst>
            <pc:docMk/>
            <pc:sldMk cId="795989028" sldId="423"/>
            <ac:picMk id="10" creationId="{A38A4C81-F89C-C9C7-CB9C-A85C5DE597AC}"/>
          </ac:picMkLst>
        </pc:picChg>
        <pc:picChg chg="add mod">
          <ac:chgData name="firazsidqi" userId="51388aab-6cd2-4dcf-9d6c-f13fe48edf7a" providerId="ADAL" clId="{409A1206-E38B-4859-8C0E-8D76CB4D9847}" dt="2024-11-20T12:03:58.422" v="543" actId="1076"/>
          <ac:picMkLst>
            <pc:docMk/>
            <pc:sldMk cId="795989028" sldId="423"/>
            <ac:picMk id="11" creationId="{4A73E91B-BCE7-4282-87A8-414216C4B6A0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5.426" v="1608" actId="313"/>
        <pc:sldMkLst>
          <pc:docMk/>
          <pc:sldMk cId="2397409335" sldId="424"/>
        </pc:sldMkLst>
        <pc:spChg chg="mod">
          <ac:chgData name="firazsidqi" userId="51388aab-6cd2-4dcf-9d6c-f13fe48edf7a" providerId="ADAL" clId="{409A1206-E38B-4859-8C0E-8D76CB4D9847}" dt="2024-11-20T13:44:45.426" v="1608" actId="313"/>
          <ac:spMkLst>
            <pc:docMk/>
            <pc:sldMk cId="2397409335" sldId="424"/>
            <ac:spMk id="2" creationId="{B907AA17-03D5-F9C2-86B3-6B36A491050D}"/>
          </ac:spMkLst>
        </pc:spChg>
        <pc:spChg chg="add del mod">
          <ac:chgData name="firazsidqi" userId="51388aab-6cd2-4dcf-9d6c-f13fe48edf7a" providerId="ADAL" clId="{409A1206-E38B-4859-8C0E-8D76CB4D9847}" dt="2024-11-20T12:04:18.248" v="562"/>
          <ac:spMkLst>
            <pc:docMk/>
            <pc:sldMk cId="2397409335" sldId="424"/>
            <ac:spMk id="13" creationId="{B8842EC5-3DC5-76B1-ADAF-3C28EFE3F8E1}"/>
          </ac:spMkLst>
        </pc:spChg>
        <pc:picChg chg="add del mod">
          <ac:chgData name="firazsidqi" userId="51388aab-6cd2-4dcf-9d6c-f13fe48edf7a" providerId="ADAL" clId="{409A1206-E38B-4859-8C0E-8D76CB4D9847}" dt="2024-11-20T12:04:10.618" v="553" actId="478"/>
          <ac:picMkLst>
            <pc:docMk/>
            <pc:sldMk cId="2397409335" sldId="424"/>
            <ac:picMk id="3" creationId="{B815B817-6916-68A3-4D8F-BD494D629C27}"/>
          </ac:picMkLst>
        </pc:picChg>
        <pc:picChg chg="add del mod">
          <ac:chgData name="firazsidqi" userId="51388aab-6cd2-4dcf-9d6c-f13fe48edf7a" providerId="ADAL" clId="{409A1206-E38B-4859-8C0E-8D76CB4D9847}" dt="2024-11-20T12:04:10.618" v="553" actId="478"/>
          <ac:picMkLst>
            <pc:docMk/>
            <pc:sldMk cId="2397409335" sldId="424"/>
            <ac:picMk id="5" creationId="{C6B24012-0F57-5245-FA0D-56DF63EC17D5}"/>
          </ac:picMkLst>
        </pc:picChg>
        <pc:picChg chg="del">
          <ac:chgData name="firazsidqi" userId="51388aab-6cd2-4dcf-9d6c-f13fe48edf7a" providerId="ADAL" clId="{409A1206-E38B-4859-8C0E-8D76CB4D9847}" dt="2024-11-20T12:04:15.570" v="561" actId="478"/>
          <ac:picMkLst>
            <pc:docMk/>
            <pc:sldMk cId="2397409335" sldId="424"/>
            <ac:picMk id="7" creationId="{BA4F722F-0DA2-24CB-1C6F-C903A72731B0}"/>
          </ac:picMkLst>
        </pc:picChg>
        <pc:picChg chg="add mod">
          <ac:chgData name="firazsidqi" userId="51388aab-6cd2-4dcf-9d6c-f13fe48edf7a" providerId="ADAL" clId="{409A1206-E38B-4859-8C0E-8D76CB4D9847}" dt="2024-11-20T12:04:13.844" v="560"/>
          <ac:picMkLst>
            <pc:docMk/>
            <pc:sldMk cId="2397409335" sldId="424"/>
            <ac:picMk id="8" creationId="{3543808B-2262-CB53-1C43-6FA53E1AE5A8}"/>
          </ac:picMkLst>
        </pc:picChg>
        <pc:picChg chg="del">
          <ac:chgData name="firazsidqi" userId="51388aab-6cd2-4dcf-9d6c-f13fe48edf7a" providerId="ADAL" clId="{409A1206-E38B-4859-8C0E-8D76CB4D9847}" dt="2024-11-20T12:04:15.570" v="561" actId="478"/>
          <ac:picMkLst>
            <pc:docMk/>
            <pc:sldMk cId="2397409335" sldId="424"/>
            <ac:picMk id="10" creationId="{5A29093E-AC65-2C98-9756-A6F5EF05D688}"/>
          </ac:picMkLst>
        </pc:picChg>
        <pc:picChg chg="add mod">
          <ac:chgData name="firazsidqi" userId="51388aab-6cd2-4dcf-9d6c-f13fe48edf7a" providerId="ADAL" clId="{409A1206-E38B-4859-8C0E-8D76CB4D9847}" dt="2024-11-20T12:04:13.844" v="560"/>
          <ac:picMkLst>
            <pc:docMk/>
            <pc:sldMk cId="2397409335" sldId="424"/>
            <ac:picMk id="11" creationId="{88020F69-3C06-09F8-7243-4B1CB8BD627B}"/>
          </ac:picMkLst>
        </pc:picChg>
        <pc:picChg chg="add mod">
          <ac:chgData name="firazsidqi" userId="51388aab-6cd2-4dcf-9d6c-f13fe48edf7a" providerId="ADAL" clId="{409A1206-E38B-4859-8C0E-8D76CB4D9847}" dt="2024-11-20T12:06:40.101" v="606" actId="1076"/>
          <ac:picMkLst>
            <pc:docMk/>
            <pc:sldMk cId="2397409335" sldId="424"/>
            <ac:picMk id="15" creationId="{0D179527-EC4D-7317-D020-4853A485D060}"/>
          </ac:picMkLst>
        </pc:picChg>
        <pc:picChg chg="add mod">
          <ac:chgData name="firazsidqi" userId="51388aab-6cd2-4dcf-9d6c-f13fe48edf7a" providerId="ADAL" clId="{409A1206-E38B-4859-8C0E-8D76CB4D9847}" dt="2024-11-20T12:06:43.301" v="607" actId="1076"/>
          <ac:picMkLst>
            <pc:docMk/>
            <pc:sldMk cId="2397409335" sldId="424"/>
            <ac:picMk id="17" creationId="{72CBDDA9-6EFC-08DD-0C36-6DF3775CD3E6}"/>
          </ac:picMkLst>
        </pc:picChg>
      </pc:sldChg>
      <pc:sldChg chg="modSp add mod">
        <pc:chgData name="firazsidqi" userId="51388aab-6cd2-4dcf-9d6c-f13fe48edf7a" providerId="ADAL" clId="{409A1206-E38B-4859-8C0E-8D76CB4D9847}" dt="2024-11-20T12:14:58.707" v="750" actId="20577"/>
        <pc:sldMkLst>
          <pc:docMk/>
          <pc:sldMk cId="1740685026" sldId="425"/>
        </pc:sldMkLst>
        <pc:spChg chg="mod">
          <ac:chgData name="firazsidqi" userId="51388aab-6cd2-4dcf-9d6c-f13fe48edf7a" providerId="ADAL" clId="{409A1206-E38B-4859-8C0E-8D76CB4D9847}" dt="2024-11-20T12:14:58.707" v="750" actId="20577"/>
          <ac:spMkLst>
            <pc:docMk/>
            <pc:sldMk cId="1740685026" sldId="425"/>
            <ac:spMk id="3" creationId="{44683DB0-6598-9A1C-8C2B-F8EBA1051375}"/>
          </ac:spMkLst>
        </pc:spChg>
      </pc:sldChg>
      <pc:sldChg chg="addSp delSp modSp add del mod replId">
        <pc:chgData name="firazsidqi" userId="51388aab-6cd2-4dcf-9d6c-f13fe48edf7a" providerId="ADAL" clId="{409A1206-E38B-4859-8C0E-8D76CB4D9847}" dt="2024-11-20T12:18:11.317" v="808" actId="47"/>
        <pc:sldMkLst>
          <pc:docMk/>
          <pc:sldMk cId="2063652283" sldId="426"/>
        </pc:sldMkLst>
        <pc:spChg chg="mod">
          <ac:chgData name="firazsidqi" userId="51388aab-6cd2-4dcf-9d6c-f13fe48edf7a" providerId="ADAL" clId="{409A1206-E38B-4859-8C0E-8D76CB4D9847}" dt="2024-11-20T12:16:18.216" v="764" actId="20577"/>
          <ac:spMkLst>
            <pc:docMk/>
            <pc:sldMk cId="2063652283" sldId="426"/>
            <ac:spMk id="2" creationId="{612CD59F-8771-675C-E1E7-8A4B1ECF074A}"/>
          </ac:spMkLst>
        </pc:spChg>
        <pc:spChg chg="add del mod">
          <ac:chgData name="firazsidqi" userId="51388aab-6cd2-4dcf-9d6c-f13fe48edf7a" providerId="ADAL" clId="{409A1206-E38B-4859-8C0E-8D76CB4D9847}" dt="2024-11-20T12:15:32.345" v="752"/>
          <ac:spMkLst>
            <pc:docMk/>
            <pc:sldMk cId="2063652283" sldId="426"/>
            <ac:spMk id="5" creationId="{1AB0D275-1DD1-FE26-6D91-B0FCFF41E7B6}"/>
          </ac:spMkLst>
        </pc:spChg>
        <pc:picChg chg="del">
          <ac:chgData name="firazsidqi" userId="51388aab-6cd2-4dcf-9d6c-f13fe48edf7a" providerId="ADAL" clId="{409A1206-E38B-4859-8C0E-8D76CB4D9847}" dt="2024-11-20T12:15:31.555" v="751" actId="478"/>
          <ac:picMkLst>
            <pc:docMk/>
            <pc:sldMk cId="2063652283" sldId="426"/>
            <ac:picMk id="7" creationId="{D8124B59-09A4-F3AF-39EA-628E22955256}"/>
          </ac:picMkLst>
        </pc:picChg>
        <pc:picChg chg="add mod">
          <ac:chgData name="firazsidqi" userId="51388aab-6cd2-4dcf-9d6c-f13fe48edf7a" providerId="ADAL" clId="{409A1206-E38B-4859-8C0E-8D76CB4D9847}" dt="2024-11-20T12:15:43.710" v="761" actId="1076"/>
          <ac:picMkLst>
            <pc:docMk/>
            <pc:sldMk cId="2063652283" sldId="426"/>
            <ac:picMk id="8" creationId="{00E3A87B-2FB6-2F47-19B1-D472808F9278}"/>
          </ac:picMkLst>
        </pc:picChg>
        <pc:picChg chg="del">
          <ac:chgData name="firazsidqi" userId="51388aab-6cd2-4dcf-9d6c-f13fe48edf7a" providerId="ADAL" clId="{409A1206-E38B-4859-8C0E-8D76CB4D9847}" dt="2024-11-20T12:15:31.555" v="751" actId="478"/>
          <ac:picMkLst>
            <pc:docMk/>
            <pc:sldMk cId="2063652283" sldId="426"/>
            <ac:picMk id="10" creationId="{9E9F5A85-94CC-08B0-D942-DB2FFFD250E0}"/>
          </ac:picMkLst>
        </pc:picChg>
        <pc:picChg chg="add mod">
          <ac:chgData name="firazsidqi" userId="51388aab-6cd2-4dcf-9d6c-f13fe48edf7a" providerId="ADAL" clId="{409A1206-E38B-4859-8C0E-8D76CB4D9847}" dt="2024-11-20T12:15:42.417" v="760" actId="1076"/>
          <ac:picMkLst>
            <pc:docMk/>
            <pc:sldMk cId="2063652283" sldId="426"/>
            <ac:picMk id="11" creationId="{DA7D96BC-34BE-4EBD-79A0-623D1E90730A}"/>
          </ac:picMkLst>
        </pc:picChg>
      </pc:sldChg>
      <pc:sldChg chg="addSp delSp modSp add del mod replId">
        <pc:chgData name="firazsidqi" userId="51388aab-6cd2-4dcf-9d6c-f13fe48edf7a" providerId="ADAL" clId="{409A1206-E38B-4859-8C0E-8D76CB4D9847}" dt="2024-11-20T12:18:11.317" v="808" actId="47"/>
        <pc:sldMkLst>
          <pc:docMk/>
          <pc:sldMk cId="3564457023" sldId="427"/>
        </pc:sldMkLst>
        <pc:spChg chg="mod">
          <ac:chgData name="firazsidqi" userId="51388aab-6cd2-4dcf-9d6c-f13fe48edf7a" providerId="ADAL" clId="{409A1206-E38B-4859-8C0E-8D76CB4D9847}" dt="2024-11-20T12:16:14.666" v="763" actId="20577"/>
          <ac:spMkLst>
            <pc:docMk/>
            <pc:sldMk cId="3564457023" sldId="427"/>
            <ac:spMk id="2" creationId="{FB966EFD-598B-ED52-88A2-EC2BBBD9E5E6}"/>
          </ac:spMkLst>
        </pc:spChg>
        <pc:spChg chg="add del mod">
          <ac:chgData name="firazsidqi" userId="51388aab-6cd2-4dcf-9d6c-f13fe48edf7a" providerId="ADAL" clId="{409A1206-E38B-4859-8C0E-8D76CB4D9847}" dt="2024-11-20T12:16:21.950" v="765"/>
          <ac:spMkLst>
            <pc:docMk/>
            <pc:sldMk cId="3564457023" sldId="427"/>
            <ac:spMk id="5" creationId="{9DA5143C-A37E-C4B7-BEFB-3509FA028D7D}"/>
          </ac:spMkLst>
        </pc:spChg>
        <pc:picChg chg="add mod">
          <ac:chgData name="firazsidqi" userId="51388aab-6cd2-4dcf-9d6c-f13fe48edf7a" providerId="ADAL" clId="{409A1206-E38B-4859-8C0E-8D76CB4D9847}" dt="2024-11-20T12:16:41.726" v="773" actId="1076"/>
          <ac:picMkLst>
            <pc:docMk/>
            <pc:sldMk cId="3564457023" sldId="427"/>
            <ac:picMk id="7" creationId="{DF40433B-3215-5566-AD8D-E4524311C562}"/>
          </ac:picMkLst>
        </pc:picChg>
        <pc:picChg chg="del">
          <ac:chgData name="firazsidqi" userId="51388aab-6cd2-4dcf-9d6c-f13fe48edf7a" providerId="ADAL" clId="{409A1206-E38B-4859-8C0E-8D76CB4D9847}" dt="2024-11-20T12:16:02.330" v="762" actId="478"/>
          <ac:picMkLst>
            <pc:docMk/>
            <pc:sldMk cId="3564457023" sldId="427"/>
            <ac:picMk id="8" creationId="{EDC08E95-7240-8F40-FBDB-CE04ACA9DFE6}"/>
          </ac:picMkLst>
        </pc:picChg>
        <pc:picChg chg="add mod">
          <ac:chgData name="firazsidqi" userId="51388aab-6cd2-4dcf-9d6c-f13fe48edf7a" providerId="ADAL" clId="{409A1206-E38B-4859-8C0E-8D76CB4D9847}" dt="2024-11-20T12:16:38.765" v="772" actId="1076"/>
          <ac:picMkLst>
            <pc:docMk/>
            <pc:sldMk cId="3564457023" sldId="427"/>
            <ac:picMk id="10" creationId="{F00D63E0-D2A9-0C13-7F08-0AFEF1A44900}"/>
          </ac:picMkLst>
        </pc:picChg>
        <pc:picChg chg="del">
          <ac:chgData name="firazsidqi" userId="51388aab-6cd2-4dcf-9d6c-f13fe48edf7a" providerId="ADAL" clId="{409A1206-E38B-4859-8C0E-8D76CB4D9847}" dt="2024-11-20T12:16:02.330" v="762" actId="478"/>
          <ac:picMkLst>
            <pc:docMk/>
            <pc:sldMk cId="3564457023" sldId="427"/>
            <ac:picMk id="11" creationId="{039D2270-6124-24EB-29C7-541E29EB1854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5.746" v="1610" actId="313"/>
        <pc:sldMkLst>
          <pc:docMk/>
          <pc:sldMk cId="632374297" sldId="428"/>
        </pc:sldMkLst>
        <pc:spChg chg="mod">
          <ac:chgData name="firazsidqi" userId="51388aab-6cd2-4dcf-9d6c-f13fe48edf7a" providerId="ADAL" clId="{409A1206-E38B-4859-8C0E-8D76CB4D9847}" dt="2024-11-20T13:44:55.746" v="1610" actId="313"/>
          <ac:spMkLst>
            <pc:docMk/>
            <pc:sldMk cId="632374297" sldId="428"/>
            <ac:spMk id="2" creationId="{6CBEDC6E-F267-9917-ED66-16E9C9763E78}"/>
          </ac:spMkLst>
        </pc:spChg>
        <pc:spChg chg="add del mod">
          <ac:chgData name="firazsidqi" userId="51388aab-6cd2-4dcf-9d6c-f13fe48edf7a" providerId="ADAL" clId="{409A1206-E38B-4859-8C0E-8D76CB4D9847}" dt="2024-11-20T12:16:50.648" v="776"/>
          <ac:spMkLst>
            <pc:docMk/>
            <pc:sldMk cId="632374297" sldId="428"/>
            <ac:spMk id="5" creationId="{6BCD04A9-A7C2-3959-B503-597953F0D639}"/>
          </ac:spMkLst>
        </pc:spChg>
        <pc:picChg chg="add mod">
          <ac:chgData name="firazsidqi" userId="51388aab-6cd2-4dcf-9d6c-f13fe48edf7a" providerId="ADAL" clId="{409A1206-E38B-4859-8C0E-8D76CB4D9847}" dt="2024-11-20T12:17:01.662" v="784" actId="1076"/>
          <ac:picMkLst>
            <pc:docMk/>
            <pc:sldMk cId="632374297" sldId="428"/>
            <ac:picMk id="7" creationId="{13962700-066A-6859-B427-3D73919515A1}"/>
          </ac:picMkLst>
        </pc:picChg>
        <pc:picChg chg="del">
          <ac:chgData name="firazsidqi" userId="51388aab-6cd2-4dcf-9d6c-f13fe48edf7a" providerId="ADAL" clId="{409A1206-E38B-4859-8C0E-8D76CB4D9847}" dt="2024-11-20T12:16:49.778" v="775" actId="478"/>
          <ac:picMkLst>
            <pc:docMk/>
            <pc:sldMk cId="632374297" sldId="428"/>
            <ac:picMk id="8" creationId="{FF9F4934-3FD9-7AA3-6B0B-B6DA514B472C}"/>
          </ac:picMkLst>
        </pc:picChg>
        <pc:picChg chg="add mod">
          <ac:chgData name="firazsidqi" userId="51388aab-6cd2-4dcf-9d6c-f13fe48edf7a" providerId="ADAL" clId="{409A1206-E38B-4859-8C0E-8D76CB4D9847}" dt="2024-11-20T12:16:59.245" v="783" actId="1076"/>
          <ac:picMkLst>
            <pc:docMk/>
            <pc:sldMk cId="632374297" sldId="428"/>
            <ac:picMk id="10" creationId="{2CD9C644-226C-2F1D-5B2D-D77CB2981448}"/>
          </ac:picMkLst>
        </pc:picChg>
        <pc:picChg chg="del">
          <ac:chgData name="firazsidqi" userId="51388aab-6cd2-4dcf-9d6c-f13fe48edf7a" providerId="ADAL" clId="{409A1206-E38B-4859-8C0E-8D76CB4D9847}" dt="2024-11-20T12:16:49.778" v="775" actId="478"/>
          <ac:picMkLst>
            <pc:docMk/>
            <pc:sldMk cId="632374297" sldId="428"/>
            <ac:picMk id="11" creationId="{4A191BF1-9CE1-30FB-AA46-7E46535745B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6.297" v="1611" actId="313"/>
        <pc:sldMkLst>
          <pc:docMk/>
          <pc:sldMk cId="198773640" sldId="429"/>
        </pc:sldMkLst>
        <pc:spChg chg="mod">
          <ac:chgData name="firazsidqi" userId="51388aab-6cd2-4dcf-9d6c-f13fe48edf7a" providerId="ADAL" clId="{409A1206-E38B-4859-8C0E-8D76CB4D9847}" dt="2024-11-20T13:44:56.297" v="1611" actId="313"/>
          <ac:spMkLst>
            <pc:docMk/>
            <pc:sldMk cId="198773640" sldId="429"/>
            <ac:spMk id="2" creationId="{832AB906-5CC4-9D24-759A-A459826F6BE8}"/>
          </ac:spMkLst>
        </pc:spChg>
        <pc:spChg chg="add del mod">
          <ac:chgData name="firazsidqi" userId="51388aab-6cd2-4dcf-9d6c-f13fe48edf7a" providerId="ADAL" clId="{409A1206-E38B-4859-8C0E-8D76CB4D9847}" dt="2024-11-20T12:17:10.672" v="788"/>
          <ac:spMkLst>
            <pc:docMk/>
            <pc:sldMk cId="198773640" sldId="429"/>
            <ac:spMk id="5" creationId="{F7251F45-DCE4-3B65-864B-A0A3F559A6DF}"/>
          </ac:spMkLst>
        </pc:spChg>
        <pc:picChg chg="add mod">
          <ac:chgData name="firazsidqi" userId="51388aab-6cd2-4dcf-9d6c-f13fe48edf7a" providerId="ADAL" clId="{409A1206-E38B-4859-8C0E-8D76CB4D9847}" dt="2024-11-20T12:17:21.869" v="796" actId="1076"/>
          <ac:picMkLst>
            <pc:docMk/>
            <pc:sldMk cId="198773640" sldId="429"/>
            <ac:picMk id="7" creationId="{752B3C1A-CECF-131A-B51A-461532BBDF2C}"/>
          </ac:picMkLst>
        </pc:picChg>
        <pc:picChg chg="del mod">
          <ac:chgData name="firazsidqi" userId="51388aab-6cd2-4dcf-9d6c-f13fe48edf7a" providerId="ADAL" clId="{409A1206-E38B-4859-8C0E-8D76CB4D9847}" dt="2024-11-20T12:17:07.052" v="787" actId="478"/>
          <ac:picMkLst>
            <pc:docMk/>
            <pc:sldMk cId="198773640" sldId="429"/>
            <ac:picMk id="8" creationId="{2892B38D-94CB-A458-3C84-40F1244D1DCB}"/>
          </ac:picMkLst>
        </pc:picChg>
        <pc:picChg chg="add mod">
          <ac:chgData name="firazsidqi" userId="51388aab-6cd2-4dcf-9d6c-f13fe48edf7a" providerId="ADAL" clId="{409A1206-E38B-4859-8C0E-8D76CB4D9847}" dt="2024-11-20T12:17:19.717" v="795" actId="1076"/>
          <ac:picMkLst>
            <pc:docMk/>
            <pc:sldMk cId="198773640" sldId="429"/>
            <ac:picMk id="10" creationId="{05F8264A-B5BD-19BB-4E8F-E9EB5E79CAE7}"/>
          </ac:picMkLst>
        </pc:picChg>
        <pc:picChg chg="del">
          <ac:chgData name="firazsidqi" userId="51388aab-6cd2-4dcf-9d6c-f13fe48edf7a" providerId="ADAL" clId="{409A1206-E38B-4859-8C0E-8D76CB4D9847}" dt="2024-11-20T12:17:07.052" v="787" actId="478"/>
          <ac:picMkLst>
            <pc:docMk/>
            <pc:sldMk cId="198773640" sldId="429"/>
            <ac:picMk id="11" creationId="{36F27D96-08E8-079C-B9DE-DCAFC0EA88AE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6.907" v="1612" actId="313"/>
        <pc:sldMkLst>
          <pc:docMk/>
          <pc:sldMk cId="1569921784" sldId="430"/>
        </pc:sldMkLst>
        <pc:spChg chg="mod">
          <ac:chgData name="firazsidqi" userId="51388aab-6cd2-4dcf-9d6c-f13fe48edf7a" providerId="ADAL" clId="{409A1206-E38B-4859-8C0E-8D76CB4D9847}" dt="2024-11-20T13:44:56.907" v="1612" actId="313"/>
          <ac:spMkLst>
            <pc:docMk/>
            <pc:sldMk cId="1569921784" sldId="430"/>
            <ac:spMk id="2" creationId="{FF211B61-5D95-DB78-3A67-E72DD485836D}"/>
          </ac:spMkLst>
        </pc:spChg>
        <pc:spChg chg="add del mod">
          <ac:chgData name="firazsidqi" userId="51388aab-6cd2-4dcf-9d6c-f13fe48edf7a" providerId="ADAL" clId="{409A1206-E38B-4859-8C0E-8D76CB4D9847}" dt="2024-11-20T12:17:30.271" v="799"/>
          <ac:spMkLst>
            <pc:docMk/>
            <pc:sldMk cId="1569921784" sldId="430"/>
            <ac:spMk id="5" creationId="{3EFB54F3-194A-97A5-8988-17E27A016E54}"/>
          </ac:spMkLst>
        </pc:spChg>
        <pc:spChg chg="add del mod">
          <ac:chgData name="firazsidqi" userId="51388aab-6cd2-4dcf-9d6c-f13fe48edf7a" providerId="ADAL" clId="{409A1206-E38B-4859-8C0E-8D76CB4D9847}" dt="2024-11-20T12:20:32.891" v="824"/>
          <ac:spMkLst>
            <pc:docMk/>
            <pc:sldMk cId="1569921784" sldId="430"/>
            <ac:spMk id="13" creationId="{8F0B1833-7545-664A-CA5C-C04A16AEAE47}"/>
          </ac:spMkLst>
        </pc:spChg>
        <pc:spChg chg="add del mod">
          <ac:chgData name="firazsidqi" userId="51388aab-6cd2-4dcf-9d6c-f13fe48edf7a" providerId="ADAL" clId="{409A1206-E38B-4859-8C0E-8D76CB4D9847}" dt="2024-11-20T12:21:09.556" v="835"/>
          <ac:spMkLst>
            <pc:docMk/>
            <pc:sldMk cId="1569921784" sldId="430"/>
            <ac:spMk id="19" creationId="{CBB77DDA-B7EB-0D80-B317-5F5CFD0D1741}"/>
          </ac:spMkLst>
        </pc:spChg>
        <pc:spChg chg="add del mod">
          <ac:chgData name="firazsidqi" userId="51388aab-6cd2-4dcf-9d6c-f13fe48edf7a" providerId="ADAL" clId="{409A1206-E38B-4859-8C0E-8D76CB4D9847}" dt="2024-11-20T12:21:34.903" v="841"/>
          <ac:spMkLst>
            <pc:docMk/>
            <pc:sldMk cId="1569921784" sldId="430"/>
            <ac:spMk id="23" creationId="{A864F3BF-97BE-8AF0-E25C-3BA26A119CAD}"/>
          </ac:spMkLst>
        </pc:spChg>
        <pc:picChg chg="add del mod">
          <ac:chgData name="firazsidqi" userId="51388aab-6cd2-4dcf-9d6c-f13fe48edf7a" providerId="ADAL" clId="{409A1206-E38B-4859-8C0E-8D76CB4D9847}" dt="2024-11-20T12:20:31.611" v="823" actId="478"/>
          <ac:picMkLst>
            <pc:docMk/>
            <pc:sldMk cId="1569921784" sldId="430"/>
            <ac:picMk id="7" creationId="{DE622728-F3E6-26F8-CF3E-0749D0150719}"/>
          </ac:picMkLst>
        </pc:picChg>
        <pc:picChg chg="del">
          <ac:chgData name="firazsidqi" userId="51388aab-6cd2-4dcf-9d6c-f13fe48edf7a" providerId="ADAL" clId="{409A1206-E38B-4859-8C0E-8D76CB4D9847}" dt="2024-11-20T12:17:27.825" v="798" actId="478"/>
          <ac:picMkLst>
            <pc:docMk/>
            <pc:sldMk cId="1569921784" sldId="430"/>
            <ac:picMk id="8" creationId="{D41A1132-2542-5FC4-8BF9-28C89FEA51C2}"/>
          </ac:picMkLst>
        </pc:picChg>
        <pc:picChg chg="add del mod">
          <ac:chgData name="firazsidqi" userId="51388aab-6cd2-4dcf-9d6c-f13fe48edf7a" providerId="ADAL" clId="{409A1206-E38B-4859-8C0E-8D76CB4D9847}" dt="2024-11-20T12:20:31.611" v="823" actId="478"/>
          <ac:picMkLst>
            <pc:docMk/>
            <pc:sldMk cId="1569921784" sldId="430"/>
            <ac:picMk id="10" creationId="{6944D7F9-42E0-E69B-129C-60283321D5FD}"/>
          </ac:picMkLst>
        </pc:picChg>
        <pc:picChg chg="del">
          <ac:chgData name="firazsidqi" userId="51388aab-6cd2-4dcf-9d6c-f13fe48edf7a" providerId="ADAL" clId="{409A1206-E38B-4859-8C0E-8D76CB4D9847}" dt="2024-11-20T12:17:27.825" v="798" actId="478"/>
          <ac:picMkLst>
            <pc:docMk/>
            <pc:sldMk cId="1569921784" sldId="430"/>
            <ac:picMk id="11" creationId="{42043B93-0B7D-7389-B3B1-6E4E61DDCC97}"/>
          </ac:picMkLst>
        </pc:picChg>
        <pc:picChg chg="add del mod">
          <ac:chgData name="firazsidqi" userId="51388aab-6cd2-4dcf-9d6c-f13fe48edf7a" providerId="ADAL" clId="{409A1206-E38B-4859-8C0E-8D76CB4D9847}" dt="2024-11-20T12:21:08.768" v="834" actId="478"/>
          <ac:picMkLst>
            <pc:docMk/>
            <pc:sldMk cId="1569921784" sldId="430"/>
            <ac:picMk id="15" creationId="{59210D29-8E1A-A080-1AE3-C6B3AA775635}"/>
          </ac:picMkLst>
        </pc:picChg>
        <pc:picChg chg="add del mod">
          <ac:chgData name="firazsidqi" userId="51388aab-6cd2-4dcf-9d6c-f13fe48edf7a" providerId="ADAL" clId="{409A1206-E38B-4859-8C0E-8D76CB4D9847}" dt="2024-11-20T12:21:30.239" v="839" actId="478"/>
          <ac:picMkLst>
            <pc:docMk/>
            <pc:sldMk cId="1569921784" sldId="430"/>
            <ac:picMk id="17" creationId="{ED6AC045-FCF8-AF49-674D-82B2E08A89A0}"/>
          </ac:picMkLst>
        </pc:picChg>
        <pc:picChg chg="add del mod">
          <ac:chgData name="firazsidqi" userId="51388aab-6cd2-4dcf-9d6c-f13fe48edf7a" providerId="ADAL" clId="{409A1206-E38B-4859-8C0E-8D76CB4D9847}" dt="2024-11-20T12:21:31.293" v="840" actId="478"/>
          <ac:picMkLst>
            <pc:docMk/>
            <pc:sldMk cId="1569921784" sldId="430"/>
            <ac:picMk id="21" creationId="{73B45C52-EDF3-E679-79A1-587483BA274F}"/>
          </ac:picMkLst>
        </pc:picChg>
        <pc:picChg chg="add mod">
          <ac:chgData name="firazsidqi" userId="51388aab-6cd2-4dcf-9d6c-f13fe48edf7a" providerId="ADAL" clId="{409A1206-E38B-4859-8C0E-8D76CB4D9847}" dt="2024-11-20T12:21:48.878" v="853" actId="1076"/>
          <ac:picMkLst>
            <pc:docMk/>
            <pc:sldMk cId="1569921784" sldId="430"/>
            <ac:picMk id="25" creationId="{021083C0-D7E6-747B-F781-6C11C2A048B8}"/>
          </ac:picMkLst>
        </pc:picChg>
        <pc:picChg chg="add mod">
          <ac:chgData name="firazsidqi" userId="51388aab-6cd2-4dcf-9d6c-f13fe48edf7a" providerId="ADAL" clId="{409A1206-E38B-4859-8C0E-8D76CB4D9847}" dt="2024-11-20T12:21:42.134" v="847" actId="1076"/>
          <ac:picMkLst>
            <pc:docMk/>
            <pc:sldMk cId="1569921784" sldId="430"/>
            <ac:picMk id="27" creationId="{D5387F99-4BFC-D210-B139-ACAF313C9644}"/>
          </ac:picMkLst>
        </pc:picChg>
      </pc:sldChg>
      <pc:sldChg chg="add del replId">
        <pc:chgData name="firazsidqi" userId="51388aab-6cd2-4dcf-9d6c-f13fe48edf7a" providerId="ADAL" clId="{409A1206-E38B-4859-8C0E-8D76CB4D9847}" dt="2024-11-20T12:18:51.522" v="814" actId="2696"/>
        <pc:sldMkLst>
          <pc:docMk/>
          <pc:sldMk cId="366916043" sldId="431"/>
        </pc:sldMkLst>
      </pc:sldChg>
      <pc:sldChg chg="addSp delSp modSp add mod replId">
        <pc:chgData name="firazsidqi" userId="51388aab-6cd2-4dcf-9d6c-f13fe48edf7a" providerId="ADAL" clId="{409A1206-E38B-4859-8C0E-8D76CB4D9847}" dt="2024-11-20T13:44:58.916" v="1613" actId="313"/>
        <pc:sldMkLst>
          <pc:docMk/>
          <pc:sldMk cId="2132414372" sldId="432"/>
        </pc:sldMkLst>
        <pc:spChg chg="mod">
          <ac:chgData name="firazsidqi" userId="51388aab-6cd2-4dcf-9d6c-f13fe48edf7a" providerId="ADAL" clId="{409A1206-E38B-4859-8C0E-8D76CB4D9847}" dt="2024-11-20T13:44:58.916" v="1613" actId="313"/>
          <ac:spMkLst>
            <pc:docMk/>
            <pc:sldMk cId="2132414372" sldId="432"/>
            <ac:spMk id="2" creationId="{32A4CE71-9C32-C974-7184-5CC6052C3515}"/>
          </ac:spMkLst>
        </pc:spChg>
        <pc:spChg chg="add del mod">
          <ac:chgData name="firazsidqi" userId="51388aab-6cd2-4dcf-9d6c-f13fe48edf7a" providerId="ADAL" clId="{409A1206-E38B-4859-8C0E-8D76CB4D9847}" dt="2024-11-20T12:19:19.174" v="816"/>
          <ac:spMkLst>
            <pc:docMk/>
            <pc:sldMk cId="2132414372" sldId="432"/>
            <ac:spMk id="5" creationId="{8E539B9F-8A40-2116-F40E-1A9B5DAE3B53}"/>
          </ac:spMkLst>
        </pc:spChg>
        <pc:picChg chg="add mod">
          <ac:chgData name="firazsidqi" userId="51388aab-6cd2-4dcf-9d6c-f13fe48edf7a" providerId="ADAL" clId="{409A1206-E38B-4859-8C0E-8D76CB4D9847}" dt="2024-11-20T12:19:31.254" v="821" actId="1076"/>
          <ac:picMkLst>
            <pc:docMk/>
            <pc:sldMk cId="2132414372" sldId="432"/>
            <ac:picMk id="7" creationId="{88A57FB0-9364-F0C6-6542-7146CEA050F2}"/>
          </ac:picMkLst>
        </pc:picChg>
        <pc:picChg chg="add mod">
          <ac:chgData name="firazsidqi" userId="51388aab-6cd2-4dcf-9d6c-f13fe48edf7a" providerId="ADAL" clId="{409A1206-E38B-4859-8C0E-8D76CB4D9847}" dt="2024-11-20T12:19:33.645" v="822" actId="1076"/>
          <ac:picMkLst>
            <pc:docMk/>
            <pc:sldMk cId="2132414372" sldId="432"/>
            <ac:picMk id="9" creationId="{13123D20-8365-E46B-5A21-3EBB1530B9D8}"/>
          </ac:picMkLst>
        </pc:picChg>
        <pc:picChg chg="del">
          <ac:chgData name="firazsidqi" userId="51388aab-6cd2-4dcf-9d6c-f13fe48edf7a" providerId="ADAL" clId="{409A1206-E38B-4859-8C0E-8D76CB4D9847}" dt="2024-11-20T12:19:18.295" v="815" actId="478"/>
          <ac:picMkLst>
            <pc:docMk/>
            <pc:sldMk cId="2132414372" sldId="432"/>
            <ac:picMk id="15" creationId="{524A2717-4B96-0633-E5EE-864EA4031E91}"/>
          </ac:picMkLst>
        </pc:picChg>
        <pc:picChg chg="del">
          <ac:chgData name="firazsidqi" userId="51388aab-6cd2-4dcf-9d6c-f13fe48edf7a" providerId="ADAL" clId="{409A1206-E38B-4859-8C0E-8D76CB4D9847}" dt="2024-11-20T12:19:18.295" v="815" actId="478"/>
          <ac:picMkLst>
            <pc:docMk/>
            <pc:sldMk cId="2132414372" sldId="432"/>
            <ac:picMk id="17" creationId="{1C4D681E-86A6-B563-2AB8-26BE4F57F3C9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9.738" v="1614" actId="313"/>
        <pc:sldMkLst>
          <pc:docMk/>
          <pc:sldMk cId="1540042849" sldId="433"/>
        </pc:sldMkLst>
        <pc:spChg chg="mod">
          <ac:chgData name="firazsidqi" userId="51388aab-6cd2-4dcf-9d6c-f13fe48edf7a" providerId="ADAL" clId="{409A1206-E38B-4859-8C0E-8D76CB4D9847}" dt="2024-11-20T13:44:59.738" v="1614" actId="313"/>
          <ac:spMkLst>
            <pc:docMk/>
            <pc:sldMk cId="1540042849" sldId="433"/>
            <ac:spMk id="5" creationId="{7B7F3C6C-911A-219E-F179-40DBC0DA28F6}"/>
          </ac:spMkLst>
        </pc:spChg>
        <pc:graphicFrameChg chg="add mod">
          <ac:chgData name="firazsidqi" userId="51388aab-6cd2-4dcf-9d6c-f13fe48edf7a" providerId="ADAL" clId="{409A1206-E38B-4859-8C0E-8D76CB4D9847}" dt="2024-11-20T12:22:50.610" v="918"/>
          <ac:graphicFrameMkLst>
            <pc:docMk/>
            <pc:sldMk cId="1540042849" sldId="433"/>
            <ac:graphicFrameMk id="3" creationId="{FB4CA31D-9F40-C51B-50EC-3D75028D84A2}"/>
          </ac:graphicFrameMkLst>
        </pc:graphicFrameChg>
        <pc:graphicFrameChg chg="del">
          <ac:chgData name="firazsidqi" userId="51388aab-6cd2-4dcf-9d6c-f13fe48edf7a" providerId="ADAL" clId="{409A1206-E38B-4859-8C0E-8D76CB4D9847}" dt="2024-11-20T12:22:52.796" v="919" actId="478"/>
          <ac:graphicFrameMkLst>
            <pc:docMk/>
            <pc:sldMk cId="1540042849" sldId="433"/>
            <ac:graphicFrameMk id="6" creationId="{57C57683-F715-651F-6C57-5A3D6678263B}"/>
          </ac:graphicFrameMkLst>
        </pc:graphicFrameChg>
        <pc:graphicFrameChg chg="add mod">
          <ac:chgData name="firazsidqi" userId="51388aab-6cd2-4dcf-9d6c-f13fe48edf7a" providerId="ADAL" clId="{409A1206-E38B-4859-8C0E-8D76CB4D9847}" dt="2024-11-20T12:22:53.622" v="920"/>
          <ac:graphicFrameMkLst>
            <pc:docMk/>
            <pc:sldMk cId="1540042849" sldId="433"/>
            <ac:graphicFrameMk id="7" creationId="{90BC8881-EDFB-BABE-C847-E93107AB3FE7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7:31.583" v="1479" actId="14734"/>
          <ac:graphicFrameMkLst>
            <pc:docMk/>
            <pc:sldMk cId="1540042849" sldId="433"/>
            <ac:graphicFrameMk id="8" creationId="{52B9EDDA-21AB-2528-8983-97B87E3920D6}"/>
          </ac:graphicFrameMkLst>
        </pc:graphicFrameChg>
      </pc:sldChg>
      <pc:sldChg chg="add ord">
        <pc:chgData name="firazsidqi" userId="51388aab-6cd2-4dcf-9d6c-f13fe48edf7a" providerId="ADAL" clId="{409A1206-E38B-4859-8C0E-8D76CB4D9847}" dt="2024-11-20T12:09:53.726" v="649"/>
        <pc:sldMkLst>
          <pc:docMk/>
          <pc:sldMk cId="3171006727" sldId="434"/>
        </pc:sldMkLst>
      </pc:sldChg>
      <pc:sldChg chg="add ord replId">
        <pc:chgData name="firazsidqi" userId="51388aab-6cd2-4dcf-9d6c-f13fe48edf7a" providerId="ADAL" clId="{409A1206-E38B-4859-8C0E-8D76CB4D9847}" dt="2024-11-20T12:09:53.726" v="649"/>
        <pc:sldMkLst>
          <pc:docMk/>
          <pc:sldMk cId="4006567713" sldId="435"/>
        </pc:sldMkLst>
      </pc:sldChg>
      <pc:sldChg chg="addSp delSp modSp add mod ord replId">
        <pc:chgData name="firazsidqi" userId="51388aab-6cd2-4dcf-9d6c-f13fe48edf7a" providerId="ADAL" clId="{409A1206-E38B-4859-8C0E-8D76CB4D9847}" dt="2024-11-20T12:12:25.079" v="664" actId="14100"/>
        <pc:sldMkLst>
          <pc:docMk/>
          <pc:sldMk cId="105571898" sldId="436"/>
        </pc:sldMkLst>
        <pc:spChg chg="mod">
          <ac:chgData name="firazsidqi" userId="51388aab-6cd2-4dcf-9d6c-f13fe48edf7a" providerId="ADAL" clId="{409A1206-E38B-4859-8C0E-8D76CB4D9847}" dt="2024-11-20T12:12:25.079" v="664" actId="14100"/>
          <ac:spMkLst>
            <pc:docMk/>
            <pc:sldMk cId="105571898" sldId="436"/>
            <ac:spMk id="3" creationId="{CE7EBD1A-E270-5958-612B-620C4127213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" creationId="{2F11B9C0-E026-DD25-7499-D2BE94D61D2F}"/>
          </ac:spMkLst>
        </pc:spChg>
        <pc:spChg chg="del">
          <ac:chgData name="firazsidqi" userId="51388aab-6cd2-4dcf-9d6c-f13fe48edf7a" providerId="ADAL" clId="{409A1206-E38B-4859-8C0E-8D76CB4D9847}" dt="2024-11-20T12:10:09.691" v="650" actId="478"/>
          <ac:spMkLst>
            <pc:docMk/>
            <pc:sldMk cId="105571898" sldId="436"/>
            <ac:spMk id="9" creationId="{3D035D3F-0EFF-3780-F98C-497E29572C1C}"/>
          </ac:spMkLst>
        </pc:spChg>
        <pc:spChg chg="mod">
          <ac:chgData name="firazsidqi" userId="51388aab-6cd2-4dcf-9d6c-f13fe48edf7a" providerId="ADAL" clId="{409A1206-E38B-4859-8C0E-8D76CB4D9847}" dt="2024-11-20T12:12:22.181" v="663" actId="1076"/>
          <ac:spMkLst>
            <pc:docMk/>
            <pc:sldMk cId="105571898" sldId="436"/>
            <ac:spMk id="10" creationId="{5F7A1F86-90F2-0752-9A7E-5244E3DD4E8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" creationId="{07141647-BE4C-772B-B9A8-EE2AFD92D84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" creationId="{74C2C86E-5D84-A113-3880-A6BA5089A7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" creationId="{5A6EC50B-327E-1DB1-028C-207B847C05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" creationId="{0EC09D6B-7B1F-16E6-D9DB-2E4EAD7B4E9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" creationId="{32D84D97-3A86-1A20-A358-94E7543279C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" creationId="{0F600FAC-B607-2A5A-DEF4-AD92BD487A2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" creationId="{14F671B1-B7D9-65C7-653C-C213BD7676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" creationId="{000BE57F-EAAA-F0BA-33D9-D5A2F6B635F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" creationId="{7EB90244-42B4-49D1-CB1A-D62857C8F6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" creationId="{4AC744C4-7EDB-629E-A3D9-A08AE5CEFB0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" creationId="{7638EE36-59F1-60A0-27E1-B61AFF5BBC6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" creationId="{2C0EBBE1-3874-EA17-474C-8C6CED66A2C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" creationId="{9756A02F-D28A-B1C6-CC0F-218AF79980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" creationId="{7C2FEC11-C727-5725-01B9-1F3B32A1EA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" creationId="{54D7E320-D172-E7D9-E656-2330AEEB9D7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" creationId="{3F8090C8-D33E-A4F8-4649-3123321696E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" creationId="{01996517-7CA7-2B90-83DC-6EF638A5E91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" creationId="{F6297AE6-3A5D-BC43-692F-955AEEE0A3C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" creationId="{3A833869-496D-4AC6-9F58-6B09FD3B42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" creationId="{2646B224-6733-5562-5720-A777B05F81D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" creationId="{A3A1718F-DE58-0835-BB11-467CBED2C9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" creationId="{E73D4373-6AEB-248F-28F2-54B9CF46C96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" creationId="{39C68978-2EAD-25A4-F97E-C188B6DDF1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" creationId="{B9DFF02B-B413-AE99-0825-C628261097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" creationId="{F4BFA51F-4B95-CB74-279B-D089710C95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" creationId="{12B0C70B-770C-1A30-FCC0-07F0D985273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" creationId="{828BB8EA-1B6D-5A89-EBED-5EDF06AD52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" creationId="{A5254EAD-E0F5-30FC-4B8E-8AD4A6DB24E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" creationId="{C246928D-F3FF-21B1-5C8E-9B0DD314E08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" creationId="{1E1E6435-3F43-3632-BA4E-EB3D89FF9F2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" creationId="{9257FB1B-0474-9E1C-66C6-FB54B7D7EBF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" creationId="{1829378D-5DF0-8B78-B3A9-443485D163D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" creationId="{8FAD68F7-0882-0335-760C-97CDE4D10BF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" creationId="{4CB9FFA8-B2B9-B68A-DE73-23232D8A3DB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" creationId="{CFCB53BD-9FFA-D766-1B7B-63475C724A9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" creationId="{6290CF28-9919-760F-416C-3AA89F6C2F6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" creationId="{4F6B4AC8-9C37-4A1C-E570-A8A8CAD9126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" creationId="{C4F5D297-536E-9BFE-2C6E-C7263C976D0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" creationId="{FC848852-8055-5DB0-8635-A1B32EB9A12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" creationId="{6446BAB2-2596-8886-ED21-A39363EF41E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6" creationId="{6523D992-0A2C-4DE6-5681-0559654F705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7" creationId="{727F3E07-CF96-B303-B2A9-2F4A09F072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8" creationId="{6479EA08-B1E2-2E0C-D40E-9D5ECB1AC2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9" creationId="{64071654-896C-26A6-1309-4018FF174C5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0" creationId="{B4846053-91B3-983B-679E-959EF83042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1" creationId="{45EC2DD5-E6F8-98E7-7309-0580EC506EB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2" creationId="{FCE92E15-462C-6979-45A2-94C987C395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3" creationId="{EC447811-FEB6-3F9A-F4E1-57CE87B3D49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4" creationId="{2A5EA957-CB40-1CFA-9F74-B96C0CB6579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5" creationId="{4F291C53-B67B-A97B-CDCA-BDE7E806B93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6" creationId="{E02E2102-9B41-F079-04C7-561D8E9BA50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7" creationId="{ADA560D3-9D65-FA31-0EEC-5388DA2F11D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9" creationId="{8CC87D71-B72A-369B-6C0D-FBFBE94E33A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0" creationId="{A66A04C5-F043-76BD-587C-BD22AA1E7C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1" creationId="{FED938DB-D910-AE23-FDB7-4EE0CB7A23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2" creationId="{1993A86B-4D18-16B7-4ED2-AEA62DEF27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3" creationId="{23E1EE03-EDBA-0840-9C7D-30BAF959995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4" creationId="{1D275F09-1F48-2F0D-BCD2-6941ABCF94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5" creationId="{1519C21B-1C56-12E2-1CE7-AE80B042492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6" creationId="{2C59AF5E-6838-1F5D-D434-48AD4EDA00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7" creationId="{5A15A2A7-7106-4C53-C101-7CC884BEE20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9" creationId="{989F1B59-366E-B704-11BD-2529D7AE658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0" creationId="{6EBD2546-0AA8-084F-8AFB-031CB77137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1" creationId="{3BE606BC-4FEA-2DD4-A5A6-0F053D4BF2F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2" creationId="{053445C9-EBE3-FA9E-D65A-8C986B371D4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3" creationId="{2E49480F-2EFE-ABA2-FC56-9B5AA3F6CE1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4" creationId="{AAC29E52-81F4-5740-5503-25A3A984564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5" creationId="{4DA9D501-DAC0-90C9-0D5C-B3577F676E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6" creationId="{ADCF3F58-98A6-3A76-20A3-48EF5B62BE4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7" creationId="{A260E733-69E5-8DDC-A649-7775CEE3734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8" creationId="{E6AA662D-7018-AB48-9C08-FB3E1D6633D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0" creationId="{DC77F5D5-ED83-8E51-7319-6EE20A793A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1" creationId="{3AD935F6-7ED9-6C58-7699-6962016DBF9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2" creationId="{C3530A5A-4EA0-3ECE-12CD-733B09D5EC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3" creationId="{C6CC2A73-C137-5832-AB8C-0EB3407636E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4" creationId="{3F753933-FE67-74BC-A52B-134CD49CD3F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5" creationId="{0176D79D-11BD-C6E5-F0B2-A463F850C5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6" creationId="{5B6CCAF8-F1AF-D559-243D-2E00992F96F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7" creationId="{3F0B6771-A784-94DC-539B-19CE378190E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8" creationId="{B3D9BDDE-DF2C-70EF-43B4-E72BA77A691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9" creationId="{3DE8AE87-6885-C51A-6375-FE63B846D9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0" creationId="{036DE91F-1C80-F49D-7CA6-FA5B41A8F4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1" creationId="{EEF7ED45-DE60-A02D-4F58-F3FD950EA02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2" creationId="{9136B7C7-7089-51C8-5149-2F985B59DC7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3" creationId="{CF1A50BE-E1E2-D3E6-A44C-9C02575DF0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4" creationId="{26AC9744-3D6C-E555-059C-D1495AF123E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5" creationId="{8B7A2D9B-BF1D-5DE1-F3D7-E5F720B35D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6" creationId="{A5CF3A16-8844-41D1-95BE-B4593CF53ED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7" creationId="{9D56CA97-7917-7E16-06EB-EF320D584CC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8" creationId="{3F6BFECE-1F90-859C-D76F-0F559EE350C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9" creationId="{CA7E679B-E4A1-E234-1B10-FF4D02748FC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0" creationId="{ACE8260E-0856-2875-29FF-2DEC2B5422A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1" creationId="{7FA553D8-FF83-67ED-E1F5-72F0EE37D08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2" creationId="{FFBFCAA6-B5AB-7B3D-787E-D4DB43CC990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3" creationId="{2EF358E8-8ED2-9D9D-EA74-9558EAEDB7B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4" creationId="{6312EEEB-C325-9CD8-60D5-ADFE7F37D0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5" creationId="{4430EF71-6703-FC1A-7105-2488EBAE890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6" creationId="{B21D9A8C-79E3-E8E7-99A0-BA59169F04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7" creationId="{C8054C7A-175F-B120-1697-146584AC0D5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8" creationId="{9FF9AC3E-1CF8-7F1F-2CE3-05A870702E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9" creationId="{BF845DE1-18F4-E63F-8F94-2C6FAACE122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0" creationId="{0105FA57-2291-27B9-A481-5B7915B067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1" creationId="{76C58FB3-1BFD-75A0-623E-0576340FB6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2" creationId="{1208CC20-AC3F-F496-7733-1E5C22F70F8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3" creationId="{1FDA9E5B-8895-B452-B43F-4245FFED7E3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4" creationId="{C645027C-4A58-6E2E-101C-472772ABD76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5" creationId="{22B7E6D9-92DA-177E-F04A-8C1FE01F80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6" creationId="{51B98D9A-A69A-9954-2C4F-5B74AF14AFA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7" creationId="{A431940B-16AB-41E6-338A-5A12E666806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8" creationId="{E4A6E110-6768-B12A-5A0B-C3C2FBF0BE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0" creationId="{38823B46-1245-3DFC-474D-282A8FC3D5F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1" creationId="{853D037F-DDA2-DC04-A9A6-771E93D409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2" creationId="{B1E73053-7854-A236-8FF8-8371F166F55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3" creationId="{F151F903-BA03-4430-009B-294936265F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4" creationId="{49B96D56-39C1-6943-18FA-F57D3469D02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5" creationId="{59827470-3751-BC85-1974-1B4C0024162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6" creationId="{13427052-11FA-F25A-7445-B5B1021CBD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7" creationId="{7DB5CCD1-CA25-5664-1764-2B0E3D4D7F6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8" creationId="{02B778B6-E6DC-4A6C-7A97-B97FBC2E8CC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9" creationId="{16AFF442-2A63-C6DA-7321-275D7C1E170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0" creationId="{44C4D86F-676A-0CCD-FE04-50695B9796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1" creationId="{CDA155D2-A785-36AA-760C-BAAA71DE361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2" creationId="{D0D663B9-2D68-882B-F09A-85A63BBD13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3" creationId="{5A98CD52-386C-D734-3066-67F707E50A1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4" creationId="{A76D0049-1969-CF07-C6F0-36CFDFADC6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5" creationId="{560AFDE9-F080-7DA1-3F8C-9FD99BCCC1B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6" creationId="{5E59B625-0530-A8BF-329B-6B1E5FADBD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7" creationId="{1ACBBDAC-92E0-B30A-3313-1D4391BF25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8" creationId="{00FE4133-927A-370C-6430-7D16D61F8AE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9" creationId="{814F7C93-4498-DD91-5FD7-293EC560476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0" creationId="{6601A711-1712-2672-100C-791D594F35F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1" creationId="{899E745B-09A3-5D9C-6B6B-6C574F2AECA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2" creationId="{7BB0D639-C01B-2DF7-8F4D-D661740D14C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3" creationId="{C3A3882B-D1C7-C6E2-2EBB-6B0EBF524C7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4" creationId="{EB19EAD9-3FD5-3D38-8C34-D01FB3ADED5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5" creationId="{49380EC9-2F8F-1C2B-699A-3AC5CCAE1F9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6" creationId="{4E4A2015-F60D-9DF3-1405-666BCF694A6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7" creationId="{D3180A3A-CA52-4993-F339-CEC3CF2C84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8" creationId="{A098C3A3-0927-9582-50E9-6CDDE198651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9" creationId="{31073041-0BA1-EBE7-32A6-25EA3F7CFB7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0" creationId="{9CBCF8CF-DA8B-5037-04ED-FB278841349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1" creationId="{B88E9DCB-F657-FF4A-A2D6-736D8387B29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2" creationId="{7395A1DC-4759-AA93-E8E0-6F76D20B9D3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4" creationId="{CDE7458A-41F9-F786-9438-67F57C5ADB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5" creationId="{A40CF099-5852-DA46-9AB0-C82BA38BC47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6" creationId="{0C966149-9C1C-77AC-212B-625C4B56C5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7" creationId="{88A4B007-D91E-0D30-5D0E-D6ACB544FD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8" creationId="{E5AF9AF7-0BDC-8743-BCB9-2AB53AA39B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9" creationId="{8AEA4483-38DF-F0A4-A6E9-515BECF77E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0" creationId="{54956FA4-4E4F-1A13-BA46-1DE31C434E0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1" creationId="{9D8E95F0-0536-0220-A48A-11A867B0494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2" creationId="{71FE8C9D-0B5F-BF8E-2D9C-59D4904A2A4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3" creationId="{BB433068-3381-1F2D-DF54-D727BA3F9E8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4" creationId="{BDAA60DE-5759-4622-1122-20C643FFCA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5" creationId="{B56282D4-BBB2-689D-995C-050657D4DB2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6" creationId="{010537EA-0EF4-867B-51CF-DDEFDE54FDA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7" creationId="{86D392D5-7BEC-508A-CB7D-A57B12A2CE1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8" creationId="{E6620277-E1FA-ECD0-52BA-E1474440B61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0" creationId="{9BA31323-B7FA-D44E-E068-1BD09E12BE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1" creationId="{2A598AAD-F9BC-1E89-52C4-4B840821E9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2" creationId="{E509E477-3331-133B-8B87-309E4F0DC3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3" creationId="{DCD65A08-D79E-6B2D-CC18-338D6041976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4" creationId="{DA6A8AC8-65D6-64E5-9C45-12D1D40DC2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5" creationId="{33E366AF-1F9D-4DEC-247D-8A9870AE6F8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6" creationId="{A70674C0-40AB-FC94-18EF-AFEC6A54AD8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7" creationId="{06FB9BF8-DD9C-D3B8-A09D-C887290F452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8" creationId="{BCE1C116-1153-DF93-FAB9-AC69574D5D7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0" creationId="{07CB552F-4B0F-E20B-D795-1323B341669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1" creationId="{FAEF673E-38D6-D737-8B33-6FAAC9CDA12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2" creationId="{ADBB362C-9350-E75E-6E3E-08F0EA6A46E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3" creationId="{21491517-0C54-2C16-64D0-B45FB4D60D6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4" creationId="{E2105254-C0DA-1A17-13A6-24AFE1113A6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5" creationId="{855BEAD1-039F-1FFA-AD27-234847DF35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6" creationId="{0DFA01F4-5E3C-E746-781B-16DDB6D02B8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7" creationId="{7892B4DC-9BB7-1431-CF4F-043522D3481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8" creationId="{3BC8FEC0-7312-4167-EDF1-CEB790440C6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9" creationId="{342A9156-A391-7FD4-AEAC-3C25FA38612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0" creationId="{F37A7F06-A7B5-17C7-6C45-F671ECCE46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1" creationId="{880D7BA3-3635-B2E0-2157-B2DD557B5B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2" creationId="{4270E723-4232-66F7-8E2E-D714D3EFDA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4" creationId="{EF790718-4780-C10D-6D73-AEDE4882EB9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5" creationId="{588D9DAB-27B6-10B9-8DCF-4C4148D968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6" creationId="{0EB4E7F6-5A70-2D32-6379-2546E86673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7" creationId="{886D8ECF-DC74-39FC-563B-7E3517C896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8" creationId="{6FFC9A38-FE92-301D-513C-A7CF37E359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9" creationId="{956B92E8-CBF9-F1E2-56D6-928B58D0BD9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0" creationId="{7913D4EE-6C82-0373-C6D2-587DAAEB3D2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1" creationId="{59CABC2B-5F09-3D86-F792-93FA0592E9F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2" creationId="{E172A00D-9992-AA31-8105-4052D128621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3" creationId="{62BBE40F-2D89-6CDF-3C6D-4F7201E8C7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4" creationId="{417181C8-6C23-8B5D-0AD2-469F764D934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6" creationId="{40E724AC-6075-DE4D-F9EE-0834997EE9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7" creationId="{E7E83F69-F8FA-A3A0-ED90-A49E57BF7C1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8" creationId="{6ABE9368-03BA-CA24-667A-B8C559CCAC6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9" creationId="{4025CD3A-45F6-393B-6203-31BB7D61AF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0" creationId="{FC6F3974-E7AD-A687-2B92-376B284522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1" creationId="{A0705780-4C2E-ACB7-20CE-9D61CB401B4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2" creationId="{7075255A-7AFB-4106-FE14-563FADDA21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3" creationId="{2B5AF393-650F-F80E-D910-1B82633875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4" creationId="{A4E57D93-70AF-37AE-159B-79C45C6737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5" creationId="{516FBA27-DB7F-4BC7-43F5-3095039B1F4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8" creationId="{33984D4B-76C6-8480-FBF5-A55DD1924CB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9" creationId="{4E6D900B-F776-5A7F-ED41-171FB72380A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1" creationId="{6D15447D-E1A8-A1C0-A23B-5D02FA3E34A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2" creationId="{3F81CB5A-DDF3-260B-2E24-60BAB54617B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4" creationId="{9AA5B23E-EBA7-136E-FD75-13CEF78D70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5" creationId="{08E2BF6A-50EB-0C07-A731-1E40FADDDA7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7" creationId="{49DB8A61-A8F9-3B73-D88C-581C3A0ED6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8" creationId="{6CB60187-05BC-829D-126D-DFD6DE7E451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0" creationId="{D5560599-B864-65B6-95AE-BEB98062287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1" creationId="{987C2C4C-5772-585B-B821-CBE5CF5DFB2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3" creationId="{C6845D3F-5628-7AD2-8442-3765B2438A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4" creationId="{44A6BE88-4374-EFB2-E784-6368111A0E5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6" creationId="{72749F40-490E-23B8-C759-0A02B53C63B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7" creationId="{F1372FE1-3282-9579-113C-18941C34FC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9" creationId="{CE0CE042-D8D5-42F8-A4CC-13AE94BD463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0" creationId="{B9BD5250-1A36-4871-BECD-BFA08571609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2" creationId="{BE0D0FF5-3592-2ACB-F15F-FFD4B91B946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3" creationId="{3375B0BB-599E-CC1B-6581-84166DE2C52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5" creationId="{87CE8202-5547-DC9F-ADDF-EF1D189442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6" creationId="{FB0295D3-7080-0044-4490-CD62B81DB37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8" creationId="{0571E29E-6DD0-48B0-82C8-2519C1D1F9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9" creationId="{263DC567-3D25-76D9-27B8-076EF819A9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1" creationId="{944BF6D4-5042-481A-436F-6C865F3403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2" creationId="{28B1C9FD-A5A8-107F-6814-E4D34AAB5AD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4" creationId="{2C1FA093-4D1A-0A76-3636-DAB2B5F148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5" creationId="{9EDE558D-F71C-3C18-2106-C021E76F14C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7" creationId="{F83C5F20-C857-7ABC-17AC-1FFB430884A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8" creationId="{79936DD5-79F5-2881-A747-24471CAA279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0" creationId="{4B83680B-5DEA-4329-6494-D0AFD950FD7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1" creationId="{1AE8EC27-1A49-990C-D5B8-5D0D18BC7D7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3" creationId="{1F2C7337-5177-8A7D-6A4E-AD3FDFF36F5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4" creationId="{F23D385E-60C2-406F-8E84-5D1A16FB36A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6" creationId="{D22CDD0A-786E-956E-3AE7-3D51DBFA12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7" creationId="{212778C6-C194-3091-C619-8988F6539D8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9" creationId="{2FD70128-E34A-B741-0297-A92A28E7A4B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0" creationId="{2EB40465-F9C4-31E4-B6FE-DBE57304D81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2" creationId="{803E248F-06A8-6C59-28EC-42D5908630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3" creationId="{4CE442A7-63A1-7A2C-FB99-149A44482CB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5" creationId="{BB2AFD9E-5B9D-D877-F3CB-F70FEA26495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6" creationId="{D2FCF9F4-F0B0-8640-0071-EA7D18F25EB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8" creationId="{C15522B0-6F4C-1EB9-7996-840E4B93BAE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9" creationId="{231A2322-E44A-89D3-403C-A946C27C17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1" creationId="{1061EC2D-94EE-0C97-4DE4-570D56C54F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2" creationId="{D0F16CDE-5851-8512-D8D6-871991168B4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4" creationId="{9E3CA6CD-36ED-28F5-DCC8-7AF58CD375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5" creationId="{DFC2170A-A5E6-AE8F-13AA-24019B8E4B9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7" creationId="{A76D63CE-4129-3CEA-AD31-9BC473A5457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8" creationId="{50731BBB-C754-F09F-D2FD-1DED6AAB98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0" creationId="{D8294045-0B75-190A-3E6B-841B6482140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1" creationId="{5CF2784D-AEE2-0AD5-FEA0-6CAE00E3A60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3" creationId="{D6258F24-B6FC-BC18-04E1-D4979780832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4" creationId="{D280CA2C-4911-4970-4404-C39D4E6B15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6" creationId="{2E082388-2CE5-48D3-F885-F3D1A31EE77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7" creationId="{2A93B2D1-5365-8109-7D26-8FEEB57B2A2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9" creationId="{1888B19A-BD0C-D7AF-E860-32EEC8A8008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0" creationId="{4120A9A5-BAAB-1917-E9E7-42AEB13A87D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2" creationId="{2616C5C2-E910-7951-FB4E-BC5B52F617E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3" creationId="{79406417-231B-EF18-FBB6-4342E08139B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5" creationId="{FE7E5248-C07A-DF4E-3BBB-643BDF7A03B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6" creationId="{15D025B6-2CEF-045F-623F-C78B42E53C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8" creationId="{B08DAEC1-BC23-29AE-2C6D-F5987AED3D6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9" creationId="{7F8277F5-06A9-45E0-34D5-5B1EE3247E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1" creationId="{B612B931-252D-3B2F-E92E-74D63CD499D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2" creationId="{AD44C80E-3AFB-6F67-DEEA-ACFD4BBCD0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4" creationId="{550387EF-5D86-EE13-C820-40AC02B2B6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5" creationId="{5FCDA9C1-F842-6229-1735-C8350E43279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7" creationId="{6650CE22-27A5-097E-F040-2D1AEF2B955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8" creationId="{BA3223C7-937B-6FA2-4A73-0963DB2696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0" creationId="{54069860-6719-0B5A-EE6C-41BF1B41FC8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1" creationId="{E4DEFA01-9DD2-0017-3563-7A8ED2E83D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3" creationId="{F60C10A4-A36E-B15F-74F7-4575149DFC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4" creationId="{962249A4-5B7A-D6AA-F79E-DCBDCB3F428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6" creationId="{E3624256-2611-4E1A-51F4-9475D0B2483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7" creationId="{C3D02FAC-D949-E00E-68F4-31E577EDE2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9" creationId="{32F8BD3C-460A-92EC-F535-8EE572A0BE8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0" creationId="{94C08051-0E03-C5A9-1703-27DEFE64E52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2" creationId="{B1DF894F-311D-BD60-3B20-3B2E5459C7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3" creationId="{199F50D6-72CC-0BDE-22BD-9C634FE1FB0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5" creationId="{AB0281AB-C2CB-632C-F910-B781A861060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6" creationId="{33E6539B-3873-19B5-B4F5-B27BE56B52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8" creationId="{79801D37-36B9-536A-8A4F-FFED59E064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9" creationId="{A7291E64-0F72-0617-23DD-81B6121C64F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1" creationId="{5946DE33-A0C1-62DB-14C7-0C93C031B66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2" creationId="{B0455E4F-2080-551B-0C56-1EC86AE657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4" creationId="{27284ACE-C659-BD12-E395-3EB89C6342E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5" creationId="{13AA0381-53CD-2C8A-F8A8-DA063E0244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7" creationId="{DF8BA46F-5C14-1A9A-6B79-2DED7861876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8" creationId="{F6F2155A-63E8-235D-0563-88FCFBDE4D1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0" creationId="{941ADB6B-8592-A93D-5C10-42AAFDE9672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1" creationId="{43EAA129-AA28-0565-3135-B810BC0F69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3" creationId="{697DDCF0-0CBA-662F-5571-9E801055DDE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4" creationId="{AEB95D89-81A2-61DB-52FB-2EA0C2FD2FA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6" creationId="{F4EB9363-566A-3729-7533-0A6A84C5C0C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7" creationId="{8456D489-BAA2-17BD-19E9-E40EE9DB4B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9" creationId="{F165E59E-2714-939E-8326-C5E49A6BCB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0" creationId="{C8C437E0-F483-D46B-681E-3BA561952FE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2" creationId="{4F40508A-2F7E-0DA8-F297-537BD861D36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3" creationId="{1B616E05-CDA9-4F37-468C-F884456842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5" creationId="{86FF2C09-CDBC-6140-7C27-49CEA86BB8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6" creationId="{117461A8-83D8-0E1F-B3B3-77EB5890A9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8" creationId="{6B2583DD-B398-6F87-8947-7EEF645A01B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9" creationId="{A38A3BB6-A962-8CEC-63A6-DE4A9FCE25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1" creationId="{7478B9C2-F9A7-9FB3-226E-639E599B17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2" creationId="{9E3B3ABF-6EDA-4CE6-DABB-BBC5D948B6C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4" creationId="{663A9B92-CC1B-9E56-7C02-1A919F36B89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5" creationId="{165206B3-DC96-26E2-E8E5-686B0A590CF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7" creationId="{5DE4C1BD-D678-E345-D080-2E0634A58A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8" creationId="{7553E4FC-6F22-0BC5-9E0B-14BE1B689C1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0" creationId="{FC33CCC7-1F94-F564-1A6F-58254A598C2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1" creationId="{59E6487E-1B8D-CA8B-421B-1D738845887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3" creationId="{17C869C8-10B5-677E-292D-166142D759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4" creationId="{434AD3E8-5868-EAB2-8BB2-11632210AB2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6" creationId="{F77DC9A5-75B4-1499-9AC2-51ACD40212A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7" creationId="{881F4EC1-5816-518C-6404-152A56E117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9" creationId="{F41AF2D6-6ED4-1116-57E5-89C6AA2E47B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0" creationId="{AA29A6D6-245C-A313-29BA-167780BE09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1" creationId="{7D0C0D11-98FF-B463-964F-18A25A31F05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2" creationId="{D69D63EC-271D-8DA1-E297-B95F357701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3" creationId="{9A8125D1-E03E-8108-92CD-3FCE1145A44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4" creationId="{DE805991-C7E3-BDF4-41F3-6A2951C4A92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5" creationId="{B084E69E-2C51-2DCD-7066-165158518E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6" creationId="{25104A8B-4DD0-343B-98F4-9E54D9A73EE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7" creationId="{15AD5B43-12B6-1DB0-B2D7-468237B9FA4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8" creationId="{C8BBB450-FC38-CFCC-6476-1065A2184D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9" creationId="{E928C5D0-935F-67A3-BAFD-29CC2BEE64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0" creationId="{61514043-B4E9-CEF5-540E-7544E068BAC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1" creationId="{E09CA899-5127-CDB7-AD7C-0339287F0D5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2" creationId="{0783650A-608F-5057-C6BA-45F0A343663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3" creationId="{690EBDE9-1CAE-DF82-B805-CC8458D1EBA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4" creationId="{1C6054A4-7526-8F9C-5320-8B924C7B68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5" creationId="{27D17471-7469-FBF2-9EF4-0B57FEB8558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6" creationId="{D7E27E78-8728-CF12-F233-693A9E12F19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7" creationId="{2321B946-A82D-3811-6E74-505B90F2D72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8" creationId="{822B84C0-EE25-4A38-2365-16671C7C81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9" creationId="{6442B3C7-E009-5ECD-48AA-EA3295C49CF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0" creationId="{80429E95-0104-BBAD-EFC8-5580911DE0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1" creationId="{9CE96AD0-FE5A-A781-EF78-E7C73A5E69A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2" creationId="{4FBBE2FA-3832-46D9-3C30-5AC83E86D46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3" creationId="{ADAEBCDC-F855-001F-1E56-0C7413F0A4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4" creationId="{923DF362-0455-38FE-955B-9592E21252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5" creationId="{413C39C5-B499-EC13-6D2C-D3440436B43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6" creationId="{FD554252-6819-0AD5-284E-9B0FDC798B4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7" creationId="{63EAFDF8-642F-A5CA-7A5F-DDC5980A21B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8" creationId="{293CBF7A-9DF5-9CF1-572C-1D9D62F77C0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9" creationId="{B412439B-B5C0-D077-87E7-6D389973F43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0" creationId="{B9AF9138-BBD2-E5FE-C52D-3D63BE7B5F1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1" creationId="{13918089-42F3-CA41-A51A-98C52B258D9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2" creationId="{5DEA4E0E-31C2-4A66-C516-BE8817999F1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3" creationId="{177D500B-1DE0-E7D6-3F67-6FD1CFA44AE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4" creationId="{9694F200-BAE9-0314-8D31-9DFD183427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5" creationId="{C0511CE3-94D9-2128-B42A-2F6CC4962EF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6" creationId="{B209710A-8211-0723-73CE-90FB37C0CA4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7" creationId="{07755D09-7318-01DA-D5DC-9050493ECF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8" creationId="{DBB6C39D-6C6A-AA4B-61F5-ACC8343959A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9" creationId="{52E85EE0-A9BF-34E8-A19F-8489FBFEA4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0" creationId="{BC9C6AA7-3658-A8E9-FCAA-5360276DFD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1" creationId="{01E19C63-87D7-BDBB-7C6F-4B127FA2FD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2" creationId="{90BFD715-5650-6DE1-ACE7-D2AF906387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3" creationId="{7ABD1F58-129A-43C9-1AB5-409E3A51E76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4" creationId="{1F4C2C74-169E-D7EB-54D9-1E54EEFDC01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5" creationId="{49CF8363-9762-C526-1E57-22310FB342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6" creationId="{34116981-01DD-C622-4E7B-F3E8648CBC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7" creationId="{CD62B0F3-E361-2435-F0A8-23F0F348AC2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8" creationId="{F8590921-6802-8275-BF8E-15ECDC1AF25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9" creationId="{6E0633F0-9712-B9BD-C45F-FAF9F5204FB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0" creationId="{8AC69533-FCF2-B784-83FF-B90517448E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1" creationId="{F6585307-E1FB-6E7D-DF0E-716D61E6064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2" creationId="{C9C7EB0A-7F8E-79B1-66C2-55EF34D04D9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3" creationId="{45AFC4EB-AE96-34E0-5212-EE07253926E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4" creationId="{AE57ED1E-6D54-867E-E6D0-C8DDDDBB26A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5" creationId="{BB0C2975-C8F8-5BD5-7BDA-6DC30A9C7D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6" creationId="{1EF33E90-56F1-3ADF-6947-4AB6A1790B1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7" creationId="{20EC9B6B-3473-C4E1-9017-8210F8E20D5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8" creationId="{8B192758-F739-2BBD-87AF-77BCE37CEA5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0" creationId="{D57F4662-7464-80C0-5C56-2EDD61219B1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1" creationId="{C24FD491-FACE-F2FE-D329-DE49565C42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2" creationId="{D68DA5F7-645F-42E4-907D-EADECE12F02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3" creationId="{F88B1296-AEEA-A8E4-BF61-4F7BB2EA305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4" creationId="{8FB1F3B9-E9C0-3EDB-D0EA-96E7D99F18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5" creationId="{C2D97D3E-86F5-67C0-CC22-5E1972FBCEF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6" creationId="{8AEA0DDD-58E3-CE65-301A-54F71FD9D6A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7" creationId="{96E75B87-470D-12C5-E34D-95ED9DE4FAE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8" creationId="{61A047A7-D310-FDA7-975C-C0E681FC4B7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9" creationId="{C7DF463B-C7AB-CD65-F153-94AFE0208CF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0" creationId="{4AA79101-DE78-805B-59B6-045CAC42B6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1" creationId="{E58C3EC9-1956-B830-7813-82FDC11402E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2" creationId="{CBB26928-6791-8AE7-5337-E268F42E4AC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3" creationId="{1AC276D4-E9B9-A157-311D-6C6D47FADB7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4" creationId="{25060361-BFDF-9136-B9F9-D9FFA5D774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5" creationId="{BF92B03E-C33E-1C4E-4A20-63789969FBA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6" creationId="{6BAD1908-4B21-8590-ADE0-CF434A5379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7" creationId="{B4B3F00E-2C9E-E059-E75C-EC7D96EDF54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8" creationId="{C4859FF3-A06D-26EF-0834-EC72305C31A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9" creationId="{5EC486BF-BEE0-7F69-A56F-C22E06162CE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1" creationId="{45620AFB-FA31-68C8-9C51-73978E1C08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2" creationId="{B68AB59C-F232-6A9E-7CDB-898FC43EC8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3" creationId="{D9675DFE-2327-4EE7-9517-334FDD3B6B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4" creationId="{03F4582B-ECD3-EF5E-0BF9-FF660EB8162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5" creationId="{D0D67C0F-241B-D016-B87E-FF8F3781CC9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6" creationId="{7BB52A09-6C53-24BD-FB68-21B2B7522F7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7" creationId="{197AFE9A-AF62-21CE-8452-30CA83DBE0B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8" creationId="{AE952CEB-06EE-47C7-8149-22A6D1F7980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9" creationId="{555ABFD6-924F-F1F8-B1B5-A7B968CC1E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0" creationId="{13775C25-BC65-1114-9536-7FF6419A5A7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1" creationId="{BDD805B3-8A12-263B-91A1-2EF9CBFFC5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2" creationId="{238EF3E5-D214-3459-130E-230AA7BFCA9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3" creationId="{8A9434C6-BFFD-5C73-2C5D-D4875DA781D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4" creationId="{413EBB6F-4F07-AA5D-8C70-0701C65387E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5" creationId="{21FC6BC5-904C-3A6E-FD1E-2CC5C823FD6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6" creationId="{9CBE28B8-88B5-F3EB-3E44-86EBA5A2D30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7" creationId="{106B044D-6AA1-8CAF-9744-3F3A636576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8" creationId="{50F6FFAC-1598-61D8-88EE-EB9E395DCB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9" creationId="{D4E4658F-600C-31A6-5429-4C242628770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0" creationId="{D698A9D0-18E8-8676-E127-EC7A0329BE0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1" creationId="{7D44ED3A-E7C3-CABD-C081-384E5FA7118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2" creationId="{44D9BD80-F2E2-FAD9-A1AE-D19F0E48120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3" creationId="{218BC726-C9A9-26C3-124C-DF7E08E630E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4" creationId="{C9F2EBC3-AFA9-A6E9-029B-C8A2B3BB290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5" creationId="{E7EE2D69-BCD6-B0DA-0187-D5A5FCA115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6" creationId="{D7547C24-CD49-4B37-3CCD-505BDF7489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7" creationId="{E977A2BF-2B19-A950-326D-55BB6E01C36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8" creationId="{E968F1BF-FDF0-5335-8022-C3A29E72138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9" creationId="{B40B177C-E5E0-AD8B-7E02-F9ABA799A08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0" creationId="{5CEEE4B0-06F5-0CF3-CBFC-8B62717A8E0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1" creationId="{B964F2CD-967C-6F04-201E-28828ADC94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2" creationId="{95F9953D-B6FD-B1ED-8685-F4CB88EAD74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3" creationId="{C841D3F0-5AEF-9C59-922B-C0A9AB2190D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4" creationId="{1C189EA9-1C45-B8B1-08EF-FC75199ADD4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5" creationId="{405A0723-DC4E-3CA9-EA06-2CDFC42795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6" creationId="{6CFD233F-80D7-1A8C-062F-1C49A00E06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7" creationId="{4B42EE43-489A-CCE9-BEC0-29A9FAE98D4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8" creationId="{2A8936C7-A733-443F-2DAB-3CA1E9626FA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9" creationId="{22570417-F627-8BE4-DBF5-D8523A6B8C5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1" creationId="{8B7B6F1E-622E-28E9-46F6-053608B3444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2" creationId="{82E9778C-A073-52AB-4E3D-8FBF3A78BC1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4" creationId="{FB4D5A16-D8F6-EABD-4C8F-9A4ADC65BB0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5" creationId="{3A97F2EC-F541-96B0-C179-BEAD8C9205E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7" creationId="{940171ED-FE36-4072-F3CE-BE4DF6D167C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8" creationId="{8DFC549E-F643-9A83-1DF5-975C705A675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0" creationId="{A49C8123-98F1-9231-2A0D-986DF0D1BFF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1" creationId="{94AFDB04-DA00-983F-1B52-2F0D77877A2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3" creationId="{CE66684D-03EF-547C-E2C7-7576723535B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4" creationId="{48971E08-C57B-0C26-5AC6-69EFE95C7F0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6" creationId="{A21EE7B5-2D62-3D90-5DF9-0E67003262D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7" creationId="{7204CE5A-CFAA-D504-C478-D2B3E076910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9" creationId="{689ACCAF-69FD-20AC-A606-8665EA7111A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0" creationId="{88D9AE11-7652-BD11-00C3-5B7999016F6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2" creationId="{053E8218-CC21-D374-265F-686CDB2E53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3" creationId="{DBEDA27A-47C2-AA64-0E26-99BC0E93F54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5" creationId="{9565B9C0-8A92-0160-33A2-3FCF005C694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6" creationId="{3EB463AC-EA43-01D9-BBE5-58D228017E1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8" creationId="{1268A1A3-0CC1-0F55-9620-EDF7ED1CBE4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9" creationId="{A78F57E5-5098-693B-04E9-37AB1595253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1" creationId="{6B546079-FE3F-68D9-EC12-4E3C505D9D4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2" creationId="{9BD36C87-0516-E075-123C-A285C0CD31A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4" creationId="{E7681FD9-A7A3-A1DC-9DD3-D38616555EA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5" creationId="{D09DA580-FB9D-A713-95A1-D0B0EE73165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6" creationId="{27E24EBC-0881-754D-8F8D-04D2312A03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7" creationId="{C3A1FA23-2357-5119-69AE-3C8E0B18B9AE}"/>
          </ac:spMkLst>
        </pc:spChg>
        <pc:grpChg chg="add del 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" creationId="{2D534541-A870-5189-FDDD-B41A382D44E2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6" creationId="{046E52F7-3D80-B2AE-06C0-CC10EAB73B0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1" creationId="{B47BE702-54E4-ACF9-FC84-4926AE33469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" creationId="{2A6C5B74-7096-4CBB-F32B-DC2818D4B2A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" creationId="{0F6BD5E9-CA77-6A61-9E9E-0596E067280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43" creationId="{F527D370-D9CD-11CF-FD03-4D6A83DFACD2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0" creationId="{0BE8403C-F352-1536-AB70-3E080F5BF53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68" creationId="{8032F71D-7BDE-5E1D-FC01-6A92ED2E80A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78" creationId="{D3E5AA35-8EBE-7D1E-6D3E-E0C97B69921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89" creationId="{88F07158-4E21-A2F9-70BA-DE869D0DB5D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29" creationId="{3AD50163-810B-3A39-3B6E-DF5B8A02DD9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63" creationId="{9742B59A-C685-DB88-73A0-7023E5B1841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79" creationId="{722877AE-94E2-2CED-CBBF-ECAA7D04CE9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89" creationId="{8676A0C2-0D5C-E722-BD73-33AC4CFDAC1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03" creationId="{3D613B38-C28A-1E51-C531-BDB44D852F6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15" creationId="{46CB940C-7B35-8002-520C-F70A7A47813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26" creationId="{DA683593-9F04-8CD5-0F8E-5EB8602888D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27" creationId="{5AC6B677-E00C-A384-BA9C-7F03D219027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0" creationId="{8BC06DA6-66C7-9BE1-9DFD-A8848785FF8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3" creationId="{6AB70914-AD4E-769A-A1D4-FB3012E66C8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6" creationId="{686FFCC1-DF2F-B182-03C6-8B267CDFD98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9" creationId="{BEEBAD95-38EB-C0CB-D07A-1F2A6555F192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42" creationId="{D324D307-93BD-9142-1096-B6CC377F4E6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45" creationId="{B383B717-1A0A-9A56-C2DA-99F9E430DCD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48" creationId="{5CD2C1D6-D211-ABA2-2F36-668E7F54706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51" creationId="{4D0D8A1A-A9BD-7F6F-7673-3695558BE37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54" creationId="{DFC3BFA7-5972-1148-FF87-520580E3EE3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57" creationId="{F28B7595-A29A-8A69-14E5-33C4A20FCED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0" creationId="{3AE14D37-E69E-053A-4540-99C17BE7F38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3" creationId="{EBBD33E5-1356-7ACD-EE0E-F14690F6C2E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6" creationId="{C82C63A6-D147-8D58-2C3B-CF04976E0E6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9" creationId="{3FFDF0B0-C149-E516-7CA6-ADDA8BC6380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2" creationId="{0D21CF58-5B73-9F7F-81C7-AF699AC9787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5" creationId="{71B12C7D-E657-A6E0-87DC-2A331694C58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8" creationId="{11ADA931-9A13-61F6-0EC9-122C457586E5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1" creationId="{7F09498A-2FFC-5120-50F6-95BAE0E356F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4" creationId="{D98D501C-4999-51E8-4A47-4A24DFC059B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7" creationId="{0DA55AE8-FEB6-B6A8-F541-346F945CFD8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0" creationId="{87DB8AA3-A328-A2A5-0450-A8A302E98B4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3" creationId="{748C8E17-3997-01E0-722A-A80EB433A60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6" creationId="{20F7FD45-7594-091E-0D6D-320ED78D55D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9" creationId="{4CCA9991-1C89-D534-1AF8-646576362B9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02" creationId="{E9585C56-468F-4867-2A3D-F7DD7C46CA6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05" creationId="{25A7E8B4-7ADE-6DFE-101B-E4BBDBC1444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08" creationId="{19EFE7EC-EAFE-4D92-E89B-B9E2178D8F0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11" creationId="{4AD8BF2C-5224-F1B0-5086-86C4F5DF2A8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14" creationId="{201A3FBA-1EB4-72E2-8D97-3390CB9F56A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17" creationId="{55B633B4-CEC0-D03E-4D20-6637B3D5B51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0" creationId="{FFCF8C63-10D1-4A4A-145B-C83A9CB5A5E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3" creationId="{0204BE1A-8A2F-56A3-4261-C409BE2577D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6" creationId="{B799BE0F-D65C-54D8-6346-736DC5F14DD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9" creationId="{D3E6461D-B16E-99BC-7CE7-AAB3DE58126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32" creationId="{184AA147-7FAA-A2B3-5EDF-FD2EEB80E19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35" creationId="{EC562692-5033-A382-961A-586258073DB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38" creationId="{9DD7606E-9C33-8303-9E55-0642008ED28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41" creationId="{233112BF-779A-E518-17B0-9BF1F748004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44" creationId="{C74DCD8E-4565-FB45-3BA0-ADE6B86EF9F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47" creationId="{D6560FA6-1CEF-DDB9-8974-FB895225E20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0" creationId="{817DE73E-B49B-6725-CBE9-6E8AF42E084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3" creationId="{0D9398D0-7C6C-73DB-AB6C-E3D454BD3BF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6" creationId="{8FA90A9A-D4DB-3A81-B706-8FB5CF737A6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9" creationId="{AF9A2428-2047-DAD5-F062-C7AA95C977C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62" creationId="{F860BC7E-4C72-80D5-4784-9B0A6A2F99C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65" creationId="{32F8750E-6FD4-D769-B68D-2AA9A7FC1B0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68" creationId="{45747BB6-2884-BC3C-72F6-7AABD1160A9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71" creationId="{943BAC2D-2FE8-743A-8BEF-696C85C97A6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74" creationId="{4FB945BE-EA0D-D5C2-EB3C-271DBFC46F8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77" creationId="{9BBF654E-3ED2-C36E-9983-30203169F76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0" creationId="{4537895C-ECEE-129E-82BB-4868F97FD21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3" creationId="{5F797988-21D9-93C5-E1DD-39A184E8BEA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6" creationId="{A27F1010-937E-D32B-232F-0B342DD1087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9" creationId="{8B5FAF53-8FD2-AADD-413E-09450472294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92" creationId="{0268392C-2B21-EBEE-F40B-B695B60235C5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95" creationId="{2D639C96-C6A2-78EE-BE2F-F4EB29088A6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98" creationId="{EB7B2796-A685-180E-398F-B30D065840E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459" creationId="{18BB875F-7531-B867-6601-E56DC61E3E1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480" creationId="{4F6CFD4C-D0E1-9244-FD1F-84E70A04C0A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0" creationId="{D69544C0-DEB1-3A63-B163-CD32263BA84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3" creationId="{3A81CBF5-1189-32ED-CF14-CD02C4FF9C4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6" creationId="{01560C32-9386-12C6-D4C6-F117ABCB160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9" creationId="{D91BF328-4699-2F59-D59C-39F8D26D806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32" creationId="{8555E604-7A9D-CB86-5D86-9068BCC13D3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35" creationId="{F860C476-564C-DB35-AD55-5316F1E8358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38" creationId="{C1BD5AAD-0B68-0DC9-604E-2755E637D7E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41" creationId="{61F1F1C0-F2C5-BF58-7F62-3B829E4E39D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44" creationId="{30920845-4F5C-84AE-CA7A-7DF093B352E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47" creationId="{F7B7848F-123C-7C9F-5ABC-A8CD7E36CCF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50" creationId="{A11A060B-6CE6-70D4-C5C5-AE57415B4D0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53" creationId="{2CA75804-27A6-9F5F-1AA8-EF71A0959202}"/>
          </ac:grpSpMkLst>
        </pc:grpChg>
        <pc:picChg chg="add del mod">
          <ac:chgData name="firazsidqi" userId="51388aab-6cd2-4dcf-9d6c-f13fe48edf7a" providerId="ADAL" clId="{409A1206-E38B-4859-8C0E-8D76CB4D9847}" dt="2024-11-20T12:10:38.557" v="656" actId="27803"/>
          <ac:picMkLst>
            <pc:docMk/>
            <pc:sldMk cId="105571898" sldId="436"/>
            <ac:picMk id="8" creationId="{6FA5C0DE-F683-1B34-6ECF-AECE46C776E4}"/>
          </ac:picMkLst>
        </pc:picChg>
      </pc:sldChg>
      <pc:sldChg chg="addSp delSp modSp add mod ord replId">
        <pc:chgData name="firazsidqi" userId="51388aab-6cd2-4dcf-9d6c-f13fe48edf7a" providerId="ADAL" clId="{409A1206-E38B-4859-8C0E-8D76CB4D9847}" dt="2024-11-20T12:12:55.064" v="707" actId="20577"/>
        <pc:sldMkLst>
          <pc:docMk/>
          <pc:sldMk cId="1160938830" sldId="437"/>
        </pc:sldMkLst>
        <pc:spChg chg="mod">
          <ac:chgData name="firazsidqi" userId="51388aab-6cd2-4dcf-9d6c-f13fe48edf7a" providerId="ADAL" clId="{409A1206-E38B-4859-8C0E-8D76CB4D9847}" dt="2024-11-20T12:12:55.064" v="707" actId="20577"/>
          <ac:spMkLst>
            <pc:docMk/>
            <pc:sldMk cId="1160938830" sldId="437"/>
            <ac:spMk id="9" creationId="{4C9C5AED-F5D6-FEDC-DDA8-EF8DB5C423B9}"/>
          </ac:spMkLst>
        </pc:spChg>
        <pc:spChg chg="del">
          <ac:chgData name="firazsidqi" userId="51388aab-6cd2-4dcf-9d6c-f13fe48edf7a" providerId="ADAL" clId="{409A1206-E38B-4859-8C0E-8D76CB4D9847}" dt="2024-11-20T12:12:01.534" v="662" actId="478"/>
          <ac:spMkLst>
            <pc:docMk/>
            <pc:sldMk cId="1160938830" sldId="437"/>
            <ac:spMk id="11" creationId="{9F7FDD5A-1241-E575-9919-BBE5EFE0BD47}"/>
          </ac:spMkLst>
        </pc:spChg>
        <pc:picChg chg="add mod">
          <ac:chgData name="firazsidqi" userId="51388aab-6cd2-4dcf-9d6c-f13fe48edf7a" providerId="ADAL" clId="{409A1206-E38B-4859-8C0E-8D76CB4D9847}" dt="2024-11-20T12:12:42.521" v="692" actId="962"/>
          <ac:picMkLst>
            <pc:docMk/>
            <pc:sldMk cId="1160938830" sldId="437"/>
            <ac:picMk id="3" creationId="{AA4DCF2F-1010-C573-A9E7-11560BE65159}"/>
          </ac:picMkLst>
        </pc:picChg>
        <pc:picChg chg="del">
          <ac:chgData name="firazsidqi" userId="51388aab-6cd2-4dcf-9d6c-f13fe48edf7a" providerId="ADAL" clId="{409A1206-E38B-4859-8C0E-8D76CB4D9847}" dt="2024-11-20T12:12:00.667" v="661" actId="478"/>
          <ac:picMkLst>
            <pc:docMk/>
            <pc:sldMk cId="1160938830" sldId="437"/>
            <ac:picMk id="10" creationId="{6B5CE770-0977-32DF-235B-F42B794B9D2C}"/>
          </ac:picMkLst>
        </pc:picChg>
      </pc:sldChg>
      <pc:sldChg chg="addSp delSp modSp add mod ord replId">
        <pc:chgData name="firazsidqi" userId="51388aab-6cd2-4dcf-9d6c-f13fe48edf7a" providerId="ADAL" clId="{409A1206-E38B-4859-8C0E-8D76CB4D9847}" dt="2024-11-20T12:26:46.886" v="1246" actId="14100"/>
        <pc:sldMkLst>
          <pc:docMk/>
          <pc:sldMk cId="1737565532" sldId="438"/>
        </pc:sldMkLst>
        <pc:spChg chg="mod ord">
          <ac:chgData name="firazsidqi" userId="51388aab-6cd2-4dcf-9d6c-f13fe48edf7a" providerId="ADAL" clId="{409A1206-E38B-4859-8C0E-8D76CB4D9847}" dt="2024-11-20T12:26:46.886" v="1246" actId="14100"/>
          <ac:spMkLst>
            <pc:docMk/>
            <pc:sldMk cId="1737565532" sldId="438"/>
            <ac:spMk id="2" creationId="{A99EFD97-6E1E-A566-0F23-FDB823349257}"/>
          </ac:spMkLst>
        </pc:spChg>
        <pc:picChg chg="add del mod ord">
          <ac:chgData name="firazsidqi" userId="51388aab-6cd2-4dcf-9d6c-f13fe48edf7a" providerId="ADAL" clId="{409A1206-E38B-4859-8C0E-8D76CB4D9847}" dt="2024-11-20T12:26:25.092" v="1238" actId="478"/>
          <ac:picMkLst>
            <pc:docMk/>
            <pc:sldMk cId="1737565532" sldId="438"/>
            <ac:picMk id="5" creationId="{9E65D6ED-1D30-8774-88A3-DA92D888D2CB}"/>
          </ac:picMkLst>
        </pc:picChg>
        <pc:picChg chg="del">
          <ac:chgData name="firazsidqi" userId="51388aab-6cd2-4dcf-9d6c-f13fe48edf7a" providerId="ADAL" clId="{409A1206-E38B-4859-8C0E-8D76CB4D9847}" dt="2024-11-20T12:13:39.416" v="708" actId="478"/>
          <ac:picMkLst>
            <pc:docMk/>
            <pc:sldMk cId="1737565532" sldId="438"/>
            <ac:picMk id="6" creationId="{58E1485B-0E1B-ECE2-70CA-BCE26542F83C}"/>
          </ac:picMkLst>
        </pc:picChg>
        <pc:picChg chg="add mod">
          <ac:chgData name="firazsidqi" userId="51388aab-6cd2-4dcf-9d6c-f13fe48edf7a" providerId="ADAL" clId="{409A1206-E38B-4859-8C0E-8D76CB4D9847}" dt="2024-11-20T12:26:25.808" v="1239"/>
          <ac:picMkLst>
            <pc:docMk/>
            <pc:sldMk cId="1737565532" sldId="438"/>
            <ac:picMk id="7" creationId="{604E75DE-DA8B-A926-BD7D-60F3F519A22D}"/>
          </ac:picMkLst>
        </pc:picChg>
      </pc:sldChg>
      <pc:sldChg chg="addSp delSp modSp add mod ord replId">
        <pc:chgData name="firazsidqi" userId="51388aab-6cd2-4dcf-9d6c-f13fe48edf7a" providerId="ADAL" clId="{409A1206-E38B-4859-8C0E-8D76CB4D9847}" dt="2024-11-20T12:14:23.872" v="732" actId="20577"/>
        <pc:sldMkLst>
          <pc:docMk/>
          <pc:sldMk cId="933278525" sldId="439"/>
        </pc:sldMkLst>
        <pc:spChg chg="mod">
          <ac:chgData name="firazsidqi" userId="51388aab-6cd2-4dcf-9d6c-f13fe48edf7a" providerId="ADAL" clId="{409A1206-E38B-4859-8C0E-8D76CB4D9847}" dt="2024-11-20T12:14:23.872" v="732" actId="20577"/>
          <ac:spMkLst>
            <pc:docMk/>
            <pc:sldMk cId="933278525" sldId="439"/>
            <ac:spMk id="2" creationId="{A91BD529-7D27-6D45-836E-814840303815}"/>
          </ac:spMkLst>
        </pc:spChg>
        <pc:picChg chg="add mod">
          <ac:chgData name="firazsidqi" userId="51388aab-6cd2-4dcf-9d6c-f13fe48edf7a" providerId="ADAL" clId="{409A1206-E38B-4859-8C0E-8D76CB4D9847}" dt="2024-11-20T12:14:18.837" v="723" actId="1076"/>
          <ac:picMkLst>
            <pc:docMk/>
            <pc:sldMk cId="933278525" sldId="439"/>
            <ac:picMk id="5" creationId="{11C937A9-331B-C657-2CF8-5087E35EB634}"/>
          </ac:picMkLst>
        </pc:picChg>
        <pc:picChg chg="del">
          <ac:chgData name="firazsidqi" userId="51388aab-6cd2-4dcf-9d6c-f13fe48edf7a" providerId="ADAL" clId="{409A1206-E38B-4859-8C0E-8D76CB4D9847}" dt="2024-11-20T12:14:10.827" v="717" actId="478"/>
          <ac:picMkLst>
            <pc:docMk/>
            <pc:sldMk cId="933278525" sldId="439"/>
            <ac:picMk id="10" creationId="{DD26DC05-0083-28F1-4617-A595B3C2055B}"/>
          </ac:picMkLst>
        </pc:picChg>
      </pc:sldChg>
      <pc:sldChg chg="modSp add mod">
        <pc:chgData name="firazsidqi" userId="51388aab-6cd2-4dcf-9d6c-f13fe48edf7a" providerId="ADAL" clId="{409A1206-E38B-4859-8C0E-8D76CB4D9847}" dt="2024-11-20T12:27:26.527" v="1325" actId="20577"/>
        <pc:sldMkLst>
          <pc:docMk/>
          <pc:sldMk cId="90037" sldId="440"/>
        </pc:sldMkLst>
        <pc:spChg chg="mod">
          <ac:chgData name="firazsidqi" userId="51388aab-6cd2-4dcf-9d6c-f13fe48edf7a" providerId="ADAL" clId="{409A1206-E38B-4859-8C0E-8D76CB4D9847}" dt="2024-11-20T12:22:39.983" v="917" actId="20577"/>
          <ac:spMkLst>
            <pc:docMk/>
            <pc:sldMk cId="90037" sldId="440"/>
            <ac:spMk id="2" creationId="{B3A3C672-7753-A5BA-1299-C144C256A0E5}"/>
          </ac:spMkLst>
        </pc:spChg>
        <pc:spChg chg="mod">
          <ac:chgData name="firazsidqi" userId="51388aab-6cd2-4dcf-9d6c-f13fe48edf7a" providerId="ADAL" clId="{409A1206-E38B-4859-8C0E-8D76CB4D9847}" dt="2024-11-20T12:27:26.527" v="1325" actId="20577"/>
          <ac:spMkLst>
            <pc:docMk/>
            <pc:sldMk cId="90037" sldId="440"/>
            <ac:spMk id="3" creationId="{A0A91561-77BC-6D99-B5E2-EC3DDD1380F7}"/>
          </ac:spMkLst>
        </pc:spChg>
      </pc:sldChg>
      <pc:sldChg chg="modSp add mod">
        <pc:chgData name="firazsidqi" userId="51388aab-6cd2-4dcf-9d6c-f13fe48edf7a" providerId="ADAL" clId="{409A1206-E38B-4859-8C0E-8D76CB4D9847}" dt="2024-11-20T12:28:41.092" v="1335" actId="20577"/>
        <pc:sldMkLst>
          <pc:docMk/>
          <pc:sldMk cId="2869202937" sldId="441"/>
        </pc:sldMkLst>
        <pc:spChg chg="mod">
          <ac:chgData name="firazsidqi" userId="51388aab-6cd2-4dcf-9d6c-f13fe48edf7a" providerId="ADAL" clId="{409A1206-E38B-4859-8C0E-8D76CB4D9847}" dt="2024-11-20T12:28:41.092" v="1335" actId="20577"/>
          <ac:spMkLst>
            <pc:docMk/>
            <pc:sldMk cId="2869202937" sldId="441"/>
            <ac:spMk id="3" creationId="{AA8F7341-C841-C3CC-8C90-095C552A9EAE}"/>
          </ac:spMkLst>
        </pc:spChg>
      </pc:sldChg>
      <pc:sldChg chg="add del replId">
        <pc:chgData name="firazsidqi" userId="51388aab-6cd2-4dcf-9d6c-f13fe48edf7a" providerId="ADAL" clId="{409A1206-E38B-4859-8C0E-8D76CB4D9847}" dt="2024-11-20T12:28:43.234" v="1336" actId="2696"/>
        <pc:sldMkLst>
          <pc:docMk/>
          <pc:sldMk cId="3205974488" sldId="442"/>
        </pc:sldMkLst>
      </pc:sldChg>
      <pc:sldChg chg="addSp delSp modSp add mod replId">
        <pc:chgData name="firazsidqi" userId="51388aab-6cd2-4dcf-9d6c-f13fe48edf7a" providerId="ADAL" clId="{409A1206-E38B-4859-8C0E-8D76CB4D9847}" dt="2024-11-20T13:45:03.859" v="1615" actId="313"/>
        <pc:sldMkLst>
          <pc:docMk/>
          <pc:sldMk cId="2613353689" sldId="443"/>
        </pc:sldMkLst>
        <pc:spChg chg="mod">
          <ac:chgData name="firazsidqi" userId="51388aab-6cd2-4dcf-9d6c-f13fe48edf7a" providerId="ADAL" clId="{409A1206-E38B-4859-8C0E-8D76CB4D9847}" dt="2024-11-20T13:45:03.859" v="1615" actId="313"/>
          <ac:spMkLst>
            <pc:docMk/>
            <pc:sldMk cId="2613353689" sldId="443"/>
            <ac:spMk id="2" creationId="{C2C67F4A-C497-D6AA-22EA-15F48F725FED}"/>
          </ac:spMkLst>
        </pc:spChg>
        <pc:spChg chg="add del mod">
          <ac:chgData name="firazsidqi" userId="51388aab-6cd2-4dcf-9d6c-f13fe48edf7a" providerId="ADAL" clId="{409A1206-E38B-4859-8C0E-8D76CB4D9847}" dt="2024-11-20T12:29:00.892" v="1338"/>
          <ac:spMkLst>
            <pc:docMk/>
            <pc:sldMk cId="2613353689" sldId="443"/>
            <ac:spMk id="5" creationId="{3765FB8F-0F7B-2453-B43D-284F84C1BEA2}"/>
          </ac:spMkLst>
        </pc:spChg>
        <pc:spChg chg="add del mod">
          <ac:chgData name="firazsidqi" userId="51388aab-6cd2-4dcf-9d6c-f13fe48edf7a" providerId="ADAL" clId="{409A1206-E38B-4859-8C0E-8D76CB4D9847}" dt="2024-11-20T12:32:18.710" v="1422"/>
          <ac:spMkLst>
            <pc:docMk/>
            <pc:sldMk cId="2613353689" sldId="443"/>
            <ac:spMk id="13" creationId="{F79312B2-1D2D-0733-C28B-6ABE936D68BE}"/>
          </ac:spMkLst>
        </pc:spChg>
        <pc:picChg chg="del">
          <ac:chgData name="firazsidqi" userId="51388aab-6cd2-4dcf-9d6c-f13fe48edf7a" providerId="ADAL" clId="{409A1206-E38B-4859-8C0E-8D76CB4D9847}" dt="2024-11-20T12:29:00.121" v="1337" actId="478"/>
          <ac:picMkLst>
            <pc:docMk/>
            <pc:sldMk cId="2613353689" sldId="443"/>
            <ac:picMk id="7" creationId="{BAA55C57-8BB6-1212-2016-7BBCE7C3BAB3}"/>
          </ac:picMkLst>
        </pc:picChg>
        <pc:picChg chg="add del mod">
          <ac:chgData name="firazsidqi" userId="51388aab-6cd2-4dcf-9d6c-f13fe48edf7a" providerId="ADAL" clId="{409A1206-E38B-4859-8C0E-8D76CB4D9847}" dt="2024-11-20T12:32:14.786" v="1421" actId="478"/>
          <ac:picMkLst>
            <pc:docMk/>
            <pc:sldMk cId="2613353689" sldId="443"/>
            <ac:picMk id="8" creationId="{40C00207-B1E7-04C3-5FDD-F56224563E50}"/>
          </ac:picMkLst>
        </pc:picChg>
        <pc:picChg chg="del">
          <ac:chgData name="firazsidqi" userId="51388aab-6cd2-4dcf-9d6c-f13fe48edf7a" providerId="ADAL" clId="{409A1206-E38B-4859-8C0E-8D76CB4D9847}" dt="2024-11-20T12:29:00.121" v="1337" actId="478"/>
          <ac:picMkLst>
            <pc:docMk/>
            <pc:sldMk cId="2613353689" sldId="443"/>
            <ac:picMk id="10" creationId="{D01B0398-C52D-5CD7-8F7C-A8E1EC73C403}"/>
          </ac:picMkLst>
        </pc:picChg>
        <pc:picChg chg="add del mod">
          <ac:chgData name="firazsidqi" userId="51388aab-6cd2-4dcf-9d6c-f13fe48edf7a" providerId="ADAL" clId="{409A1206-E38B-4859-8C0E-8D76CB4D9847}" dt="2024-11-20T12:32:14.786" v="1421" actId="478"/>
          <ac:picMkLst>
            <pc:docMk/>
            <pc:sldMk cId="2613353689" sldId="443"/>
            <ac:picMk id="11" creationId="{8FAF5802-2338-734E-986D-11E784ADFD85}"/>
          </ac:picMkLst>
        </pc:picChg>
        <pc:picChg chg="add mod">
          <ac:chgData name="firazsidqi" userId="51388aab-6cd2-4dcf-9d6c-f13fe48edf7a" providerId="ADAL" clId="{409A1206-E38B-4859-8C0E-8D76CB4D9847}" dt="2024-11-20T12:32:29.302" v="1430" actId="1076"/>
          <ac:picMkLst>
            <pc:docMk/>
            <pc:sldMk cId="2613353689" sldId="443"/>
            <ac:picMk id="15" creationId="{360C9C48-4401-AD80-C54D-413F06E3530F}"/>
          </ac:picMkLst>
        </pc:picChg>
        <pc:picChg chg="add mod">
          <ac:chgData name="firazsidqi" userId="51388aab-6cd2-4dcf-9d6c-f13fe48edf7a" providerId="ADAL" clId="{409A1206-E38B-4859-8C0E-8D76CB4D9847}" dt="2024-11-20T12:32:26.822" v="1429" actId="1076"/>
          <ac:picMkLst>
            <pc:docMk/>
            <pc:sldMk cId="2613353689" sldId="443"/>
            <ac:picMk id="17" creationId="{DAAC6AFD-3564-8F28-2B8F-D0F54781B63E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5.042" v="1616" actId="313"/>
        <pc:sldMkLst>
          <pc:docMk/>
          <pc:sldMk cId="3380813893" sldId="444"/>
        </pc:sldMkLst>
        <pc:spChg chg="mod">
          <ac:chgData name="firazsidqi" userId="51388aab-6cd2-4dcf-9d6c-f13fe48edf7a" providerId="ADAL" clId="{409A1206-E38B-4859-8C0E-8D76CB4D9847}" dt="2024-11-20T13:45:05.042" v="1616" actId="313"/>
          <ac:spMkLst>
            <pc:docMk/>
            <pc:sldMk cId="3380813893" sldId="444"/>
            <ac:spMk id="2" creationId="{90A55F02-3942-E0A0-428C-59EAE3465520}"/>
          </ac:spMkLst>
        </pc:spChg>
        <pc:spChg chg="add del mod">
          <ac:chgData name="firazsidqi" userId="51388aab-6cd2-4dcf-9d6c-f13fe48edf7a" providerId="ADAL" clId="{409A1206-E38B-4859-8C0E-8D76CB4D9847}" dt="2024-11-20T12:29:29.520" v="1349"/>
          <ac:spMkLst>
            <pc:docMk/>
            <pc:sldMk cId="3380813893" sldId="444"/>
            <ac:spMk id="5" creationId="{7B0DA1CB-E647-0AD4-434F-60CE2FF2BCC7}"/>
          </ac:spMkLst>
        </pc:spChg>
        <pc:spChg chg="add del mod">
          <ac:chgData name="firazsidqi" userId="51388aab-6cd2-4dcf-9d6c-f13fe48edf7a" providerId="ADAL" clId="{409A1206-E38B-4859-8C0E-8D76CB4D9847}" dt="2024-11-20T12:31:55.848" v="1412"/>
          <ac:spMkLst>
            <pc:docMk/>
            <pc:sldMk cId="3380813893" sldId="444"/>
            <ac:spMk id="13" creationId="{04A8952D-BDA0-954C-AFB6-656A1B038EEB}"/>
          </ac:spMkLst>
        </pc:spChg>
        <pc:picChg chg="del">
          <ac:chgData name="firazsidqi" userId="51388aab-6cd2-4dcf-9d6c-f13fe48edf7a" providerId="ADAL" clId="{409A1206-E38B-4859-8C0E-8D76CB4D9847}" dt="2024-11-20T12:29:28.088" v="1348" actId="478"/>
          <ac:picMkLst>
            <pc:docMk/>
            <pc:sldMk cId="3380813893" sldId="444"/>
            <ac:picMk id="7" creationId="{0FA6DBB9-3F93-5E73-024B-9187BDAC2807}"/>
          </ac:picMkLst>
        </pc:picChg>
        <pc:picChg chg="add del mod">
          <ac:chgData name="firazsidqi" userId="51388aab-6cd2-4dcf-9d6c-f13fe48edf7a" providerId="ADAL" clId="{409A1206-E38B-4859-8C0E-8D76CB4D9847}" dt="2024-11-20T12:31:55.175" v="1411" actId="478"/>
          <ac:picMkLst>
            <pc:docMk/>
            <pc:sldMk cId="3380813893" sldId="444"/>
            <ac:picMk id="8" creationId="{EF584EC6-6C52-2BD9-DC45-2F4C74C6EFA7}"/>
          </ac:picMkLst>
        </pc:picChg>
        <pc:picChg chg="del">
          <ac:chgData name="firazsidqi" userId="51388aab-6cd2-4dcf-9d6c-f13fe48edf7a" providerId="ADAL" clId="{409A1206-E38B-4859-8C0E-8D76CB4D9847}" dt="2024-11-20T12:29:28.088" v="1348" actId="478"/>
          <ac:picMkLst>
            <pc:docMk/>
            <pc:sldMk cId="3380813893" sldId="444"/>
            <ac:picMk id="10" creationId="{65707276-4CAD-C29C-FD88-D1EB1B940D6A}"/>
          </ac:picMkLst>
        </pc:picChg>
        <pc:picChg chg="add del mod">
          <ac:chgData name="firazsidqi" userId="51388aab-6cd2-4dcf-9d6c-f13fe48edf7a" providerId="ADAL" clId="{409A1206-E38B-4859-8C0E-8D76CB4D9847}" dt="2024-11-20T12:31:55.175" v="1411" actId="478"/>
          <ac:picMkLst>
            <pc:docMk/>
            <pc:sldMk cId="3380813893" sldId="444"/>
            <ac:picMk id="11" creationId="{DB6F4638-C2B3-6325-B334-A35278F5705C}"/>
          </ac:picMkLst>
        </pc:picChg>
        <pc:picChg chg="add mod">
          <ac:chgData name="firazsidqi" userId="51388aab-6cd2-4dcf-9d6c-f13fe48edf7a" providerId="ADAL" clId="{409A1206-E38B-4859-8C0E-8D76CB4D9847}" dt="2024-11-20T12:32:05.471" v="1419" actId="1076"/>
          <ac:picMkLst>
            <pc:docMk/>
            <pc:sldMk cId="3380813893" sldId="444"/>
            <ac:picMk id="15" creationId="{03DA23FD-A8DF-680F-CA0E-27DA392F188E}"/>
          </ac:picMkLst>
        </pc:picChg>
        <pc:picChg chg="add mod">
          <ac:chgData name="firazsidqi" userId="51388aab-6cd2-4dcf-9d6c-f13fe48edf7a" providerId="ADAL" clId="{409A1206-E38B-4859-8C0E-8D76CB4D9847}" dt="2024-11-20T12:32:07.678" v="1420" actId="1076"/>
          <ac:picMkLst>
            <pc:docMk/>
            <pc:sldMk cId="3380813893" sldId="444"/>
            <ac:picMk id="17" creationId="{61F09051-7A49-0F89-EB29-3C9705FDF841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5.418" v="1617" actId="313"/>
        <pc:sldMkLst>
          <pc:docMk/>
          <pc:sldMk cId="3045345788" sldId="445"/>
        </pc:sldMkLst>
        <pc:spChg chg="mod">
          <ac:chgData name="firazsidqi" userId="51388aab-6cd2-4dcf-9d6c-f13fe48edf7a" providerId="ADAL" clId="{409A1206-E38B-4859-8C0E-8D76CB4D9847}" dt="2024-11-20T13:45:05.418" v="1617" actId="313"/>
          <ac:spMkLst>
            <pc:docMk/>
            <pc:sldMk cId="3045345788" sldId="445"/>
            <ac:spMk id="2" creationId="{0E60BE69-437F-C681-BD30-B3D6C1CBB626}"/>
          </ac:spMkLst>
        </pc:spChg>
        <pc:spChg chg="add del mod">
          <ac:chgData name="firazsidqi" userId="51388aab-6cd2-4dcf-9d6c-f13fe48edf7a" providerId="ADAL" clId="{409A1206-E38B-4859-8C0E-8D76CB4D9847}" dt="2024-11-20T12:29:47.672" v="1359"/>
          <ac:spMkLst>
            <pc:docMk/>
            <pc:sldMk cId="3045345788" sldId="445"/>
            <ac:spMk id="5" creationId="{24D42206-E073-DCCF-D3C8-D46CE19D268E}"/>
          </ac:spMkLst>
        </pc:spChg>
        <pc:spChg chg="add del mod">
          <ac:chgData name="firazsidqi" userId="51388aab-6cd2-4dcf-9d6c-f13fe48edf7a" providerId="ADAL" clId="{409A1206-E38B-4859-8C0E-8D76CB4D9847}" dt="2024-11-20T12:31:31.007" v="1402"/>
          <ac:spMkLst>
            <pc:docMk/>
            <pc:sldMk cId="3045345788" sldId="445"/>
            <ac:spMk id="11" creationId="{B56FE981-504B-0E83-7B54-172CE0CE064E}"/>
          </ac:spMkLst>
        </pc:spChg>
        <pc:picChg chg="add del mod">
          <ac:chgData name="firazsidqi" userId="51388aab-6cd2-4dcf-9d6c-f13fe48edf7a" providerId="ADAL" clId="{409A1206-E38B-4859-8C0E-8D76CB4D9847}" dt="2024-11-20T12:31:28.085" v="1401" actId="478"/>
          <ac:picMkLst>
            <pc:docMk/>
            <pc:sldMk cId="3045345788" sldId="445"/>
            <ac:picMk id="7" creationId="{9AD8DFC2-5299-B3CD-2288-4657F328BA50}"/>
          </ac:picMkLst>
        </pc:picChg>
        <pc:picChg chg="add del mod">
          <ac:chgData name="firazsidqi" userId="51388aab-6cd2-4dcf-9d6c-f13fe48edf7a" providerId="ADAL" clId="{409A1206-E38B-4859-8C0E-8D76CB4D9847}" dt="2024-11-20T12:31:28.085" v="1401" actId="478"/>
          <ac:picMkLst>
            <pc:docMk/>
            <pc:sldMk cId="3045345788" sldId="445"/>
            <ac:picMk id="9" creationId="{8DFAE589-B1F8-4935-3595-C38003CAC67F}"/>
          </ac:picMkLst>
        </pc:picChg>
        <pc:picChg chg="add mod">
          <ac:chgData name="firazsidqi" userId="51388aab-6cd2-4dcf-9d6c-f13fe48edf7a" providerId="ADAL" clId="{409A1206-E38B-4859-8C0E-8D76CB4D9847}" dt="2024-11-20T12:31:45.015" v="1410" actId="1076"/>
          <ac:picMkLst>
            <pc:docMk/>
            <pc:sldMk cId="3045345788" sldId="445"/>
            <ac:picMk id="13" creationId="{370184B9-9998-D668-B8B3-67B521487598}"/>
          </ac:picMkLst>
        </pc:picChg>
        <pc:picChg chg="add mod">
          <ac:chgData name="firazsidqi" userId="51388aab-6cd2-4dcf-9d6c-f13fe48edf7a" providerId="ADAL" clId="{409A1206-E38B-4859-8C0E-8D76CB4D9847}" dt="2024-11-20T12:31:42.486" v="1409" actId="1076"/>
          <ac:picMkLst>
            <pc:docMk/>
            <pc:sldMk cId="3045345788" sldId="445"/>
            <ac:picMk id="15" creationId="{034D1D02-D606-9C7C-A0F6-F08ED25AB26B}"/>
          </ac:picMkLst>
        </pc:picChg>
        <pc:picChg chg="del">
          <ac:chgData name="firazsidqi" userId="51388aab-6cd2-4dcf-9d6c-f13fe48edf7a" providerId="ADAL" clId="{409A1206-E38B-4859-8C0E-8D76CB4D9847}" dt="2024-11-20T12:29:46.987" v="1358" actId="478"/>
          <ac:picMkLst>
            <pc:docMk/>
            <pc:sldMk cId="3045345788" sldId="445"/>
            <ac:picMk id="25" creationId="{F69E0849-CAF2-D434-7DCE-F7972BD49437}"/>
          </ac:picMkLst>
        </pc:picChg>
        <pc:picChg chg="del">
          <ac:chgData name="firazsidqi" userId="51388aab-6cd2-4dcf-9d6c-f13fe48edf7a" providerId="ADAL" clId="{409A1206-E38B-4859-8C0E-8D76CB4D9847}" dt="2024-11-20T12:29:46.987" v="1358" actId="478"/>
          <ac:picMkLst>
            <pc:docMk/>
            <pc:sldMk cId="3045345788" sldId="445"/>
            <ac:picMk id="27" creationId="{7BC19F50-ACA9-75F9-054C-EA640B5DF96E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6.545" v="1618" actId="313"/>
        <pc:sldMkLst>
          <pc:docMk/>
          <pc:sldMk cId="825236691" sldId="446"/>
        </pc:sldMkLst>
        <pc:spChg chg="mod">
          <ac:chgData name="firazsidqi" userId="51388aab-6cd2-4dcf-9d6c-f13fe48edf7a" providerId="ADAL" clId="{409A1206-E38B-4859-8C0E-8D76CB4D9847}" dt="2024-11-20T13:45:06.545" v="1618" actId="313"/>
          <ac:spMkLst>
            <pc:docMk/>
            <pc:sldMk cId="825236691" sldId="446"/>
            <ac:spMk id="2" creationId="{94B67995-C24E-3F35-BD18-E8FAEF3EABF2}"/>
          </ac:spMkLst>
        </pc:spChg>
        <pc:spChg chg="add del mod">
          <ac:chgData name="firazsidqi" userId="51388aab-6cd2-4dcf-9d6c-f13fe48edf7a" providerId="ADAL" clId="{409A1206-E38B-4859-8C0E-8D76CB4D9847}" dt="2024-11-20T12:30:04.672" v="1369"/>
          <ac:spMkLst>
            <pc:docMk/>
            <pc:sldMk cId="825236691" sldId="446"/>
            <ac:spMk id="5" creationId="{9EFC3C1A-35E1-16DE-1B5B-43630E1E18FC}"/>
          </ac:spMkLst>
        </pc:spChg>
        <pc:spChg chg="add del mod">
          <ac:chgData name="firazsidqi" userId="51388aab-6cd2-4dcf-9d6c-f13fe48edf7a" providerId="ADAL" clId="{409A1206-E38B-4859-8C0E-8D76CB4D9847}" dt="2024-11-20T12:30:39.469" v="1381"/>
          <ac:spMkLst>
            <pc:docMk/>
            <pc:sldMk cId="825236691" sldId="446"/>
            <ac:spMk id="13" creationId="{5C65ABBE-13E9-1B56-73D7-A6A9DFBAE005}"/>
          </ac:spMkLst>
        </pc:spChg>
        <pc:spChg chg="add del mod">
          <ac:chgData name="firazsidqi" userId="51388aab-6cd2-4dcf-9d6c-f13fe48edf7a" providerId="ADAL" clId="{409A1206-E38B-4859-8C0E-8D76CB4D9847}" dt="2024-11-20T12:31:11.026" v="1391"/>
          <ac:spMkLst>
            <pc:docMk/>
            <pc:sldMk cId="825236691" sldId="446"/>
            <ac:spMk id="19" creationId="{0B2A9A39-0C27-47FD-5139-D2A3E531D752}"/>
          </ac:spMkLst>
        </pc:spChg>
        <pc:picChg chg="del">
          <ac:chgData name="firazsidqi" userId="51388aab-6cd2-4dcf-9d6c-f13fe48edf7a" providerId="ADAL" clId="{409A1206-E38B-4859-8C0E-8D76CB4D9847}" dt="2024-11-20T12:30:03.929" v="1368" actId="478"/>
          <ac:picMkLst>
            <pc:docMk/>
            <pc:sldMk cId="825236691" sldId="446"/>
            <ac:picMk id="7" creationId="{92DE75B4-875E-0697-BD08-57F037BAA920}"/>
          </ac:picMkLst>
        </pc:picChg>
        <pc:picChg chg="add del mod">
          <ac:chgData name="firazsidqi" userId="51388aab-6cd2-4dcf-9d6c-f13fe48edf7a" providerId="ADAL" clId="{409A1206-E38B-4859-8C0E-8D76CB4D9847}" dt="2024-11-20T12:30:35.077" v="1379" actId="478"/>
          <ac:picMkLst>
            <pc:docMk/>
            <pc:sldMk cId="825236691" sldId="446"/>
            <ac:picMk id="8" creationId="{30491E8F-1D4F-93F4-B9EE-3BC6DC38B8AD}"/>
          </ac:picMkLst>
        </pc:picChg>
        <pc:picChg chg="del">
          <ac:chgData name="firazsidqi" userId="51388aab-6cd2-4dcf-9d6c-f13fe48edf7a" providerId="ADAL" clId="{409A1206-E38B-4859-8C0E-8D76CB4D9847}" dt="2024-11-20T12:30:03.929" v="1368" actId="478"/>
          <ac:picMkLst>
            <pc:docMk/>
            <pc:sldMk cId="825236691" sldId="446"/>
            <ac:picMk id="9" creationId="{00A11C3E-E10C-C7A0-F7B7-173B817DBF6A}"/>
          </ac:picMkLst>
        </pc:picChg>
        <pc:picChg chg="add del mod">
          <ac:chgData name="firazsidqi" userId="51388aab-6cd2-4dcf-9d6c-f13fe48edf7a" providerId="ADAL" clId="{409A1206-E38B-4859-8C0E-8D76CB4D9847}" dt="2024-11-20T12:30:35.077" v="1379" actId="478"/>
          <ac:picMkLst>
            <pc:docMk/>
            <pc:sldMk cId="825236691" sldId="446"/>
            <ac:picMk id="11" creationId="{DEC8506B-D703-2435-E224-6C8EA1676B34}"/>
          </ac:picMkLst>
        </pc:picChg>
        <pc:picChg chg="add del mod">
          <ac:chgData name="firazsidqi" userId="51388aab-6cd2-4dcf-9d6c-f13fe48edf7a" providerId="ADAL" clId="{409A1206-E38B-4859-8C0E-8D76CB4D9847}" dt="2024-11-20T12:31:02.066" v="1390" actId="478"/>
          <ac:picMkLst>
            <pc:docMk/>
            <pc:sldMk cId="825236691" sldId="446"/>
            <ac:picMk id="15" creationId="{2251076B-44AE-5A5E-783F-2E304E9EF222}"/>
          </ac:picMkLst>
        </pc:picChg>
        <pc:picChg chg="add del mod">
          <ac:chgData name="firazsidqi" userId="51388aab-6cd2-4dcf-9d6c-f13fe48edf7a" providerId="ADAL" clId="{409A1206-E38B-4859-8C0E-8D76CB4D9847}" dt="2024-11-20T12:31:02.066" v="1390" actId="478"/>
          <ac:picMkLst>
            <pc:docMk/>
            <pc:sldMk cId="825236691" sldId="446"/>
            <ac:picMk id="17" creationId="{1A647EEE-8F71-EB6C-2673-93A7435ADF48}"/>
          </ac:picMkLst>
        </pc:picChg>
        <pc:picChg chg="add mod">
          <ac:chgData name="firazsidqi" userId="51388aab-6cd2-4dcf-9d6c-f13fe48edf7a" providerId="ADAL" clId="{409A1206-E38B-4859-8C0E-8D76CB4D9847}" dt="2024-11-20T12:31:22.918" v="1399" actId="1076"/>
          <ac:picMkLst>
            <pc:docMk/>
            <pc:sldMk cId="825236691" sldId="446"/>
            <ac:picMk id="21" creationId="{44BB2885-4AFC-7EB4-920A-03B7065143B9}"/>
          </ac:picMkLst>
        </pc:picChg>
        <pc:picChg chg="add mod">
          <ac:chgData name="firazsidqi" userId="51388aab-6cd2-4dcf-9d6c-f13fe48edf7a" providerId="ADAL" clId="{409A1206-E38B-4859-8C0E-8D76CB4D9847}" dt="2024-11-20T12:31:20.677" v="1398" actId="1076"/>
          <ac:picMkLst>
            <pc:docMk/>
            <pc:sldMk cId="825236691" sldId="446"/>
            <ac:picMk id="23" creationId="{4CFB4487-89E5-929F-36FF-084125706C67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7.338" v="1619" actId="313"/>
        <pc:sldMkLst>
          <pc:docMk/>
          <pc:sldMk cId="1666557322" sldId="447"/>
        </pc:sldMkLst>
        <pc:spChg chg="mod">
          <ac:chgData name="firazsidqi" userId="51388aab-6cd2-4dcf-9d6c-f13fe48edf7a" providerId="ADAL" clId="{409A1206-E38B-4859-8C0E-8D76CB4D9847}" dt="2024-11-20T13:45:07.338" v="1619" actId="313"/>
          <ac:spMkLst>
            <pc:docMk/>
            <pc:sldMk cId="1666557322" sldId="447"/>
            <ac:spMk id="5" creationId="{CBD1D4CD-5EEB-9010-F10B-4CBF8A744714}"/>
          </ac:spMkLst>
        </pc:spChg>
        <pc:graphicFrameChg chg="add mod">
          <ac:chgData name="firazsidqi" userId="51388aab-6cd2-4dcf-9d6c-f13fe48edf7a" providerId="ADAL" clId="{409A1206-E38B-4859-8C0E-8D76CB4D9847}" dt="2024-11-20T12:32:43.129" v="1432"/>
          <ac:graphicFrameMkLst>
            <pc:docMk/>
            <pc:sldMk cId="1666557322" sldId="447"/>
            <ac:graphicFrameMk id="3" creationId="{92DE1653-1367-14D9-FC70-97E668C54EB0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7:43.783" v="1483" actId="14734"/>
          <ac:graphicFrameMkLst>
            <pc:docMk/>
            <pc:sldMk cId="1666557322" sldId="447"/>
            <ac:graphicFrameMk id="6" creationId="{53F2E3BC-A14B-D7AD-3BD3-37DC38DD16CB}"/>
          </ac:graphicFrameMkLst>
        </pc:graphicFrameChg>
        <pc:graphicFrameChg chg="del">
          <ac:chgData name="firazsidqi" userId="51388aab-6cd2-4dcf-9d6c-f13fe48edf7a" providerId="ADAL" clId="{409A1206-E38B-4859-8C0E-8D76CB4D9847}" dt="2024-11-20T12:32:42.078" v="1431" actId="478"/>
          <ac:graphicFrameMkLst>
            <pc:docMk/>
            <pc:sldMk cId="1666557322" sldId="447"/>
            <ac:graphicFrameMk id="8" creationId="{449A6C30-EE48-B518-5E3B-65245F393111}"/>
          </ac:graphicFrameMkLst>
        </pc:graphicFrameChg>
      </pc:sldChg>
      <pc:sldChg chg="modSp add mod">
        <pc:chgData name="firazsidqi" userId="51388aab-6cd2-4dcf-9d6c-f13fe48edf7a" providerId="ADAL" clId="{409A1206-E38B-4859-8C0E-8D76CB4D9847}" dt="2024-11-20T13:42:56.088" v="1593"/>
        <pc:sldMkLst>
          <pc:docMk/>
          <pc:sldMk cId="2806795572" sldId="448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806795572" sldId="448"/>
            <ac:spMk id="3" creationId="{C39A9C1A-2248-82F9-E8A9-1DAE06BFBDA6}"/>
          </ac:spMkLst>
        </pc:sp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2966610830" sldId="449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966610830" sldId="449"/>
            <ac:spMk id="2" creationId="{F3DFA097-33C2-F6EA-A220-9EEBEC1DB43C}"/>
          </ac:spMkLst>
        </pc:spChg>
        <pc:spChg chg="add del mod">
          <ac:chgData name="firazsidqi" userId="51388aab-6cd2-4dcf-9d6c-f13fe48edf7a" providerId="ADAL" clId="{409A1206-E38B-4859-8C0E-8D76CB4D9847}" dt="2024-11-20T12:38:21.083" v="1485"/>
          <ac:spMkLst>
            <pc:docMk/>
            <pc:sldMk cId="2966610830" sldId="449"/>
            <ac:spMk id="5" creationId="{C75623EC-A5BC-D15A-6BF6-C17587677586}"/>
          </ac:spMkLst>
        </pc:spChg>
        <pc:picChg chg="add mod">
          <ac:chgData name="firazsidqi" userId="51388aab-6cd2-4dcf-9d6c-f13fe48edf7a" providerId="ADAL" clId="{409A1206-E38B-4859-8C0E-8D76CB4D9847}" dt="2024-11-20T12:38:30.918" v="1493" actId="1076"/>
          <ac:picMkLst>
            <pc:docMk/>
            <pc:sldMk cId="2966610830" sldId="449"/>
            <ac:picMk id="7" creationId="{97A07275-DC10-9EA0-0901-9674E1D53368}"/>
          </ac:picMkLst>
        </pc:picChg>
        <pc:picChg chg="add mod">
          <ac:chgData name="firazsidqi" userId="51388aab-6cd2-4dcf-9d6c-f13fe48edf7a" providerId="ADAL" clId="{409A1206-E38B-4859-8C0E-8D76CB4D9847}" dt="2024-11-20T12:38:26.759" v="1491" actId="1076"/>
          <ac:picMkLst>
            <pc:docMk/>
            <pc:sldMk cId="2966610830" sldId="449"/>
            <ac:picMk id="9" creationId="{9D21E693-36B0-2360-95E6-7037129DAC96}"/>
          </ac:picMkLst>
        </pc:picChg>
        <pc:picChg chg="del">
          <ac:chgData name="firazsidqi" userId="51388aab-6cd2-4dcf-9d6c-f13fe48edf7a" providerId="ADAL" clId="{409A1206-E38B-4859-8C0E-8D76CB4D9847}" dt="2024-11-20T12:38:20.305" v="1484" actId="478"/>
          <ac:picMkLst>
            <pc:docMk/>
            <pc:sldMk cId="2966610830" sldId="449"/>
            <ac:picMk id="15" creationId="{1B6F3760-F2FF-8217-84C5-4324AB8F9783}"/>
          </ac:picMkLst>
        </pc:picChg>
        <pc:picChg chg="del">
          <ac:chgData name="firazsidqi" userId="51388aab-6cd2-4dcf-9d6c-f13fe48edf7a" providerId="ADAL" clId="{409A1206-E38B-4859-8C0E-8D76CB4D9847}" dt="2024-11-20T12:38:20.305" v="1484" actId="478"/>
          <ac:picMkLst>
            <pc:docMk/>
            <pc:sldMk cId="2966610830" sldId="449"/>
            <ac:picMk id="17" creationId="{6D6F179C-EF81-CEB1-9EDF-927A6E2346B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2220078028" sldId="450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220078028" sldId="450"/>
            <ac:spMk id="2" creationId="{78B184A2-F051-EE71-FAD5-349968A5ED40}"/>
          </ac:spMkLst>
        </pc:spChg>
        <pc:spChg chg="add del mod">
          <ac:chgData name="firazsidqi" userId="51388aab-6cd2-4dcf-9d6c-f13fe48edf7a" providerId="ADAL" clId="{409A1206-E38B-4859-8C0E-8D76CB4D9847}" dt="2024-11-20T12:38:42.854" v="1495"/>
          <ac:spMkLst>
            <pc:docMk/>
            <pc:sldMk cId="2220078028" sldId="450"/>
            <ac:spMk id="5" creationId="{2285778F-853D-E175-BC50-FAE8F26576D9}"/>
          </ac:spMkLst>
        </pc:spChg>
        <pc:picChg chg="add mod">
          <ac:chgData name="firazsidqi" userId="51388aab-6cd2-4dcf-9d6c-f13fe48edf7a" providerId="ADAL" clId="{409A1206-E38B-4859-8C0E-8D76CB4D9847}" dt="2024-11-20T12:38:53.759" v="1503" actId="1076"/>
          <ac:picMkLst>
            <pc:docMk/>
            <pc:sldMk cId="2220078028" sldId="450"/>
            <ac:picMk id="7" creationId="{8D8805AF-7C29-3B1F-918B-8B85E74EE8CE}"/>
          </ac:picMkLst>
        </pc:picChg>
        <pc:picChg chg="add mod">
          <ac:chgData name="firazsidqi" userId="51388aab-6cd2-4dcf-9d6c-f13fe48edf7a" providerId="ADAL" clId="{409A1206-E38B-4859-8C0E-8D76CB4D9847}" dt="2024-11-20T12:38:49.638" v="1501" actId="1076"/>
          <ac:picMkLst>
            <pc:docMk/>
            <pc:sldMk cId="2220078028" sldId="450"/>
            <ac:picMk id="9" creationId="{73F202A2-61AE-9851-F106-B7EF0E5B285F}"/>
          </ac:picMkLst>
        </pc:picChg>
        <pc:picChg chg="del">
          <ac:chgData name="firazsidqi" userId="51388aab-6cd2-4dcf-9d6c-f13fe48edf7a" providerId="ADAL" clId="{409A1206-E38B-4859-8C0E-8D76CB4D9847}" dt="2024-11-20T12:38:42.071" v="1494" actId="478"/>
          <ac:picMkLst>
            <pc:docMk/>
            <pc:sldMk cId="2220078028" sldId="450"/>
            <ac:picMk id="15" creationId="{436A5683-DACB-7627-8E8B-AABD99617A2C}"/>
          </ac:picMkLst>
        </pc:picChg>
        <pc:picChg chg="del">
          <ac:chgData name="firazsidqi" userId="51388aab-6cd2-4dcf-9d6c-f13fe48edf7a" providerId="ADAL" clId="{409A1206-E38B-4859-8C0E-8D76CB4D9847}" dt="2024-11-20T12:38:42.071" v="1494" actId="478"/>
          <ac:picMkLst>
            <pc:docMk/>
            <pc:sldMk cId="2220078028" sldId="450"/>
            <ac:picMk id="17" creationId="{75B17628-C8CE-84F9-35AF-CBD559EC774C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1403339689" sldId="451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403339689" sldId="451"/>
            <ac:spMk id="2" creationId="{E9C20B37-33CC-DBD6-37E3-5702C0C4B88A}"/>
          </ac:spMkLst>
        </pc:spChg>
        <pc:spChg chg="add del mod">
          <ac:chgData name="firazsidqi" userId="51388aab-6cd2-4dcf-9d6c-f13fe48edf7a" providerId="ADAL" clId="{409A1206-E38B-4859-8C0E-8D76CB4D9847}" dt="2024-11-20T12:39:04.634" v="1507"/>
          <ac:spMkLst>
            <pc:docMk/>
            <pc:sldMk cId="1403339689" sldId="451"/>
            <ac:spMk id="5" creationId="{5DFFF377-5EEF-6606-98C2-AE9DDA4947CE}"/>
          </ac:spMkLst>
        </pc:spChg>
        <pc:picChg chg="add mod">
          <ac:chgData name="firazsidqi" userId="51388aab-6cd2-4dcf-9d6c-f13fe48edf7a" providerId="ADAL" clId="{409A1206-E38B-4859-8C0E-8D76CB4D9847}" dt="2024-11-20T12:39:17.712" v="1515" actId="1076"/>
          <ac:picMkLst>
            <pc:docMk/>
            <pc:sldMk cId="1403339689" sldId="451"/>
            <ac:picMk id="7" creationId="{C08D0B68-B77E-2BE7-7E92-52EE5386FFC5}"/>
          </ac:picMkLst>
        </pc:picChg>
        <pc:picChg chg="add mod">
          <ac:chgData name="firazsidqi" userId="51388aab-6cd2-4dcf-9d6c-f13fe48edf7a" providerId="ADAL" clId="{409A1206-E38B-4859-8C0E-8D76CB4D9847}" dt="2024-11-20T12:39:20.041" v="1516" actId="1076"/>
          <ac:picMkLst>
            <pc:docMk/>
            <pc:sldMk cId="1403339689" sldId="451"/>
            <ac:picMk id="9" creationId="{7343FF05-2A41-8D7D-48CD-04EF8E6BB444}"/>
          </ac:picMkLst>
        </pc:picChg>
        <pc:picChg chg="del mod">
          <ac:chgData name="firazsidqi" userId="51388aab-6cd2-4dcf-9d6c-f13fe48edf7a" providerId="ADAL" clId="{409A1206-E38B-4859-8C0E-8D76CB4D9847}" dt="2024-11-20T12:39:01.477" v="1506" actId="478"/>
          <ac:picMkLst>
            <pc:docMk/>
            <pc:sldMk cId="1403339689" sldId="451"/>
            <ac:picMk id="13" creationId="{8809BAD1-50F3-60BD-45C6-4D1D7DDB7BE2}"/>
          </ac:picMkLst>
        </pc:picChg>
        <pc:picChg chg="del">
          <ac:chgData name="firazsidqi" userId="51388aab-6cd2-4dcf-9d6c-f13fe48edf7a" providerId="ADAL" clId="{409A1206-E38B-4859-8C0E-8D76CB4D9847}" dt="2024-11-20T12:39:01.477" v="1506" actId="478"/>
          <ac:picMkLst>
            <pc:docMk/>
            <pc:sldMk cId="1403339689" sldId="451"/>
            <ac:picMk id="15" creationId="{27DE2A2A-E156-1607-8230-309771A4E52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3046787541" sldId="452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3046787541" sldId="452"/>
            <ac:spMk id="2" creationId="{2DDF7DF8-340B-0AAA-75EA-D1EEA1D6D585}"/>
          </ac:spMkLst>
        </pc:spChg>
        <pc:spChg chg="add del mod">
          <ac:chgData name="firazsidqi" userId="51388aab-6cd2-4dcf-9d6c-f13fe48edf7a" providerId="ADAL" clId="{409A1206-E38B-4859-8C0E-8D76CB4D9847}" dt="2024-11-20T12:39:29.840" v="1518"/>
          <ac:spMkLst>
            <pc:docMk/>
            <pc:sldMk cId="3046787541" sldId="452"/>
            <ac:spMk id="5" creationId="{49CF2B77-F039-930F-7398-E06E3E5C6DAB}"/>
          </ac:spMkLst>
        </pc:spChg>
        <pc:picChg chg="add mod">
          <ac:chgData name="firazsidqi" userId="51388aab-6cd2-4dcf-9d6c-f13fe48edf7a" providerId="ADAL" clId="{409A1206-E38B-4859-8C0E-8D76CB4D9847}" dt="2024-11-20T12:39:41.135" v="1526" actId="1076"/>
          <ac:picMkLst>
            <pc:docMk/>
            <pc:sldMk cId="3046787541" sldId="452"/>
            <ac:picMk id="7" creationId="{A10E1150-7F3A-8782-2772-7B2BB33B1E12}"/>
          </ac:picMkLst>
        </pc:picChg>
        <pc:picChg chg="add mod">
          <ac:chgData name="firazsidqi" userId="51388aab-6cd2-4dcf-9d6c-f13fe48edf7a" providerId="ADAL" clId="{409A1206-E38B-4859-8C0E-8D76CB4D9847}" dt="2024-11-20T12:39:38.558" v="1525" actId="1076"/>
          <ac:picMkLst>
            <pc:docMk/>
            <pc:sldMk cId="3046787541" sldId="452"/>
            <ac:picMk id="9" creationId="{07418146-6F98-68F2-9E04-03C12F9F1B09}"/>
          </ac:picMkLst>
        </pc:picChg>
        <pc:picChg chg="del">
          <ac:chgData name="firazsidqi" userId="51388aab-6cd2-4dcf-9d6c-f13fe48edf7a" providerId="ADAL" clId="{409A1206-E38B-4859-8C0E-8D76CB4D9847}" dt="2024-11-20T12:39:26.861" v="1517" actId="478"/>
          <ac:picMkLst>
            <pc:docMk/>
            <pc:sldMk cId="3046787541" sldId="452"/>
            <ac:picMk id="21" creationId="{49572636-56BF-6D04-518E-796A9AC91EE1}"/>
          </ac:picMkLst>
        </pc:picChg>
        <pc:picChg chg="del">
          <ac:chgData name="firazsidqi" userId="51388aab-6cd2-4dcf-9d6c-f13fe48edf7a" providerId="ADAL" clId="{409A1206-E38B-4859-8C0E-8D76CB4D9847}" dt="2024-11-20T12:39:26.861" v="1517" actId="478"/>
          <ac:picMkLst>
            <pc:docMk/>
            <pc:sldMk cId="3046787541" sldId="452"/>
            <ac:picMk id="23" creationId="{E63BB78B-2138-8A7D-FFF2-96E533F1328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2659434360" sldId="453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659434360" sldId="453"/>
            <ac:spMk id="5" creationId="{8352A736-8D43-7452-DBD3-E8C481B74E5B}"/>
          </ac:spMkLst>
        </pc:spChg>
        <pc:graphicFrameChg chg="add mod modGraphic">
          <ac:chgData name="firazsidqi" userId="51388aab-6cd2-4dcf-9d6c-f13fe48edf7a" providerId="ADAL" clId="{409A1206-E38B-4859-8C0E-8D76CB4D9847}" dt="2024-11-20T12:40:57.620" v="1530" actId="20577"/>
          <ac:graphicFrameMkLst>
            <pc:docMk/>
            <pc:sldMk cId="2659434360" sldId="453"/>
            <ac:graphicFrameMk id="3" creationId="{45FB8E7B-167C-E5A5-7517-490BA2369EFF}"/>
          </ac:graphicFrameMkLst>
        </pc:graphicFrameChg>
        <pc:graphicFrameChg chg="del">
          <ac:chgData name="firazsidqi" userId="51388aab-6cd2-4dcf-9d6c-f13fe48edf7a" providerId="ADAL" clId="{409A1206-E38B-4859-8C0E-8D76CB4D9847}" dt="2024-11-20T12:40:53.091" v="1527" actId="478"/>
          <ac:graphicFrameMkLst>
            <pc:docMk/>
            <pc:sldMk cId="2659434360" sldId="453"/>
            <ac:graphicFrameMk id="6" creationId="{DA1083CB-1485-4072-127E-E1D5386DAE43}"/>
          </ac:graphicFrameMkLst>
        </pc:graphicFrameChg>
        <pc:graphicFrameChg chg="add mod">
          <ac:chgData name="firazsidqi" userId="51388aab-6cd2-4dcf-9d6c-f13fe48edf7a" providerId="ADAL" clId="{409A1206-E38B-4859-8C0E-8D76CB4D9847}" dt="2024-11-20T12:40:59.143" v="1531"/>
          <ac:graphicFrameMkLst>
            <pc:docMk/>
            <pc:sldMk cId="2659434360" sldId="453"/>
            <ac:graphicFrameMk id="7" creationId="{94B7FA5F-2DF5-04C8-9E21-92BEE65DC674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3:42:56.088" v="1593"/>
          <ac:graphicFrameMkLst>
            <pc:docMk/>
            <pc:sldMk cId="2659434360" sldId="453"/>
            <ac:graphicFrameMk id="8" creationId="{B9E00649-5D37-FB89-138D-592393E18D25}"/>
          </ac:graphicFrameMkLst>
        </pc:graphicFrameChg>
      </pc:sldChg>
    </pc:docChg>
  </pc:docChgLst>
  <pc:docChgLst>
    <pc:chgData name="Firas Quthbi Sidqi" userId="5d4a8802-a5f5-42e6-ba4c-e5eacfd93cdf" providerId="ADAL" clId="{6623497A-4AA0-4590-B335-3C4FE4599FF3}"/>
    <pc:docChg chg="undo redo custSel addSld delSld modSld sldOrd addSection delSection modSection">
      <pc:chgData name="Firas Quthbi Sidqi" userId="5d4a8802-a5f5-42e6-ba4c-e5eacfd93cdf" providerId="ADAL" clId="{6623497A-4AA0-4590-B335-3C4FE4599FF3}" dt="2024-10-22T02:02:14.019" v="2408" actId="478"/>
      <pc:docMkLst>
        <pc:docMk/>
      </pc:docMkLst>
      <pc:sldChg chg="modSp mod">
        <pc:chgData name="Firas Quthbi Sidqi" userId="5d4a8802-a5f5-42e6-ba4c-e5eacfd93cdf" providerId="ADAL" clId="{6623497A-4AA0-4590-B335-3C4FE4599FF3}" dt="2024-10-22T00:34:35.106" v="25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6623497A-4AA0-4590-B335-3C4FE4599FF3}" dt="2024-10-22T00:34:35.106" v="25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s Quthbi Sidqi" userId="5d4a8802-a5f5-42e6-ba4c-e5eacfd93cdf" providerId="ADAL" clId="{6623497A-4AA0-4590-B335-3C4FE4599FF3}" dt="2024-10-22T01:55:35.592" v="2294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6623497A-4AA0-4590-B335-3C4FE4599FF3}" dt="2024-10-22T01:55:35.592" v="2294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addSp delSp modSp mod modNotesTx">
        <pc:chgData name="Firas Quthbi Sidqi" userId="5d4a8802-a5f5-42e6-ba4c-e5eacfd93cdf" providerId="ADAL" clId="{6623497A-4AA0-4590-B335-3C4FE4599FF3}" dt="2024-10-22T01:02:48.373" v="317" actId="1076"/>
        <pc:sldMkLst>
          <pc:docMk/>
          <pc:sldMk cId="2771939539" sldId="259"/>
        </pc:sldMkLst>
        <pc:spChg chg="mod">
          <ac:chgData name="Firas Quthbi Sidqi" userId="5d4a8802-a5f5-42e6-ba4c-e5eacfd93cdf" providerId="ADAL" clId="{6623497A-4AA0-4590-B335-3C4FE4599FF3}" dt="2024-10-22T01:02:48.373" v="317" actId="1076"/>
          <ac:spMkLst>
            <pc:docMk/>
            <pc:sldMk cId="2771939539" sldId="259"/>
            <ac:spMk id="2" creationId="{BCA110F2-AC10-41C4-812C-1FCE5D806117}"/>
          </ac:spMkLst>
        </pc:spChg>
        <pc:spChg chg="del">
          <ac:chgData name="Firas Quthbi Sidqi" userId="5d4a8802-a5f5-42e6-ba4c-e5eacfd93cdf" providerId="ADAL" clId="{6623497A-4AA0-4590-B335-3C4FE4599FF3}" dt="2024-10-22T00:55:26.717" v="118" actId="478"/>
          <ac:spMkLst>
            <pc:docMk/>
            <pc:sldMk cId="2771939539" sldId="259"/>
            <ac:spMk id="4" creationId="{738E755E-75DE-43CF-914E-B44E180D6B79}"/>
          </ac:spMkLst>
        </pc:sp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7" creationId="{0738F183-0964-844B-D63D-89F53151F341}"/>
          </ac:graphicFrameMkLst>
        </pc:graphicFrame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8" creationId="{01B197F6-A5C6-4A0A-0406-D723F1BCD184}"/>
          </ac:graphicFrameMkLst>
        </pc:graphicFrame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9" creationId="{10735026-569B-6BA2-C8EB-450369E20B98}"/>
          </ac:graphicFrameMkLst>
        </pc:graphicFrame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10" creationId="{5A7156EB-9F80-6DA9-1505-F0DF0B40D743}"/>
          </ac:graphicFrameMkLst>
        </pc:graphicFrameChg>
        <pc:picChg chg="del">
          <ac:chgData name="Firas Quthbi Sidqi" userId="5d4a8802-a5f5-42e6-ba4c-e5eacfd93cdf" providerId="ADAL" clId="{6623497A-4AA0-4590-B335-3C4FE4599FF3}" dt="2024-10-22T00:55:26.717" v="118" actId="478"/>
          <ac:picMkLst>
            <pc:docMk/>
            <pc:sldMk cId="2771939539" sldId="259"/>
            <ac:picMk id="5" creationId="{86C10B1E-F9FB-606D-6D2C-E9A4437C93A7}"/>
          </ac:picMkLst>
        </pc:picChg>
        <pc:picChg chg="add mod">
          <ac:chgData name="Firas Quthbi Sidqi" userId="5d4a8802-a5f5-42e6-ba4c-e5eacfd93cdf" providerId="ADAL" clId="{6623497A-4AA0-4590-B335-3C4FE4599FF3}" dt="2024-10-22T00:59:38.542" v="193" actId="1076"/>
          <ac:picMkLst>
            <pc:docMk/>
            <pc:sldMk cId="2771939539" sldId="259"/>
            <ac:picMk id="6" creationId="{BEF3318B-B32B-1A84-7083-A7BCE8B15538}"/>
          </ac:picMkLst>
        </pc:picChg>
        <pc:picChg chg="add mod">
          <ac:chgData name="Firas Quthbi Sidqi" userId="5d4a8802-a5f5-42e6-ba4c-e5eacfd93cdf" providerId="ADAL" clId="{6623497A-4AA0-4590-B335-3C4FE4599FF3}" dt="2024-10-22T00:55:58.558" v="146" actId="1076"/>
          <ac:picMkLst>
            <pc:docMk/>
            <pc:sldMk cId="2771939539" sldId="259"/>
            <ac:picMk id="12" creationId="{BFD1ED93-D0C6-9615-9C77-407904A5426B}"/>
          </ac:picMkLst>
        </pc:picChg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572451064" sldId="263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909216801" sldId="265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607613478" sldId="270"/>
        </pc:sldMkLst>
      </pc:sldChg>
      <pc:sldChg chg="modSp mod setBg">
        <pc:chgData name="Firas Quthbi Sidqi" userId="5d4a8802-a5f5-42e6-ba4c-e5eacfd93cdf" providerId="ADAL" clId="{6623497A-4AA0-4590-B335-3C4FE4599FF3}" dt="2024-10-22T01:39:10.121" v="1714"/>
        <pc:sldMkLst>
          <pc:docMk/>
          <pc:sldMk cId="2258832831" sldId="272"/>
        </pc:sldMkLst>
        <pc:spChg chg="mod">
          <ac:chgData name="Firas Quthbi Sidqi" userId="5d4a8802-a5f5-42e6-ba4c-e5eacfd93cdf" providerId="ADAL" clId="{6623497A-4AA0-4590-B335-3C4FE4599FF3}" dt="2024-10-22T00:57:48.644" v="192" actId="20577"/>
          <ac:spMkLst>
            <pc:docMk/>
            <pc:sldMk cId="2258832831" sldId="272"/>
            <ac:spMk id="3" creationId="{72C333A7-070F-4747-8864-78D1753C82EB}"/>
          </ac:spMkLst>
        </pc:spChg>
      </pc:sldChg>
      <pc:sldChg chg="modSp mod">
        <pc:chgData name="Firas Quthbi Sidqi" userId="5d4a8802-a5f5-42e6-ba4c-e5eacfd93cdf" providerId="ADAL" clId="{6623497A-4AA0-4590-B335-3C4FE4599FF3}" dt="2024-10-22T01:15:19.849" v="906" actId="20577"/>
        <pc:sldMkLst>
          <pc:docMk/>
          <pc:sldMk cId="2629509934" sldId="286"/>
        </pc:sldMkLst>
        <pc:spChg chg="mod">
          <ac:chgData name="Firas Quthbi Sidqi" userId="5d4a8802-a5f5-42e6-ba4c-e5eacfd93cdf" providerId="ADAL" clId="{6623497A-4AA0-4590-B335-3C4FE4599FF3}" dt="2024-10-22T01:05:31.170" v="477" actId="20577"/>
          <ac:spMkLst>
            <pc:docMk/>
            <pc:sldMk cId="2629509934" sldId="286"/>
            <ac:spMk id="2" creationId="{1858E83A-5407-6BB6-E6EF-512C2418AACE}"/>
          </ac:spMkLst>
        </pc:spChg>
        <pc:spChg chg="mod">
          <ac:chgData name="Firas Quthbi Sidqi" userId="5d4a8802-a5f5-42e6-ba4c-e5eacfd93cdf" providerId="ADAL" clId="{6623497A-4AA0-4590-B335-3C4FE4599FF3}" dt="2024-10-22T01:15:19.849" v="906" actId="20577"/>
          <ac:spMkLst>
            <pc:docMk/>
            <pc:sldMk cId="2629509934" sldId="286"/>
            <ac:spMk id="3" creationId="{AF08F759-4642-8752-3E55-4F459FCD6E4C}"/>
          </ac:spMkLst>
        </pc:spChg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580297076" sldId="287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298786945" sldId="289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048696128" sldId="290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894776303" sldId="291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773747405" sldId="292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642191098" sldId="293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665482707" sldId="294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507660745" sldId="295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970565483" sldId="296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4211976572" sldId="297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765015392" sldId="298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794274938" sldId="299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1868980835" sldId="300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1095156780" sldId="301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1386417910" sldId="302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1031000" sldId="303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292162073" sldId="304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4110197588" sldId="305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622547612" sldId="306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4046132797" sldId="307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632311559" sldId="308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664042219" sldId="309"/>
        </pc:sldMkLst>
      </pc:sldChg>
      <pc:sldChg chg="delSp modSp add del mod">
        <pc:chgData name="Firas Quthbi Sidqi" userId="5d4a8802-a5f5-42e6-ba4c-e5eacfd93cdf" providerId="ADAL" clId="{6623497A-4AA0-4590-B335-3C4FE4599FF3}" dt="2024-10-22T01:01:19.769" v="255" actId="2696"/>
        <pc:sldMkLst>
          <pc:docMk/>
          <pc:sldMk cId="16889708" sldId="310"/>
        </pc:sldMkLst>
        <pc:picChg chg="del mod">
          <ac:chgData name="Firas Quthbi Sidqi" userId="5d4a8802-a5f5-42e6-ba4c-e5eacfd93cdf" providerId="ADAL" clId="{6623497A-4AA0-4590-B335-3C4FE4599FF3}" dt="2024-10-22T01:00:56.253" v="224" actId="478"/>
          <ac:picMkLst>
            <pc:docMk/>
            <pc:sldMk cId="16889708" sldId="310"/>
            <ac:picMk id="6" creationId="{BEF3318B-B32B-1A84-7083-A7BCE8B15538}"/>
          </ac:picMkLst>
        </pc:picChg>
        <pc:picChg chg="del">
          <ac:chgData name="Firas Quthbi Sidqi" userId="5d4a8802-a5f5-42e6-ba4c-e5eacfd93cdf" providerId="ADAL" clId="{6623497A-4AA0-4590-B335-3C4FE4599FF3}" dt="2024-10-22T01:00:56.995" v="225" actId="478"/>
          <ac:picMkLst>
            <pc:docMk/>
            <pc:sldMk cId="16889708" sldId="310"/>
            <ac:picMk id="12" creationId="{BFD1ED93-D0C6-9615-9C77-407904A5426B}"/>
          </ac:picMkLst>
        </pc:picChg>
      </pc:sldChg>
      <pc:sldChg chg="modSp new mod">
        <pc:chgData name="Firas Quthbi Sidqi" userId="5d4a8802-a5f5-42e6-ba4c-e5eacfd93cdf" providerId="ADAL" clId="{6623497A-4AA0-4590-B335-3C4FE4599FF3}" dt="2024-10-22T01:20:44.908" v="1089" actId="20577"/>
        <pc:sldMkLst>
          <pc:docMk/>
          <pc:sldMk cId="3307394946" sldId="311"/>
        </pc:sldMkLst>
        <pc:spChg chg="mod">
          <ac:chgData name="Firas Quthbi Sidqi" userId="5d4a8802-a5f5-42e6-ba4c-e5eacfd93cdf" providerId="ADAL" clId="{6623497A-4AA0-4590-B335-3C4FE4599FF3}" dt="2024-10-22T01:01:14.699" v="254" actId="20577"/>
          <ac:spMkLst>
            <pc:docMk/>
            <pc:sldMk cId="3307394946" sldId="311"/>
            <ac:spMk id="2" creationId="{5E9CE882-08F7-6D6B-3629-BF4AD7E210F3}"/>
          </ac:spMkLst>
        </pc:spChg>
        <pc:spChg chg="mod">
          <ac:chgData name="Firas Quthbi Sidqi" userId="5d4a8802-a5f5-42e6-ba4c-e5eacfd93cdf" providerId="ADAL" clId="{6623497A-4AA0-4590-B335-3C4FE4599FF3}" dt="2024-10-22T01:20:44.908" v="1089" actId="20577"/>
          <ac:spMkLst>
            <pc:docMk/>
            <pc:sldMk cId="3307394946" sldId="311"/>
            <ac:spMk id="3" creationId="{95789C1E-36AE-FFC1-3E9F-CBA557A7ED8B}"/>
          </ac:spMkLst>
        </pc:spChg>
      </pc:sldChg>
      <pc:sldChg chg="addSp modSp new mod">
        <pc:chgData name="Firas Quthbi Sidqi" userId="5d4a8802-a5f5-42e6-ba4c-e5eacfd93cdf" providerId="ADAL" clId="{6623497A-4AA0-4590-B335-3C4FE4599FF3}" dt="2024-10-22T01:40:40.815" v="1785" actId="404"/>
        <pc:sldMkLst>
          <pc:docMk/>
          <pc:sldMk cId="2421972651" sldId="312"/>
        </pc:sldMkLst>
        <pc:spChg chg="mod">
          <ac:chgData name="Firas Quthbi Sidqi" userId="5d4a8802-a5f5-42e6-ba4c-e5eacfd93cdf" providerId="ADAL" clId="{6623497A-4AA0-4590-B335-3C4FE4599FF3}" dt="2024-10-22T01:40:40.815" v="1785" actId="404"/>
          <ac:spMkLst>
            <pc:docMk/>
            <pc:sldMk cId="2421972651" sldId="312"/>
            <ac:spMk id="2" creationId="{4C09FA92-8D2F-2021-1AF5-64964E4B5DCD}"/>
          </ac:spMkLst>
        </pc:spChg>
        <pc:spChg chg="mod">
          <ac:chgData name="Firas Quthbi Sidqi" userId="5d4a8802-a5f5-42e6-ba4c-e5eacfd93cdf" providerId="ADAL" clId="{6623497A-4AA0-4590-B335-3C4FE4599FF3}" dt="2024-10-22T01:22:36.898" v="1160" actId="207"/>
          <ac:spMkLst>
            <pc:docMk/>
            <pc:sldMk cId="2421972651" sldId="312"/>
            <ac:spMk id="3" creationId="{F1796B07-5FBE-FF5B-72F6-ED683244151E}"/>
          </ac:spMkLst>
        </pc:spChg>
        <pc:picChg chg="add mod">
          <ac:chgData name="Firas Quthbi Sidqi" userId="5d4a8802-a5f5-42e6-ba4c-e5eacfd93cdf" providerId="ADAL" clId="{6623497A-4AA0-4590-B335-3C4FE4599FF3}" dt="2024-10-22T01:18:51.940" v="1038" actId="1076"/>
          <ac:picMkLst>
            <pc:docMk/>
            <pc:sldMk cId="2421972651" sldId="312"/>
            <ac:picMk id="6" creationId="{15553F97-D9A9-C27D-CB67-771D848D2AC2}"/>
          </ac:picMkLst>
        </pc:picChg>
        <pc:picChg chg="add mod">
          <ac:chgData name="Firas Quthbi Sidqi" userId="5d4a8802-a5f5-42e6-ba4c-e5eacfd93cdf" providerId="ADAL" clId="{6623497A-4AA0-4590-B335-3C4FE4599FF3}" dt="2024-10-22T01:18:43.581" v="1035" actId="14100"/>
          <ac:picMkLst>
            <pc:docMk/>
            <pc:sldMk cId="2421972651" sldId="312"/>
            <ac:picMk id="8" creationId="{A500CC40-AB12-F925-32F7-001620BD4B8D}"/>
          </ac:picMkLst>
        </pc:picChg>
      </pc:sldChg>
      <pc:sldChg chg="addSp modSp new mod">
        <pc:chgData name="Firas Quthbi Sidqi" userId="5d4a8802-a5f5-42e6-ba4c-e5eacfd93cdf" providerId="ADAL" clId="{6623497A-4AA0-4590-B335-3C4FE4599FF3}" dt="2024-10-22T01:40:45.041" v="1792" actId="20577"/>
        <pc:sldMkLst>
          <pc:docMk/>
          <pc:sldMk cId="3691911125" sldId="313"/>
        </pc:sldMkLst>
        <pc:spChg chg="mod">
          <ac:chgData name="Firas Quthbi Sidqi" userId="5d4a8802-a5f5-42e6-ba4c-e5eacfd93cdf" providerId="ADAL" clId="{6623497A-4AA0-4590-B335-3C4FE4599FF3}" dt="2024-10-22T01:40:45.041" v="1792" actId="20577"/>
          <ac:spMkLst>
            <pc:docMk/>
            <pc:sldMk cId="3691911125" sldId="313"/>
            <ac:spMk id="2" creationId="{68294747-372A-FED2-6A0B-534FD2B51AB3}"/>
          </ac:spMkLst>
        </pc:spChg>
        <pc:spChg chg="mod">
          <ac:chgData name="Firas Quthbi Sidqi" userId="5d4a8802-a5f5-42e6-ba4c-e5eacfd93cdf" providerId="ADAL" clId="{6623497A-4AA0-4590-B335-3C4FE4599FF3}" dt="2024-10-22T01:24:50.791" v="1179" actId="5793"/>
          <ac:spMkLst>
            <pc:docMk/>
            <pc:sldMk cId="3691911125" sldId="313"/>
            <ac:spMk id="3" creationId="{CAC315D4-4F01-56CE-4297-A31BDADE5D31}"/>
          </ac:spMkLst>
        </pc:spChg>
        <pc:picChg chg="add mod">
          <ac:chgData name="Firas Quthbi Sidqi" userId="5d4a8802-a5f5-42e6-ba4c-e5eacfd93cdf" providerId="ADAL" clId="{6623497A-4AA0-4590-B335-3C4FE4599FF3}" dt="2024-10-22T01:24:56.546" v="1182" actId="1076"/>
          <ac:picMkLst>
            <pc:docMk/>
            <pc:sldMk cId="3691911125" sldId="313"/>
            <ac:picMk id="5" creationId="{9BEEF0D6-3D61-3407-536D-82448D4BF40B}"/>
          </ac:picMkLst>
        </pc:picChg>
      </pc:sldChg>
      <pc:sldChg chg="modSp add del mod">
        <pc:chgData name="Firas Quthbi Sidqi" userId="5d4a8802-a5f5-42e6-ba4c-e5eacfd93cdf" providerId="ADAL" clId="{6623497A-4AA0-4590-B335-3C4FE4599FF3}" dt="2024-10-22T01:25:34.937" v="1200" actId="2696"/>
        <pc:sldMkLst>
          <pc:docMk/>
          <pc:sldMk cId="1306259981" sldId="314"/>
        </pc:sldMkLst>
        <pc:spChg chg="mod">
          <ac:chgData name="Firas Quthbi Sidqi" userId="5d4a8802-a5f5-42e6-ba4c-e5eacfd93cdf" providerId="ADAL" clId="{6623497A-4AA0-4590-B335-3C4FE4599FF3}" dt="2024-10-22T01:25:29.466" v="1199" actId="20577"/>
          <ac:spMkLst>
            <pc:docMk/>
            <pc:sldMk cId="1306259981" sldId="314"/>
            <ac:spMk id="2" creationId="{4C09FA92-8D2F-2021-1AF5-64964E4B5DCD}"/>
          </ac:spMkLst>
        </pc:spChg>
      </pc:sldChg>
      <pc:sldChg chg="modSp new mod">
        <pc:chgData name="Firas Quthbi Sidqi" userId="5d4a8802-a5f5-42e6-ba4c-e5eacfd93cdf" providerId="ADAL" clId="{6623497A-4AA0-4590-B335-3C4FE4599FF3}" dt="2024-10-22T01:37:55.715" v="1685"/>
        <pc:sldMkLst>
          <pc:docMk/>
          <pc:sldMk cId="3860356200" sldId="314"/>
        </pc:sldMkLst>
        <pc:spChg chg="mod">
          <ac:chgData name="Firas Quthbi Sidqi" userId="5d4a8802-a5f5-42e6-ba4c-e5eacfd93cdf" providerId="ADAL" clId="{6623497A-4AA0-4590-B335-3C4FE4599FF3}" dt="2024-10-22T01:25:48.700" v="1220" actId="20577"/>
          <ac:spMkLst>
            <pc:docMk/>
            <pc:sldMk cId="3860356200" sldId="314"/>
            <ac:spMk id="2" creationId="{FCD1D483-7699-6E7D-58AB-F79FCD23A9C9}"/>
          </ac:spMkLst>
        </pc:spChg>
        <pc:spChg chg="mod">
          <ac:chgData name="Firas Quthbi Sidqi" userId="5d4a8802-a5f5-42e6-ba4c-e5eacfd93cdf" providerId="ADAL" clId="{6623497A-4AA0-4590-B335-3C4FE4599FF3}" dt="2024-10-22T01:37:55.715" v="1685"/>
          <ac:spMkLst>
            <pc:docMk/>
            <pc:sldMk cId="3860356200" sldId="314"/>
            <ac:spMk id="3" creationId="{762FD17A-FC7F-89DE-CF85-CD4B80B90956}"/>
          </ac:spMkLst>
        </pc:spChg>
      </pc:sldChg>
      <pc:sldChg chg="new del">
        <pc:chgData name="Firas Quthbi Sidqi" userId="5d4a8802-a5f5-42e6-ba4c-e5eacfd93cdf" providerId="ADAL" clId="{6623497A-4AA0-4590-B335-3C4FE4599FF3}" dt="2024-10-22T01:39:39.336" v="1753" actId="2696"/>
        <pc:sldMkLst>
          <pc:docMk/>
          <pc:sldMk cId="1800699159" sldId="315"/>
        </pc:sldMkLst>
      </pc:sldChg>
      <pc:sldChg chg="modSp add mod">
        <pc:chgData name="Firas Quthbi Sidqi" userId="5d4a8802-a5f5-42e6-ba4c-e5eacfd93cdf" providerId="ADAL" clId="{6623497A-4AA0-4590-B335-3C4FE4599FF3}" dt="2024-10-22T01:38:22.769" v="1702" actId="20577"/>
        <pc:sldMkLst>
          <pc:docMk/>
          <pc:sldMk cId="828691911" sldId="316"/>
        </pc:sldMkLst>
        <pc:spChg chg="mod">
          <ac:chgData name="Firas Quthbi Sidqi" userId="5d4a8802-a5f5-42e6-ba4c-e5eacfd93cdf" providerId="ADAL" clId="{6623497A-4AA0-4590-B335-3C4FE4599FF3}" dt="2024-10-22T01:33:49.810" v="1629" actId="20577"/>
          <ac:spMkLst>
            <pc:docMk/>
            <pc:sldMk cId="828691911" sldId="316"/>
            <ac:spMk id="2" creationId="{FCD1D483-7699-6E7D-58AB-F79FCD23A9C9}"/>
          </ac:spMkLst>
        </pc:spChg>
        <pc:spChg chg="mod">
          <ac:chgData name="Firas Quthbi Sidqi" userId="5d4a8802-a5f5-42e6-ba4c-e5eacfd93cdf" providerId="ADAL" clId="{6623497A-4AA0-4590-B335-3C4FE4599FF3}" dt="2024-10-22T01:38:22.769" v="1702" actId="20577"/>
          <ac:spMkLst>
            <pc:docMk/>
            <pc:sldMk cId="828691911" sldId="316"/>
            <ac:spMk id="3" creationId="{762FD17A-FC7F-89DE-CF85-CD4B80B90956}"/>
          </ac:spMkLst>
        </pc:spChg>
      </pc:sldChg>
      <pc:sldChg chg="modSp add mod setBg">
        <pc:chgData name="Firas Quthbi Sidqi" userId="5d4a8802-a5f5-42e6-ba4c-e5eacfd93cdf" providerId="ADAL" clId="{6623497A-4AA0-4590-B335-3C4FE4599FF3}" dt="2024-10-22T01:39:32.499" v="1751" actId="14100"/>
        <pc:sldMkLst>
          <pc:docMk/>
          <pc:sldMk cId="3936074789" sldId="317"/>
        </pc:sldMkLst>
        <pc:spChg chg="mod">
          <ac:chgData name="Firas Quthbi Sidqi" userId="5d4a8802-a5f5-42e6-ba4c-e5eacfd93cdf" providerId="ADAL" clId="{6623497A-4AA0-4590-B335-3C4FE4599FF3}" dt="2024-10-22T01:39:32.499" v="1751" actId="14100"/>
          <ac:spMkLst>
            <pc:docMk/>
            <pc:sldMk cId="3936074789" sldId="317"/>
            <ac:spMk id="3" creationId="{72C333A7-070F-4747-8864-78D1753C82EB}"/>
          </ac:spMkLst>
        </pc:spChg>
      </pc:sldChg>
      <pc:sldChg chg="addSp delSp modSp add mod ord setBg">
        <pc:chgData name="Firas Quthbi Sidqi" userId="5d4a8802-a5f5-42e6-ba4c-e5eacfd93cdf" providerId="ADAL" clId="{6623497A-4AA0-4590-B335-3C4FE4599FF3}" dt="2024-10-22T01:48:02.804" v="1949"/>
        <pc:sldMkLst>
          <pc:docMk/>
          <pc:sldMk cId="2249990267" sldId="318"/>
        </pc:sldMkLst>
        <pc:spChg chg="mod">
          <ac:chgData name="Firas Quthbi Sidqi" userId="5d4a8802-a5f5-42e6-ba4c-e5eacfd93cdf" providerId="ADAL" clId="{6623497A-4AA0-4590-B335-3C4FE4599FF3}" dt="2024-10-22T01:43:40.387" v="1906" actId="20577"/>
          <ac:spMkLst>
            <pc:docMk/>
            <pc:sldMk cId="2249990267" sldId="318"/>
            <ac:spMk id="2" creationId="{4C09FA92-8D2F-2021-1AF5-64964E4B5DCD}"/>
          </ac:spMkLst>
        </pc:spChg>
        <pc:spChg chg="del">
          <ac:chgData name="Firas Quthbi Sidqi" userId="5d4a8802-a5f5-42e6-ba4c-e5eacfd93cdf" providerId="ADAL" clId="{6623497A-4AA0-4590-B335-3C4FE4599FF3}" dt="2024-10-22T01:40:07.740" v="1754" actId="478"/>
          <ac:spMkLst>
            <pc:docMk/>
            <pc:sldMk cId="2249990267" sldId="318"/>
            <ac:spMk id="3" creationId="{F1796B07-5FBE-FF5B-72F6-ED683244151E}"/>
          </ac:spMkLst>
        </pc:spChg>
        <pc:spChg chg="mod ord">
          <ac:chgData name="Firas Quthbi Sidqi" userId="5d4a8802-a5f5-42e6-ba4c-e5eacfd93cdf" providerId="ADAL" clId="{6623497A-4AA0-4590-B335-3C4FE4599FF3}" dt="2024-10-22T01:41:12.814" v="1799" actId="26606"/>
          <ac:spMkLst>
            <pc:docMk/>
            <pc:sldMk cId="2249990267" sldId="318"/>
            <ac:spMk id="4" creationId="{55C953DF-91AB-E210-0DB8-ACB5B2CAE57F}"/>
          </ac:spMkLst>
        </pc:spChg>
        <pc:spChg chg="add del mod">
          <ac:chgData name="Firas Quthbi Sidqi" userId="5d4a8802-a5f5-42e6-ba4c-e5eacfd93cdf" providerId="ADAL" clId="{6623497A-4AA0-4590-B335-3C4FE4599FF3}" dt="2024-10-22T01:40:09.439" v="1755" actId="478"/>
          <ac:spMkLst>
            <pc:docMk/>
            <pc:sldMk cId="2249990267" sldId="318"/>
            <ac:spMk id="7" creationId="{6540D14C-440D-1622-C711-5086A719A86A}"/>
          </ac:spMkLst>
        </pc:spChg>
        <pc:spChg chg="add del">
          <ac:chgData name="Firas Quthbi Sidqi" userId="5d4a8802-a5f5-42e6-ba4c-e5eacfd93cdf" providerId="ADAL" clId="{6623497A-4AA0-4590-B335-3C4FE4599FF3}" dt="2024-10-22T01:41:12.814" v="1799" actId="26606"/>
          <ac:spMkLst>
            <pc:docMk/>
            <pc:sldMk cId="2249990267" sldId="318"/>
            <ac:spMk id="15" creationId="{53F29798-D584-4792-9B62-3F5F5C36D619}"/>
          </ac:spMkLst>
        </pc:spChg>
        <pc:picChg chg="del">
          <ac:chgData name="Firas Quthbi Sidqi" userId="5d4a8802-a5f5-42e6-ba4c-e5eacfd93cdf" providerId="ADAL" clId="{6623497A-4AA0-4590-B335-3C4FE4599FF3}" dt="2024-10-22T01:40:10.338" v="1757" actId="478"/>
          <ac:picMkLst>
            <pc:docMk/>
            <pc:sldMk cId="2249990267" sldId="318"/>
            <ac:picMk id="6" creationId="{15553F97-D9A9-C27D-CB67-771D848D2AC2}"/>
          </ac:picMkLst>
        </pc:picChg>
        <pc:picChg chg="del">
          <ac:chgData name="Firas Quthbi Sidqi" userId="5d4a8802-a5f5-42e6-ba4c-e5eacfd93cdf" providerId="ADAL" clId="{6623497A-4AA0-4590-B335-3C4FE4599FF3}" dt="2024-10-22T01:40:09.936" v="1756" actId="478"/>
          <ac:picMkLst>
            <pc:docMk/>
            <pc:sldMk cId="2249990267" sldId="318"/>
            <ac:picMk id="8" creationId="{A500CC40-AB12-F925-32F7-001620BD4B8D}"/>
          </ac:picMkLst>
        </pc:picChg>
        <pc:picChg chg="add del mod">
          <ac:chgData name="Firas Quthbi Sidqi" userId="5d4a8802-a5f5-42e6-ba4c-e5eacfd93cdf" providerId="ADAL" clId="{6623497A-4AA0-4590-B335-3C4FE4599FF3}" dt="2024-10-22T01:43:41.663" v="1907" actId="478"/>
          <ac:picMkLst>
            <pc:docMk/>
            <pc:sldMk cId="2249990267" sldId="318"/>
            <ac:picMk id="10" creationId="{73E4F483-90B4-FAED-D9F9-53A0E9C6129B}"/>
          </ac:picMkLst>
        </pc:picChg>
        <pc:picChg chg="add mod">
          <ac:chgData name="Firas Quthbi Sidqi" userId="5d4a8802-a5f5-42e6-ba4c-e5eacfd93cdf" providerId="ADAL" clId="{6623497A-4AA0-4590-B335-3C4FE4599FF3}" dt="2024-10-22T01:43:49.250" v="1910" actId="1076"/>
          <ac:picMkLst>
            <pc:docMk/>
            <pc:sldMk cId="2249990267" sldId="318"/>
            <ac:picMk id="12" creationId="{B72169FE-AC6D-B9A5-4742-43D7619B570B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49:30.255" v="1967" actId="14100"/>
        <pc:sldMkLst>
          <pc:docMk/>
          <pc:sldMk cId="315754345" sldId="319"/>
        </pc:sldMkLst>
        <pc:spChg chg="mod">
          <ac:chgData name="Firas Quthbi Sidqi" userId="5d4a8802-a5f5-42e6-ba4c-e5eacfd93cdf" providerId="ADAL" clId="{6623497A-4AA0-4590-B335-3C4FE4599FF3}" dt="2024-10-22T01:42:59.051" v="1893" actId="20577"/>
          <ac:spMkLst>
            <pc:docMk/>
            <pc:sldMk cId="315754345" sldId="319"/>
            <ac:spMk id="2" creationId="{68294747-372A-FED2-6A0B-534FD2B51AB3}"/>
          </ac:spMkLst>
        </pc:spChg>
        <pc:spChg chg="del mod">
          <ac:chgData name="Firas Quthbi Sidqi" userId="5d4a8802-a5f5-42e6-ba4c-e5eacfd93cdf" providerId="ADAL" clId="{6623497A-4AA0-4590-B335-3C4FE4599FF3}" dt="2024-10-22T01:42:42.549" v="1886" actId="478"/>
          <ac:spMkLst>
            <pc:docMk/>
            <pc:sldMk cId="315754345" sldId="319"/>
            <ac:spMk id="3" creationId="{CAC315D4-4F01-56CE-4297-A31BDADE5D31}"/>
          </ac:spMkLst>
        </pc:spChg>
        <pc:picChg chg="del">
          <ac:chgData name="Firas Quthbi Sidqi" userId="5d4a8802-a5f5-42e6-ba4c-e5eacfd93cdf" providerId="ADAL" clId="{6623497A-4AA0-4590-B335-3C4FE4599FF3}" dt="2024-10-22T01:42:40.417" v="1885" actId="478"/>
          <ac:picMkLst>
            <pc:docMk/>
            <pc:sldMk cId="315754345" sldId="319"/>
            <ac:picMk id="5" creationId="{9BEEF0D6-3D61-3407-536D-82448D4BF40B}"/>
          </ac:picMkLst>
        </pc:picChg>
        <pc:picChg chg="add mod">
          <ac:chgData name="Firas Quthbi Sidqi" userId="5d4a8802-a5f5-42e6-ba4c-e5eacfd93cdf" providerId="ADAL" clId="{6623497A-4AA0-4590-B335-3C4FE4599FF3}" dt="2024-10-22T01:49:30.255" v="1967" actId="14100"/>
          <ac:picMkLst>
            <pc:docMk/>
            <pc:sldMk cId="315754345" sldId="319"/>
            <ac:picMk id="7" creationId="{DFFFCD4C-EF13-37EE-9A84-FC8C0EC4A8B3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49:53.354" v="1972" actId="1076"/>
        <pc:sldMkLst>
          <pc:docMk/>
          <pc:sldMk cId="487136600" sldId="320"/>
        </pc:sldMkLst>
        <pc:spChg chg="mod">
          <ac:chgData name="Firas Quthbi Sidqi" userId="5d4a8802-a5f5-42e6-ba4c-e5eacfd93cdf" providerId="ADAL" clId="{6623497A-4AA0-4590-B335-3C4FE4599FF3}" dt="2024-10-22T01:49:18.273" v="1965" actId="20577"/>
          <ac:spMkLst>
            <pc:docMk/>
            <pc:sldMk cId="487136600" sldId="320"/>
            <ac:spMk id="2" creationId="{FCD1D483-7699-6E7D-58AB-F79FCD23A9C9}"/>
          </ac:spMkLst>
        </pc:spChg>
        <pc:spChg chg="del">
          <ac:chgData name="Firas Quthbi Sidqi" userId="5d4a8802-a5f5-42e6-ba4c-e5eacfd93cdf" providerId="ADAL" clId="{6623497A-4AA0-4590-B335-3C4FE4599FF3}" dt="2024-10-22T01:48:55.921" v="1953" actId="478"/>
          <ac:spMkLst>
            <pc:docMk/>
            <pc:sldMk cId="487136600" sldId="320"/>
            <ac:spMk id="3" creationId="{762FD17A-FC7F-89DE-CF85-CD4B80B90956}"/>
          </ac:spMkLst>
        </pc:spChg>
        <pc:spChg chg="add del mod">
          <ac:chgData name="Firas Quthbi Sidqi" userId="5d4a8802-a5f5-42e6-ba4c-e5eacfd93cdf" providerId="ADAL" clId="{6623497A-4AA0-4590-B335-3C4FE4599FF3}" dt="2024-10-22T01:49:23.798" v="1966" actId="22"/>
          <ac:spMkLst>
            <pc:docMk/>
            <pc:sldMk cId="487136600" sldId="320"/>
            <ac:spMk id="6" creationId="{C69A9807-52E5-A4D5-78C0-D2B1BEE8ACAC}"/>
          </ac:spMkLst>
        </pc:spChg>
        <pc:picChg chg="add mod ord">
          <ac:chgData name="Firas Quthbi Sidqi" userId="5d4a8802-a5f5-42e6-ba4c-e5eacfd93cdf" providerId="ADAL" clId="{6623497A-4AA0-4590-B335-3C4FE4599FF3}" dt="2024-10-22T01:49:53.354" v="1972" actId="1076"/>
          <ac:picMkLst>
            <pc:docMk/>
            <pc:sldMk cId="487136600" sldId="320"/>
            <ac:picMk id="8" creationId="{C85BB1A9-6C9B-090C-CA0B-C81614E04F41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51:04.455" v="1993" actId="1076"/>
        <pc:sldMkLst>
          <pc:docMk/>
          <pc:sldMk cId="169708377" sldId="321"/>
        </pc:sldMkLst>
        <pc:spChg chg="mod">
          <ac:chgData name="Firas Quthbi Sidqi" userId="5d4a8802-a5f5-42e6-ba4c-e5eacfd93cdf" providerId="ADAL" clId="{6623497A-4AA0-4590-B335-3C4FE4599FF3}" dt="2024-10-22T01:50:38.832" v="1987" actId="20577"/>
          <ac:spMkLst>
            <pc:docMk/>
            <pc:sldMk cId="169708377" sldId="321"/>
            <ac:spMk id="2" creationId="{FCD1D483-7699-6E7D-58AB-F79FCD23A9C9}"/>
          </ac:spMkLst>
        </pc:spChg>
        <pc:spChg chg="del mod">
          <ac:chgData name="Firas Quthbi Sidqi" userId="5d4a8802-a5f5-42e6-ba4c-e5eacfd93cdf" providerId="ADAL" clId="{6623497A-4AA0-4590-B335-3C4FE4599FF3}" dt="2024-10-22T01:50:59.101" v="1991" actId="22"/>
          <ac:spMkLst>
            <pc:docMk/>
            <pc:sldMk cId="169708377" sldId="321"/>
            <ac:spMk id="3" creationId="{762FD17A-FC7F-89DE-CF85-CD4B80B90956}"/>
          </ac:spMkLst>
        </pc:spChg>
        <pc:picChg chg="add del">
          <ac:chgData name="Firas Quthbi Sidqi" userId="5d4a8802-a5f5-42e6-ba4c-e5eacfd93cdf" providerId="ADAL" clId="{6623497A-4AA0-4590-B335-3C4FE4599FF3}" dt="2024-10-22T01:50:56.276" v="1989" actId="22"/>
          <ac:picMkLst>
            <pc:docMk/>
            <pc:sldMk cId="169708377" sldId="321"/>
            <ac:picMk id="6" creationId="{6BEFB72B-B58D-9033-DD1A-A3C8A12BB217}"/>
          </ac:picMkLst>
        </pc:picChg>
        <pc:picChg chg="add mod ord">
          <ac:chgData name="Firas Quthbi Sidqi" userId="5d4a8802-a5f5-42e6-ba4c-e5eacfd93cdf" providerId="ADAL" clId="{6623497A-4AA0-4590-B335-3C4FE4599FF3}" dt="2024-10-22T01:51:04.455" v="1993" actId="1076"/>
          <ac:picMkLst>
            <pc:docMk/>
            <pc:sldMk cId="169708377" sldId="321"/>
            <ac:picMk id="8" creationId="{431B0C05-D518-DD0A-9B0A-4D41DE86F69D}"/>
          </ac:picMkLst>
        </pc:picChg>
      </pc:sldChg>
      <pc:sldChg chg="delSp modSp add del mod ord">
        <pc:chgData name="Firas Quthbi Sidqi" userId="5d4a8802-a5f5-42e6-ba4c-e5eacfd93cdf" providerId="ADAL" clId="{6623497A-4AA0-4590-B335-3C4FE4599FF3}" dt="2024-10-22T01:48:02.804" v="1949"/>
        <pc:sldMkLst>
          <pc:docMk/>
          <pc:sldMk cId="1745772620" sldId="322"/>
        </pc:sldMkLst>
        <pc:spChg chg="mod">
          <ac:chgData name="Firas Quthbi Sidqi" userId="5d4a8802-a5f5-42e6-ba4c-e5eacfd93cdf" providerId="ADAL" clId="{6623497A-4AA0-4590-B335-3C4FE4599FF3}" dt="2024-10-22T01:43:27.305" v="1900" actId="20577"/>
          <ac:spMkLst>
            <pc:docMk/>
            <pc:sldMk cId="1745772620" sldId="322"/>
            <ac:spMk id="2" creationId="{4C09FA92-8D2F-2021-1AF5-64964E4B5DCD}"/>
          </ac:spMkLst>
        </pc:spChg>
        <pc:picChg chg="mod">
          <ac:chgData name="Firas Quthbi Sidqi" userId="5d4a8802-a5f5-42e6-ba4c-e5eacfd93cdf" providerId="ADAL" clId="{6623497A-4AA0-4590-B335-3C4FE4599FF3}" dt="2024-10-22T01:43:33.985" v="1903" actId="1076"/>
          <ac:picMkLst>
            <pc:docMk/>
            <pc:sldMk cId="1745772620" sldId="322"/>
            <ac:picMk id="10" creationId="{73E4F483-90B4-FAED-D9F9-53A0E9C6129B}"/>
          </ac:picMkLst>
        </pc:picChg>
        <pc:picChg chg="del">
          <ac:chgData name="Firas Quthbi Sidqi" userId="5d4a8802-a5f5-42e6-ba4c-e5eacfd93cdf" providerId="ADAL" clId="{6623497A-4AA0-4590-B335-3C4FE4599FF3}" dt="2024-10-22T01:43:24.772" v="1899" actId="478"/>
          <ac:picMkLst>
            <pc:docMk/>
            <pc:sldMk cId="1745772620" sldId="322"/>
            <ac:picMk id="12" creationId="{B72169FE-AC6D-B9A5-4742-43D7619B570B}"/>
          </ac:picMkLst>
        </pc:picChg>
      </pc:sldChg>
      <pc:sldChg chg="addSp delSp modSp add del mod ord modShow">
        <pc:chgData name="Firas Quthbi Sidqi" userId="5d4a8802-a5f5-42e6-ba4c-e5eacfd93cdf" providerId="ADAL" clId="{6623497A-4AA0-4590-B335-3C4FE4599FF3}" dt="2024-10-22T01:48:02.804" v="1949"/>
        <pc:sldMkLst>
          <pc:docMk/>
          <pc:sldMk cId="1449449579" sldId="323"/>
        </pc:sldMkLst>
        <pc:picChg chg="add del mod">
          <ac:chgData name="Firas Quthbi Sidqi" userId="5d4a8802-a5f5-42e6-ba4c-e5eacfd93cdf" providerId="ADAL" clId="{6623497A-4AA0-4590-B335-3C4FE4599FF3}" dt="2024-10-22T01:45:03.750" v="1920" actId="22"/>
          <ac:picMkLst>
            <pc:docMk/>
            <pc:sldMk cId="1449449579" sldId="323"/>
            <ac:picMk id="5" creationId="{42BA50C6-3F28-D502-3BA0-F68D4321632E}"/>
          </ac:picMkLst>
        </pc:picChg>
        <pc:picChg chg="add mod">
          <ac:chgData name="Firas Quthbi Sidqi" userId="5d4a8802-a5f5-42e6-ba4c-e5eacfd93cdf" providerId="ADAL" clId="{6623497A-4AA0-4590-B335-3C4FE4599FF3}" dt="2024-10-22T01:46:03.329" v="1936" actId="1076"/>
          <ac:picMkLst>
            <pc:docMk/>
            <pc:sldMk cId="1449449579" sldId="323"/>
            <ac:picMk id="7" creationId="{8A10FC44-5DA6-C574-6599-7CAD4056640B}"/>
          </ac:picMkLst>
        </pc:picChg>
        <pc:picChg chg="del">
          <ac:chgData name="Firas Quthbi Sidqi" userId="5d4a8802-a5f5-42e6-ba4c-e5eacfd93cdf" providerId="ADAL" clId="{6623497A-4AA0-4590-B335-3C4FE4599FF3}" dt="2024-10-22T01:44:56.309" v="1914" actId="478"/>
          <ac:picMkLst>
            <pc:docMk/>
            <pc:sldMk cId="1449449579" sldId="323"/>
            <ac:picMk id="10" creationId="{73E4F483-90B4-FAED-D9F9-53A0E9C6129B}"/>
          </ac:picMkLst>
        </pc:picChg>
      </pc:sldChg>
      <pc:sldChg chg="addSp delSp modSp add mod ord modShow">
        <pc:chgData name="Firas Quthbi Sidqi" userId="5d4a8802-a5f5-42e6-ba4c-e5eacfd93cdf" providerId="ADAL" clId="{6623497A-4AA0-4590-B335-3C4FE4599FF3}" dt="2024-10-22T01:47:09.817" v="1942"/>
        <pc:sldMkLst>
          <pc:docMk/>
          <pc:sldMk cId="3665936892" sldId="324"/>
        </pc:sldMkLst>
        <pc:spChg chg="mod">
          <ac:chgData name="Firas Quthbi Sidqi" userId="5d4a8802-a5f5-42e6-ba4c-e5eacfd93cdf" providerId="ADAL" clId="{6623497A-4AA0-4590-B335-3C4FE4599FF3}" dt="2024-10-22T01:47:09.817" v="1942"/>
          <ac:spMkLst>
            <pc:docMk/>
            <pc:sldMk cId="3665936892" sldId="324"/>
            <ac:spMk id="2" creationId="{4C09FA92-8D2F-2021-1AF5-64964E4B5DCD}"/>
          </ac:spMkLst>
        </pc:spChg>
        <pc:picChg chg="add mod">
          <ac:chgData name="Firas Quthbi Sidqi" userId="5d4a8802-a5f5-42e6-ba4c-e5eacfd93cdf" providerId="ADAL" clId="{6623497A-4AA0-4590-B335-3C4FE4599FF3}" dt="2024-10-22T01:46:20.264" v="1938" actId="1076"/>
          <ac:picMkLst>
            <pc:docMk/>
            <pc:sldMk cId="3665936892" sldId="324"/>
            <ac:picMk id="5" creationId="{022C01D7-9E5A-342D-1DD9-718BCD07F2B7}"/>
          </ac:picMkLst>
        </pc:picChg>
        <pc:picChg chg="del">
          <ac:chgData name="Firas Quthbi Sidqi" userId="5d4a8802-a5f5-42e6-ba4c-e5eacfd93cdf" providerId="ADAL" clId="{6623497A-4AA0-4590-B335-3C4FE4599FF3}" dt="2024-10-22T01:45:54.924" v="1932" actId="478"/>
          <ac:picMkLst>
            <pc:docMk/>
            <pc:sldMk cId="3665936892" sldId="324"/>
            <ac:picMk id="12" creationId="{B72169FE-AC6D-B9A5-4742-43D7619B570B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50:29.456" v="1981" actId="1076"/>
        <pc:sldMkLst>
          <pc:docMk/>
          <pc:sldMk cId="1979133099" sldId="325"/>
        </pc:sldMkLst>
        <pc:spChg chg="mod">
          <ac:chgData name="Firas Quthbi Sidqi" userId="5d4a8802-a5f5-42e6-ba4c-e5eacfd93cdf" providerId="ADAL" clId="{6623497A-4AA0-4590-B335-3C4FE4599FF3}" dt="2024-10-22T01:50:04.734" v="1975" actId="20577"/>
          <ac:spMkLst>
            <pc:docMk/>
            <pc:sldMk cId="1979133099" sldId="325"/>
            <ac:spMk id="2" creationId="{FCD1D483-7699-6E7D-58AB-F79FCD23A9C9}"/>
          </ac:spMkLst>
        </pc:spChg>
        <pc:spChg chg="add del mod">
          <ac:chgData name="Firas Quthbi Sidqi" userId="5d4a8802-a5f5-42e6-ba4c-e5eacfd93cdf" providerId="ADAL" clId="{6623497A-4AA0-4590-B335-3C4FE4599FF3}" dt="2024-10-22T01:50:14.161" v="1979" actId="22"/>
          <ac:spMkLst>
            <pc:docMk/>
            <pc:sldMk cId="1979133099" sldId="325"/>
            <ac:spMk id="5" creationId="{91295EF0-EF61-63A4-DEBC-1A75726835BB}"/>
          </ac:spMkLst>
        </pc:spChg>
        <pc:picChg chg="add del">
          <ac:chgData name="Firas Quthbi Sidqi" userId="5d4a8802-a5f5-42e6-ba4c-e5eacfd93cdf" providerId="ADAL" clId="{6623497A-4AA0-4590-B335-3C4FE4599FF3}" dt="2024-10-22T01:50:13.600" v="1978" actId="22"/>
          <ac:picMkLst>
            <pc:docMk/>
            <pc:sldMk cId="1979133099" sldId="325"/>
            <ac:picMk id="7" creationId="{C8D2A024-6C2D-3526-897E-D1FD29AA98A7}"/>
          </ac:picMkLst>
        </pc:picChg>
        <pc:picChg chg="del">
          <ac:chgData name="Firas Quthbi Sidqi" userId="5d4a8802-a5f5-42e6-ba4c-e5eacfd93cdf" providerId="ADAL" clId="{6623497A-4AA0-4590-B335-3C4FE4599FF3}" dt="2024-10-22T01:50:12.469" v="1976" actId="478"/>
          <ac:picMkLst>
            <pc:docMk/>
            <pc:sldMk cId="1979133099" sldId="325"/>
            <ac:picMk id="8" creationId="{C85BB1A9-6C9B-090C-CA0B-C81614E04F41}"/>
          </ac:picMkLst>
        </pc:picChg>
        <pc:picChg chg="add mod ord">
          <ac:chgData name="Firas Quthbi Sidqi" userId="5d4a8802-a5f5-42e6-ba4c-e5eacfd93cdf" providerId="ADAL" clId="{6623497A-4AA0-4590-B335-3C4FE4599FF3}" dt="2024-10-22T01:50:29.456" v="1981" actId="1076"/>
          <ac:picMkLst>
            <pc:docMk/>
            <pc:sldMk cId="1979133099" sldId="325"/>
            <ac:picMk id="10" creationId="{AA68BC0B-223C-162E-D246-946B27B16B49}"/>
          </ac:picMkLst>
        </pc:picChg>
      </pc:sldChg>
      <pc:sldChg chg="modSp new mod">
        <pc:chgData name="Firas Quthbi Sidqi" userId="5d4a8802-a5f5-42e6-ba4c-e5eacfd93cdf" providerId="ADAL" clId="{6623497A-4AA0-4590-B335-3C4FE4599FF3}" dt="2024-10-22T01:55:23.129" v="2284" actId="113"/>
        <pc:sldMkLst>
          <pc:docMk/>
          <pc:sldMk cId="3993210303" sldId="326"/>
        </pc:sldMkLst>
        <pc:spChg chg="mod">
          <ac:chgData name="Firas Quthbi Sidqi" userId="5d4a8802-a5f5-42e6-ba4c-e5eacfd93cdf" providerId="ADAL" clId="{6623497A-4AA0-4590-B335-3C4FE4599FF3}" dt="2024-10-22T01:54:07.713" v="2151" actId="20577"/>
          <ac:spMkLst>
            <pc:docMk/>
            <pc:sldMk cId="3993210303" sldId="326"/>
            <ac:spMk id="2" creationId="{6F7A333F-B467-2605-C602-4BD0EF512F40}"/>
          </ac:spMkLst>
        </pc:spChg>
        <pc:spChg chg="mod">
          <ac:chgData name="Firas Quthbi Sidqi" userId="5d4a8802-a5f5-42e6-ba4c-e5eacfd93cdf" providerId="ADAL" clId="{6623497A-4AA0-4590-B335-3C4FE4599FF3}" dt="2024-10-22T01:55:23.129" v="2284" actId="113"/>
          <ac:spMkLst>
            <pc:docMk/>
            <pc:sldMk cId="3993210303" sldId="326"/>
            <ac:spMk id="3" creationId="{F798BA48-D395-4437-0173-197FCDB92EA9}"/>
          </ac:spMkLst>
        </pc:spChg>
      </pc:sldChg>
      <pc:sldChg chg="addSp delSp modSp new mod">
        <pc:chgData name="Firas Quthbi Sidqi" userId="5d4a8802-a5f5-42e6-ba4c-e5eacfd93cdf" providerId="ADAL" clId="{6623497A-4AA0-4590-B335-3C4FE4599FF3}" dt="2024-10-22T02:02:14.019" v="2408" actId="478"/>
        <pc:sldMkLst>
          <pc:docMk/>
          <pc:sldMk cId="2301429455" sldId="327"/>
        </pc:sldMkLst>
        <pc:spChg chg="mod">
          <ac:chgData name="Firas Quthbi Sidqi" userId="5d4a8802-a5f5-42e6-ba4c-e5eacfd93cdf" providerId="ADAL" clId="{6623497A-4AA0-4590-B335-3C4FE4599FF3}" dt="2024-10-22T01:57:57.216" v="2406" actId="20577"/>
          <ac:spMkLst>
            <pc:docMk/>
            <pc:sldMk cId="2301429455" sldId="327"/>
            <ac:spMk id="2" creationId="{79091DEB-42C7-EA98-8EAF-A81874439799}"/>
          </ac:spMkLst>
        </pc:spChg>
        <pc:spChg chg="add del">
          <ac:chgData name="Firas Quthbi Sidqi" userId="5d4a8802-a5f5-42e6-ba4c-e5eacfd93cdf" providerId="ADAL" clId="{6623497A-4AA0-4590-B335-3C4FE4599FF3}" dt="2024-10-22T01:56:45.691" v="2370" actId="22"/>
          <ac:spMkLst>
            <pc:docMk/>
            <pc:sldMk cId="2301429455" sldId="327"/>
            <ac:spMk id="3" creationId="{D9495E31-9543-F43B-29CB-054F3FC3BEED}"/>
          </ac:spMkLst>
        </pc:spChg>
        <pc:spChg chg="add del mod">
          <ac:chgData name="Firas Quthbi Sidqi" userId="5d4a8802-a5f5-42e6-ba4c-e5eacfd93cdf" providerId="ADAL" clId="{6623497A-4AA0-4590-B335-3C4FE4599FF3}" dt="2024-10-22T02:02:14.019" v="2408" actId="478"/>
          <ac:spMkLst>
            <pc:docMk/>
            <pc:sldMk cId="2301429455" sldId="327"/>
            <ac:spMk id="10" creationId="{DB09E1AE-F612-40DE-B8AC-8DF08CD1A7A6}"/>
          </ac:spMkLst>
        </pc:spChg>
        <pc:picChg chg="add del mod ord">
          <ac:chgData name="Firas Quthbi Sidqi" userId="5d4a8802-a5f5-42e6-ba4c-e5eacfd93cdf" providerId="ADAL" clId="{6623497A-4AA0-4590-B335-3C4FE4599FF3}" dt="2024-10-22T01:56:45.051" v="2369" actId="22"/>
          <ac:picMkLst>
            <pc:docMk/>
            <pc:sldMk cId="2301429455" sldId="327"/>
            <ac:picMk id="6" creationId="{57502BAC-B614-903A-A12E-CCDF8AE82A06}"/>
          </ac:picMkLst>
        </pc:picChg>
        <pc:picChg chg="add del mod ord">
          <ac:chgData name="Firas Quthbi Sidqi" userId="5d4a8802-a5f5-42e6-ba4c-e5eacfd93cdf" providerId="ADAL" clId="{6623497A-4AA0-4590-B335-3C4FE4599FF3}" dt="2024-10-22T01:57:48.789" v="2382" actId="478"/>
          <ac:picMkLst>
            <pc:docMk/>
            <pc:sldMk cId="2301429455" sldId="327"/>
            <ac:picMk id="8" creationId="{CBC65931-2E39-05FA-5C97-441E3525A4D0}"/>
          </ac:picMkLst>
        </pc:picChg>
        <pc:picChg chg="add mod">
          <ac:chgData name="Firas Quthbi Sidqi" userId="5d4a8802-a5f5-42e6-ba4c-e5eacfd93cdf" providerId="ADAL" clId="{6623497A-4AA0-4590-B335-3C4FE4599FF3}" dt="2024-10-22T02:02:12.262" v="2407" actId="1076"/>
          <ac:picMkLst>
            <pc:docMk/>
            <pc:sldMk cId="2301429455" sldId="327"/>
            <ac:picMk id="12" creationId="{6FC8708A-BD31-447B-9AD8-EC71C0D89766}"/>
          </ac:picMkLst>
        </pc:picChg>
      </pc:sldChg>
      <pc:sldChg chg="modSp add mod setBg">
        <pc:chgData name="Firas Quthbi Sidqi" userId="5d4a8802-a5f5-42e6-ba4c-e5eacfd93cdf" providerId="ADAL" clId="{6623497A-4AA0-4590-B335-3C4FE4599FF3}" dt="2024-10-22T01:56:14.245" v="2367" actId="20577"/>
        <pc:sldMkLst>
          <pc:docMk/>
          <pc:sldMk cId="2573248330" sldId="328"/>
        </pc:sldMkLst>
        <pc:spChg chg="mod">
          <ac:chgData name="Firas Quthbi Sidqi" userId="5d4a8802-a5f5-42e6-ba4c-e5eacfd93cdf" providerId="ADAL" clId="{6623497A-4AA0-4590-B335-3C4FE4599FF3}" dt="2024-10-22T01:56:14.245" v="2367" actId="20577"/>
          <ac:spMkLst>
            <pc:docMk/>
            <pc:sldMk cId="2573248330" sldId="328"/>
            <ac:spMk id="3" creationId="{72C333A7-070F-4747-8864-78D1753C82EB}"/>
          </ac:spMkLst>
        </pc:spChg>
      </pc:sldChg>
    </pc:docChg>
  </pc:docChgLst>
  <pc:docChgLst>
    <pc:chgData name="Firas Quthbi Sidqi" userId="5d4a8802-a5f5-42e6-ba4c-e5eacfd93cdf" providerId="ADAL" clId="{98251B30-9216-4689-AB9C-1BD2573657ED}"/>
    <pc:docChg chg="undo redo custSel addSld delSld modSld sldOrd modSection">
      <pc:chgData name="Firas Quthbi Sidqi" userId="5d4a8802-a5f5-42e6-ba4c-e5eacfd93cdf" providerId="ADAL" clId="{98251B30-9216-4689-AB9C-1BD2573657ED}" dt="2024-10-22T13:59:20.569" v="1987" actId="1076"/>
      <pc:docMkLst>
        <pc:docMk/>
      </pc:docMkLst>
      <pc:sldChg chg="modSp mod">
        <pc:chgData name="Firas Quthbi Sidqi" userId="5d4a8802-a5f5-42e6-ba4c-e5eacfd93cdf" providerId="ADAL" clId="{98251B30-9216-4689-AB9C-1BD2573657ED}" dt="2024-10-22T08:48:12.506" v="1651" actId="20577"/>
        <pc:sldMkLst>
          <pc:docMk/>
          <pc:sldMk cId="828691911" sldId="316"/>
        </pc:sldMkLst>
        <pc:spChg chg="mod">
          <ac:chgData name="Firas Quthbi Sidqi" userId="5d4a8802-a5f5-42e6-ba4c-e5eacfd93cdf" providerId="ADAL" clId="{98251B30-9216-4689-AB9C-1BD2573657ED}" dt="2024-10-22T08:48:12.506" v="1651" actId="20577"/>
          <ac:spMkLst>
            <pc:docMk/>
            <pc:sldMk cId="828691911" sldId="316"/>
            <ac:spMk id="3" creationId="{762FD17A-FC7F-89DE-CF85-CD4B80B90956}"/>
          </ac:spMkLst>
        </pc:spChg>
      </pc:sldChg>
      <pc:sldChg chg="modSp mod">
        <pc:chgData name="Firas Quthbi Sidqi" userId="5d4a8802-a5f5-42e6-ba4c-e5eacfd93cdf" providerId="ADAL" clId="{98251B30-9216-4689-AB9C-1BD2573657ED}" dt="2024-10-22T07:23:13.251" v="1300" actId="5793"/>
        <pc:sldMkLst>
          <pc:docMk/>
          <pc:sldMk cId="3993210303" sldId="326"/>
        </pc:sldMkLst>
        <pc:spChg chg="mod">
          <ac:chgData name="Firas Quthbi Sidqi" userId="5d4a8802-a5f5-42e6-ba4c-e5eacfd93cdf" providerId="ADAL" clId="{98251B30-9216-4689-AB9C-1BD2573657ED}" dt="2024-10-22T07:23:13.251" v="1300" actId="5793"/>
          <ac:spMkLst>
            <pc:docMk/>
            <pc:sldMk cId="3993210303" sldId="326"/>
            <ac:spMk id="3" creationId="{F798BA48-D395-4437-0173-197FCDB92EA9}"/>
          </ac:spMkLst>
        </pc:spChg>
      </pc:sldChg>
      <pc:sldChg chg="addSp delSp modSp mod">
        <pc:chgData name="Firas Quthbi Sidqi" userId="5d4a8802-a5f5-42e6-ba4c-e5eacfd93cdf" providerId="ADAL" clId="{98251B30-9216-4689-AB9C-1BD2573657ED}" dt="2024-10-22T12:22:54.807" v="1663" actId="20577"/>
        <pc:sldMkLst>
          <pc:docMk/>
          <pc:sldMk cId="2301429455" sldId="327"/>
        </pc:sldMkLst>
        <pc:spChg chg="mod">
          <ac:chgData name="Firas Quthbi Sidqi" userId="5d4a8802-a5f5-42e6-ba4c-e5eacfd93cdf" providerId="ADAL" clId="{98251B30-9216-4689-AB9C-1BD2573657ED}" dt="2024-10-22T12:22:49.327" v="1662" actId="20577"/>
          <ac:spMkLst>
            <pc:docMk/>
            <pc:sldMk cId="2301429455" sldId="327"/>
            <ac:spMk id="2" creationId="{79091DEB-42C7-EA98-8EAF-A81874439799}"/>
          </ac:spMkLst>
        </pc:spChg>
        <pc:spChg chg="add mod">
          <ac:chgData name="Firas Quthbi Sidqi" userId="5d4a8802-a5f5-42e6-ba4c-e5eacfd93cdf" providerId="ADAL" clId="{98251B30-9216-4689-AB9C-1BD2573657ED}" dt="2024-10-22T12:22:54.807" v="1663" actId="20577"/>
          <ac:spMkLst>
            <pc:docMk/>
            <pc:sldMk cId="2301429455" sldId="327"/>
            <ac:spMk id="3" creationId="{423D2779-B414-3ADE-58B4-8D64D2984009}"/>
          </ac:spMkLst>
        </pc:spChg>
        <pc:picChg chg="add mod">
          <ac:chgData name="Firas Quthbi Sidqi" userId="5d4a8802-a5f5-42e6-ba4c-e5eacfd93cdf" providerId="ADAL" clId="{98251B30-9216-4689-AB9C-1BD2573657ED}" dt="2024-10-22T12:22:38.623" v="1654" actId="1076"/>
          <ac:picMkLst>
            <pc:docMk/>
            <pc:sldMk cId="2301429455" sldId="327"/>
            <ac:picMk id="5" creationId="{31DA5DFF-CF2E-E6D6-C61C-A1849EE451D0}"/>
          </ac:picMkLst>
        </pc:picChg>
        <pc:picChg chg="del">
          <ac:chgData name="Firas Quthbi Sidqi" userId="5d4a8802-a5f5-42e6-ba4c-e5eacfd93cdf" providerId="ADAL" clId="{98251B30-9216-4689-AB9C-1BD2573657ED}" dt="2024-10-22T07:10:10.789" v="1290" actId="478"/>
          <ac:picMkLst>
            <pc:docMk/>
            <pc:sldMk cId="2301429455" sldId="327"/>
            <ac:picMk id="12" creationId="{6FC8708A-BD31-447B-9AD8-EC71C0D89766}"/>
          </ac:picMkLst>
        </pc:picChg>
      </pc:sldChg>
      <pc:sldChg chg="setBg">
        <pc:chgData name="Firas Quthbi Sidqi" userId="5d4a8802-a5f5-42e6-ba4c-e5eacfd93cdf" providerId="ADAL" clId="{98251B30-9216-4689-AB9C-1BD2573657ED}" dt="2024-10-22T07:18:43.083" v="1298"/>
        <pc:sldMkLst>
          <pc:docMk/>
          <pc:sldMk cId="2573248330" sldId="328"/>
        </pc:sldMkLst>
      </pc:sldChg>
      <pc:sldChg chg="modSp new add del mod">
        <pc:chgData name="Firas Quthbi Sidqi" userId="5d4a8802-a5f5-42e6-ba4c-e5eacfd93cdf" providerId="ADAL" clId="{98251B30-9216-4689-AB9C-1BD2573657ED}" dt="2024-10-22T12:22:44.521" v="1655" actId="2696"/>
        <pc:sldMkLst>
          <pc:docMk/>
          <pc:sldMk cId="87890040" sldId="329"/>
        </pc:sldMkLst>
        <pc:spChg chg="mod">
          <ac:chgData name="Firas Quthbi Sidqi" userId="5d4a8802-a5f5-42e6-ba4c-e5eacfd93cdf" providerId="ADAL" clId="{98251B30-9216-4689-AB9C-1BD2573657ED}" dt="2024-10-22T06:05:45.320" v="18" actId="20577"/>
          <ac:spMkLst>
            <pc:docMk/>
            <pc:sldMk cId="87890040" sldId="329"/>
            <ac:spMk id="2" creationId="{1677457A-BE22-6C17-5139-F78E1BBEC65D}"/>
          </ac:spMkLst>
        </pc:spChg>
        <pc:spChg chg="mod">
          <ac:chgData name="Firas Quthbi Sidqi" userId="5d4a8802-a5f5-42e6-ba4c-e5eacfd93cdf" providerId="ADAL" clId="{98251B30-9216-4689-AB9C-1BD2573657ED}" dt="2024-10-22T06:14:06.060" v="640" actId="20577"/>
          <ac:spMkLst>
            <pc:docMk/>
            <pc:sldMk cId="87890040" sldId="329"/>
            <ac:spMk id="3" creationId="{CCFEDCCF-2A2A-16FD-66C5-D7971AD6F4B4}"/>
          </ac:spMkLst>
        </pc:spChg>
      </pc:sldChg>
      <pc:sldChg chg="addSp delSp modSp new mod modNotesTx">
        <pc:chgData name="Firas Quthbi Sidqi" userId="5d4a8802-a5f5-42e6-ba4c-e5eacfd93cdf" providerId="ADAL" clId="{98251B30-9216-4689-AB9C-1BD2573657ED}" dt="2024-10-22T13:19:22.525" v="1910" actId="1076"/>
        <pc:sldMkLst>
          <pc:docMk/>
          <pc:sldMk cId="92359956" sldId="330"/>
        </pc:sldMkLst>
        <pc:spChg chg="mod">
          <ac:chgData name="Firas Quthbi Sidqi" userId="5d4a8802-a5f5-42e6-ba4c-e5eacfd93cdf" providerId="ADAL" clId="{98251B30-9216-4689-AB9C-1BD2573657ED}" dt="2024-10-22T06:08:55.824" v="403" actId="20577"/>
          <ac:spMkLst>
            <pc:docMk/>
            <pc:sldMk cId="92359956" sldId="330"/>
            <ac:spMk id="2" creationId="{7885185B-E745-5B85-2713-20E57FF80580}"/>
          </ac:spMkLst>
        </pc:spChg>
        <pc:spChg chg="del">
          <ac:chgData name="Firas Quthbi Sidqi" userId="5d4a8802-a5f5-42e6-ba4c-e5eacfd93cdf" providerId="ADAL" clId="{98251B30-9216-4689-AB9C-1BD2573657ED}" dt="2024-10-22T06:09:07.220" v="404"/>
          <ac:spMkLst>
            <pc:docMk/>
            <pc:sldMk cId="92359956" sldId="330"/>
            <ac:spMk id="3" creationId="{0B314683-444B-0AE1-3383-006661379A04}"/>
          </ac:spMkLst>
        </pc:spChg>
        <pc:spChg chg="add del mod">
          <ac:chgData name="Firas Quthbi Sidqi" userId="5d4a8802-a5f5-42e6-ba4c-e5eacfd93cdf" providerId="ADAL" clId="{98251B30-9216-4689-AB9C-1BD2573657ED}" dt="2024-10-22T12:25:45.600" v="1670" actId="478"/>
          <ac:spMkLst>
            <pc:docMk/>
            <pc:sldMk cId="92359956" sldId="330"/>
            <ac:spMk id="5" creationId="{0181BF04-3D73-040E-B68A-CE4D8345D484}"/>
          </ac:spMkLst>
        </pc:spChg>
        <pc:spChg chg="add del mod">
          <ac:chgData name="Firas Quthbi Sidqi" userId="5d4a8802-a5f5-42e6-ba4c-e5eacfd93cdf" providerId="ADAL" clId="{98251B30-9216-4689-AB9C-1BD2573657ED}" dt="2024-10-22T12:27:07.245" v="1679" actId="478"/>
          <ac:spMkLst>
            <pc:docMk/>
            <pc:sldMk cId="92359956" sldId="330"/>
            <ac:spMk id="6" creationId="{97B17EF6-625F-6A2F-8490-AC7179807612}"/>
          </ac:spMkLst>
        </pc:spChg>
        <pc:spChg chg="add mod">
          <ac:chgData name="Firas Quthbi Sidqi" userId="5d4a8802-a5f5-42e6-ba4c-e5eacfd93cdf" providerId="ADAL" clId="{98251B30-9216-4689-AB9C-1BD2573657ED}" dt="2024-10-22T12:34:17.446" v="1720" actId="1076"/>
          <ac:spMkLst>
            <pc:docMk/>
            <pc:sldMk cId="92359956" sldId="330"/>
            <ac:spMk id="11" creationId="{331CF186-927A-62A8-1360-16EC77B1CCE9}"/>
          </ac:spMkLst>
        </pc:spChg>
        <pc:picChg chg="add del mod">
          <ac:chgData name="Firas Quthbi Sidqi" userId="5d4a8802-a5f5-42e6-ba4c-e5eacfd93cdf" providerId="ADAL" clId="{98251B30-9216-4689-AB9C-1BD2573657ED}" dt="2024-10-22T13:18:44.563" v="1900" actId="478"/>
          <ac:picMkLst>
            <pc:docMk/>
            <pc:sldMk cId="92359956" sldId="330"/>
            <ac:picMk id="8" creationId="{1E563FE6-D329-988F-BA5D-B24ACAEAAC00}"/>
          </ac:picMkLst>
        </pc:picChg>
        <pc:picChg chg="add del mod">
          <ac:chgData name="Firas Quthbi Sidqi" userId="5d4a8802-a5f5-42e6-ba4c-e5eacfd93cdf" providerId="ADAL" clId="{98251B30-9216-4689-AB9C-1BD2573657ED}" dt="2024-10-22T13:19:13.861" v="1907" actId="478"/>
          <ac:picMkLst>
            <pc:docMk/>
            <pc:sldMk cId="92359956" sldId="330"/>
            <ac:picMk id="10" creationId="{94AA5BD6-A399-C93B-D631-72E366E14727}"/>
          </ac:picMkLst>
        </pc:picChg>
        <pc:picChg chg="add mod ord">
          <ac:chgData name="Firas Quthbi Sidqi" userId="5d4a8802-a5f5-42e6-ba4c-e5eacfd93cdf" providerId="ADAL" clId="{98251B30-9216-4689-AB9C-1BD2573657ED}" dt="2024-10-22T13:18:55.452" v="1904" actId="167"/>
          <ac:picMkLst>
            <pc:docMk/>
            <pc:sldMk cId="92359956" sldId="330"/>
            <ac:picMk id="13" creationId="{E7504259-275E-09B8-E57E-45A5809975A4}"/>
          </ac:picMkLst>
        </pc:picChg>
        <pc:picChg chg="add mod">
          <ac:chgData name="Firas Quthbi Sidqi" userId="5d4a8802-a5f5-42e6-ba4c-e5eacfd93cdf" providerId="ADAL" clId="{98251B30-9216-4689-AB9C-1BD2573657ED}" dt="2024-10-22T13:19:22.525" v="1910" actId="1076"/>
          <ac:picMkLst>
            <pc:docMk/>
            <pc:sldMk cId="92359956" sldId="330"/>
            <ac:picMk id="15" creationId="{88699172-2466-E669-FA00-70F89B492CAB}"/>
          </ac:picMkLst>
        </pc:picChg>
        <pc:picChg chg="add del mod">
          <ac:chgData name="Firas Quthbi Sidqi" userId="5d4a8802-a5f5-42e6-ba4c-e5eacfd93cdf" providerId="ADAL" clId="{98251B30-9216-4689-AB9C-1BD2573657ED}" dt="2024-10-22T06:11:09.496" v="433" actId="478"/>
          <ac:picMkLst>
            <pc:docMk/>
            <pc:sldMk cId="92359956" sldId="330"/>
            <ac:picMk id="1026" creationId="{F3605088-721A-C821-A882-117D3B7E59BA}"/>
          </ac:picMkLst>
        </pc:picChg>
        <pc:picChg chg="add del mod">
          <ac:chgData name="Firas Quthbi Sidqi" userId="5d4a8802-a5f5-42e6-ba4c-e5eacfd93cdf" providerId="ADAL" clId="{98251B30-9216-4689-AB9C-1BD2573657ED}" dt="2024-10-22T06:22:10.835" v="691" actId="478"/>
          <ac:picMkLst>
            <pc:docMk/>
            <pc:sldMk cId="92359956" sldId="330"/>
            <ac:picMk id="1028" creationId="{07AFA27A-7223-47B5-72E3-076459FE7D43}"/>
          </ac:picMkLst>
        </pc:picChg>
        <pc:picChg chg="add del mod">
          <ac:chgData name="Firas Quthbi Sidqi" userId="5d4a8802-a5f5-42e6-ba4c-e5eacfd93cdf" providerId="ADAL" clId="{98251B30-9216-4689-AB9C-1BD2573657ED}" dt="2024-10-22T12:25:43.319" v="1669" actId="478"/>
          <ac:picMkLst>
            <pc:docMk/>
            <pc:sldMk cId="92359956" sldId="330"/>
            <ac:picMk id="1030" creationId="{E5B57140-DED3-A0D9-88D0-C52F8F0865EB}"/>
          </ac:picMkLst>
        </pc:picChg>
      </pc:sldChg>
      <pc:sldChg chg="addSp delSp modSp new mod">
        <pc:chgData name="Firas Quthbi Sidqi" userId="5d4a8802-a5f5-42e6-ba4c-e5eacfd93cdf" providerId="ADAL" clId="{98251B30-9216-4689-AB9C-1BD2573657ED}" dt="2024-10-22T13:21:12.638" v="1919" actId="1076"/>
        <pc:sldMkLst>
          <pc:docMk/>
          <pc:sldMk cId="2347120041" sldId="331"/>
        </pc:sldMkLst>
        <pc:spChg chg="mod">
          <ac:chgData name="Firas Quthbi Sidqi" userId="5d4a8802-a5f5-42e6-ba4c-e5eacfd93cdf" providerId="ADAL" clId="{98251B30-9216-4689-AB9C-1BD2573657ED}" dt="2024-10-22T08:05:33.174" v="1642"/>
          <ac:spMkLst>
            <pc:docMk/>
            <pc:sldMk cId="2347120041" sldId="331"/>
            <ac:spMk id="2" creationId="{983522E5-FA08-F8E0-744B-CB2282275391}"/>
          </ac:spMkLst>
        </pc:spChg>
        <pc:spChg chg="del mod">
          <ac:chgData name="Firas Quthbi Sidqi" userId="5d4a8802-a5f5-42e6-ba4c-e5eacfd93cdf" providerId="ADAL" clId="{98251B30-9216-4689-AB9C-1BD2573657ED}" dt="2024-10-22T13:19:45.975" v="1911" actId="22"/>
          <ac:spMkLst>
            <pc:docMk/>
            <pc:sldMk cId="2347120041" sldId="331"/>
            <ac:spMk id="3" creationId="{B026C022-EA0A-6464-5839-7D2F780968CD}"/>
          </ac:spMkLst>
        </pc:spChg>
        <pc:spChg chg="add mod">
          <ac:chgData name="Firas Quthbi Sidqi" userId="5d4a8802-a5f5-42e6-ba4c-e5eacfd93cdf" providerId="ADAL" clId="{98251B30-9216-4689-AB9C-1BD2573657ED}" dt="2024-10-22T13:20:23.245" v="1916" actId="1076"/>
          <ac:spMkLst>
            <pc:docMk/>
            <pc:sldMk cId="2347120041" sldId="331"/>
            <ac:spMk id="7" creationId="{5710BF4A-3524-53DE-8F82-E2956392FEA8}"/>
          </ac:spMkLst>
        </pc:spChg>
        <pc:picChg chg="add mod ord">
          <ac:chgData name="Firas Quthbi Sidqi" userId="5d4a8802-a5f5-42e6-ba4c-e5eacfd93cdf" providerId="ADAL" clId="{98251B30-9216-4689-AB9C-1BD2573657ED}" dt="2024-10-22T13:20:19.828" v="1915" actId="167"/>
          <ac:picMkLst>
            <pc:docMk/>
            <pc:sldMk cId="2347120041" sldId="331"/>
            <ac:picMk id="6" creationId="{79A82B22-5C2C-B1C3-B8B8-5ADC8306EDB3}"/>
          </ac:picMkLst>
        </pc:picChg>
        <pc:picChg chg="add del mod">
          <ac:chgData name="Firas Quthbi Sidqi" userId="5d4a8802-a5f5-42e6-ba4c-e5eacfd93cdf" providerId="ADAL" clId="{98251B30-9216-4689-AB9C-1BD2573657ED}" dt="2024-10-22T13:20:24.808" v="1917" actId="478"/>
          <ac:picMkLst>
            <pc:docMk/>
            <pc:sldMk cId="2347120041" sldId="331"/>
            <ac:picMk id="8" creationId="{42DDE02F-A25D-E60D-2E9C-0C9EB9F88643}"/>
          </ac:picMkLst>
        </pc:picChg>
        <pc:picChg chg="add mod">
          <ac:chgData name="Firas Quthbi Sidqi" userId="5d4a8802-a5f5-42e6-ba4c-e5eacfd93cdf" providerId="ADAL" clId="{98251B30-9216-4689-AB9C-1BD2573657ED}" dt="2024-10-22T13:21:12.638" v="1919" actId="1076"/>
          <ac:picMkLst>
            <pc:docMk/>
            <pc:sldMk cId="2347120041" sldId="331"/>
            <ac:picMk id="10" creationId="{9459255A-6160-FB1C-D032-8FC7EE548DCD}"/>
          </ac:picMkLst>
        </pc:picChg>
        <pc:picChg chg="add del mod">
          <ac:chgData name="Firas Quthbi Sidqi" userId="5d4a8802-a5f5-42e6-ba4c-e5eacfd93cdf" providerId="ADAL" clId="{98251B30-9216-4689-AB9C-1BD2573657ED}" dt="2024-10-22T12:36:57.185" v="1848" actId="478"/>
          <ac:picMkLst>
            <pc:docMk/>
            <pc:sldMk cId="2347120041" sldId="331"/>
            <ac:picMk id="2050" creationId="{DB918121-7D53-7994-9683-CF2E312612AD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13:59:20.569" v="1987" actId="1076"/>
        <pc:sldMkLst>
          <pc:docMk/>
          <pc:sldMk cId="2190650076" sldId="332"/>
        </pc:sldMkLst>
        <pc:spChg chg="mod">
          <ac:chgData name="Firas Quthbi Sidqi" userId="5d4a8802-a5f5-42e6-ba4c-e5eacfd93cdf" providerId="ADAL" clId="{98251B30-9216-4689-AB9C-1BD2573657ED}" dt="2024-10-22T08:05:29.742" v="1641"/>
          <ac:spMkLst>
            <pc:docMk/>
            <pc:sldMk cId="2190650076" sldId="332"/>
            <ac:spMk id="2" creationId="{983522E5-FA08-F8E0-744B-CB2282275391}"/>
          </ac:spMkLst>
        </pc:spChg>
        <pc:spChg chg="del mod">
          <ac:chgData name="Firas Quthbi Sidqi" userId="5d4a8802-a5f5-42e6-ba4c-e5eacfd93cdf" providerId="ADAL" clId="{98251B30-9216-4689-AB9C-1BD2573657ED}" dt="2024-10-22T13:58:04.748" v="1981" actId="478"/>
          <ac:spMkLst>
            <pc:docMk/>
            <pc:sldMk cId="2190650076" sldId="332"/>
            <ac:spMk id="3" creationId="{B026C022-EA0A-6464-5839-7D2F780968CD}"/>
          </ac:spMkLst>
        </pc:spChg>
        <pc:spChg chg="add mod">
          <ac:chgData name="Firas Quthbi Sidqi" userId="5d4a8802-a5f5-42e6-ba4c-e5eacfd93cdf" providerId="ADAL" clId="{98251B30-9216-4689-AB9C-1BD2573657ED}" dt="2024-10-22T13:58:04.748" v="1981" actId="478"/>
          <ac:spMkLst>
            <pc:docMk/>
            <pc:sldMk cId="2190650076" sldId="332"/>
            <ac:spMk id="7" creationId="{8BDBCEC4-FC17-D091-5804-B26F9D2FE537}"/>
          </ac:spMkLst>
        </pc:spChg>
        <pc:spChg chg="add mod">
          <ac:chgData name="Firas Quthbi Sidqi" userId="5d4a8802-a5f5-42e6-ba4c-e5eacfd93cdf" providerId="ADAL" clId="{98251B30-9216-4689-AB9C-1BD2573657ED}" dt="2024-10-22T13:59:20.569" v="1987" actId="1076"/>
          <ac:spMkLst>
            <pc:docMk/>
            <pc:sldMk cId="2190650076" sldId="332"/>
            <ac:spMk id="12" creationId="{F096A554-94BD-BC16-38FD-4DDA418B8989}"/>
          </ac:spMkLst>
        </pc:spChg>
        <pc:picChg chg="add del mod">
          <ac:chgData name="Firas Quthbi Sidqi" userId="5d4a8802-a5f5-42e6-ba4c-e5eacfd93cdf" providerId="ADAL" clId="{98251B30-9216-4689-AB9C-1BD2573657ED}" dt="2024-10-22T13:57:56.329" v="1980" actId="478"/>
          <ac:picMkLst>
            <pc:docMk/>
            <pc:sldMk cId="2190650076" sldId="332"/>
            <ac:picMk id="5" creationId="{44482EBC-273E-897E-C754-B3840859FB2D}"/>
          </ac:picMkLst>
        </pc:picChg>
        <pc:picChg chg="add mod">
          <ac:chgData name="Firas Quthbi Sidqi" userId="5d4a8802-a5f5-42e6-ba4c-e5eacfd93cdf" providerId="ADAL" clId="{98251B30-9216-4689-AB9C-1BD2573657ED}" dt="2024-10-22T13:58:42.431" v="1983" actId="1076"/>
          <ac:picMkLst>
            <pc:docMk/>
            <pc:sldMk cId="2190650076" sldId="332"/>
            <ac:picMk id="9" creationId="{E4E4D556-F3F7-0FE5-9DFF-8C5BD4EDAE84}"/>
          </ac:picMkLst>
        </pc:picChg>
        <pc:picChg chg="add mod">
          <ac:chgData name="Firas Quthbi Sidqi" userId="5d4a8802-a5f5-42e6-ba4c-e5eacfd93cdf" providerId="ADAL" clId="{98251B30-9216-4689-AB9C-1BD2573657ED}" dt="2024-10-22T13:59:12.022" v="1985" actId="1076"/>
          <ac:picMkLst>
            <pc:docMk/>
            <pc:sldMk cId="2190650076" sldId="332"/>
            <ac:picMk id="11" creationId="{61022C5D-20ED-A181-3A5E-E92FBDECC5C6}"/>
          </ac:picMkLst>
        </pc:picChg>
        <pc:picChg chg="del">
          <ac:chgData name="Firas Quthbi Sidqi" userId="5d4a8802-a5f5-42e6-ba4c-e5eacfd93cdf" providerId="ADAL" clId="{98251B30-9216-4689-AB9C-1BD2573657ED}" dt="2024-10-22T06:30:58.681" v="904" actId="478"/>
          <ac:picMkLst>
            <pc:docMk/>
            <pc:sldMk cId="2190650076" sldId="332"/>
            <ac:picMk id="2050" creationId="{DB918121-7D53-7994-9683-CF2E312612AD}"/>
          </ac:picMkLst>
        </pc:picChg>
        <pc:picChg chg="add del mod">
          <ac:chgData name="Firas Quthbi Sidqi" userId="5d4a8802-a5f5-42e6-ba4c-e5eacfd93cdf" providerId="ADAL" clId="{98251B30-9216-4689-AB9C-1BD2573657ED}" dt="2024-10-22T13:23:10.787" v="1921" actId="478"/>
          <ac:picMkLst>
            <pc:docMk/>
            <pc:sldMk cId="2190650076" sldId="332"/>
            <ac:picMk id="3074" creationId="{F8BFFF40-4C5A-8ADD-DB35-812F666FC912}"/>
          </ac:picMkLst>
        </pc:picChg>
      </pc:sldChg>
      <pc:sldChg chg="modSp add mod setBg">
        <pc:chgData name="Firas Quthbi Sidqi" userId="5d4a8802-a5f5-42e6-ba4c-e5eacfd93cdf" providerId="ADAL" clId="{98251B30-9216-4689-AB9C-1BD2573657ED}" dt="2024-10-22T07:18:35.741" v="1297"/>
        <pc:sldMkLst>
          <pc:docMk/>
          <pc:sldMk cId="4154001051" sldId="333"/>
        </pc:sldMkLst>
        <pc:spChg chg="mod">
          <ac:chgData name="Firas Quthbi Sidqi" userId="5d4a8802-a5f5-42e6-ba4c-e5eacfd93cdf" providerId="ADAL" clId="{98251B30-9216-4689-AB9C-1BD2573657ED}" dt="2024-10-22T06:31:28.384" v="976" actId="20577"/>
          <ac:spMkLst>
            <pc:docMk/>
            <pc:sldMk cId="4154001051" sldId="333"/>
            <ac:spMk id="3" creationId="{72C333A7-070F-4747-8864-78D1753C82EB}"/>
          </ac:spMkLst>
        </pc:spChg>
      </pc:sldChg>
      <pc:sldChg chg="modSp new mod">
        <pc:chgData name="Firas Quthbi Sidqi" userId="5d4a8802-a5f5-42e6-ba4c-e5eacfd93cdf" providerId="ADAL" clId="{98251B30-9216-4689-AB9C-1BD2573657ED}" dt="2024-10-22T07:18:29.228" v="1296" actId="20577"/>
        <pc:sldMkLst>
          <pc:docMk/>
          <pc:sldMk cId="267755322" sldId="334"/>
        </pc:sldMkLst>
        <pc:spChg chg="mod">
          <ac:chgData name="Firas Quthbi Sidqi" userId="5d4a8802-a5f5-42e6-ba4c-e5eacfd93cdf" providerId="ADAL" clId="{98251B30-9216-4689-AB9C-1BD2573657ED}" dt="2024-10-22T06:32:25.189" v="999" actId="20577"/>
          <ac:spMkLst>
            <pc:docMk/>
            <pc:sldMk cId="267755322" sldId="334"/>
            <ac:spMk id="2" creationId="{43AA2B9D-0D97-7822-7FC7-47F86A930BAD}"/>
          </ac:spMkLst>
        </pc:spChg>
        <pc:spChg chg="mod">
          <ac:chgData name="Firas Quthbi Sidqi" userId="5d4a8802-a5f5-42e6-ba4c-e5eacfd93cdf" providerId="ADAL" clId="{98251B30-9216-4689-AB9C-1BD2573657ED}" dt="2024-10-22T07:18:29.228" v="1296" actId="20577"/>
          <ac:spMkLst>
            <pc:docMk/>
            <pc:sldMk cId="267755322" sldId="334"/>
            <ac:spMk id="3" creationId="{83246111-0672-FFFB-6AFF-7D8DD27C8126}"/>
          </ac:spMkLst>
        </pc:spChg>
      </pc:sldChg>
      <pc:sldChg chg="addSp delSp modSp add mod modShow">
        <pc:chgData name="Firas Quthbi Sidqi" userId="5d4a8802-a5f5-42e6-ba4c-e5eacfd93cdf" providerId="ADAL" clId="{98251B30-9216-4689-AB9C-1BD2573657ED}" dt="2024-10-22T07:27:08.430" v="1355" actId="729"/>
        <pc:sldMkLst>
          <pc:docMk/>
          <pc:sldMk cId="1612912306" sldId="335"/>
        </pc:sldMkLst>
        <pc:spChg chg="mod">
          <ac:chgData name="Firas Quthbi Sidqi" userId="5d4a8802-a5f5-42e6-ba4c-e5eacfd93cdf" providerId="ADAL" clId="{98251B30-9216-4689-AB9C-1BD2573657ED}" dt="2024-10-22T07:26:55.946" v="1354" actId="20577"/>
          <ac:spMkLst>
            <pc:docMk/>
            <pc:sldMk cId="1612912306" sldId="335"/>
            <ac:spMk id="2" creationId="{6F7A333F-B467-2605-C602-4BD0EF512F40}"/>
          </ac:spMkLst>
        </pc:spChg>
        <pc:spChg chg="add del mod">
          <ac:chgData name="Firas Quthbi Sidqi" userId="5d4a8802-a5f5-42e6-ba4c-e5eacfd93cdf" providerId="ADAL" clId="{98251B30-9216-4689-AB9C-1BD2573657ED}" dt="2024-10-22T07:23:52.491" v="1334" actId="22"/>
          <ac:spMkLst>
            <pc:docMk/>
            <pc:sldMk cId="1612912306" sldId="335"/>
            <ac:spMk id="3" creationId="{F798BA48-D395-4437-0173-197FCDB92EA9}"/>
          </ac:spMkLst>
        </pc:spChg>
        <pc:picChg chg="add del mod ord">
          <ac:chgData name="Firas Quthbi Sidqi" userId="5d4a8802-a5f5-42e6-ba4c-e5eacfd93cdf" providerId="ADAL" clId="{98251B30-9216-4689-AB9C-1BD2573657ED}" dt="2024-10-22T07:23:52.491" v="1334" actId="22"/>
          <ac:picMkLst>
            <pc:docMk/>
            <pc:sldMk cId="1612912306" sldId="335"/>
            <ac:picMk id="6" creationId="{432EDF04-9C96-96F6-796A-CDC8271771DB}"/>
          </ac:picMkLst>
        </pc:picChg>
        <pc:picChg chg="add mod">
          <ac:chgData name="Firas Quthbi Sidqi" userId="5d4a8802-a5f5-42e6-ba4c-e5eacfd93cdf" providerId="ADAL" clId="{98251B30-9216-4689-AB9C-1BD2573657ED}" dt="2024-10-22T07:25:24.708" v="1352" actId="208"/>
          <ac:picMkLst>
            <pc:docMk/>
            <pc:sldMk cId="1612912306" sldId="335"/>
            <ac:picMk id="8" creationId="{D2F9343D-5DDB-7D17-0A3B-335002C8C370}"/>
          </ac:picMkLst>
        </pc:picChg>
        <pc:picChg chg="add mod">
          <ac:chgData name="Firas Quthbi Sidqi" userId="5d4a8802-a5f5-42e6-ba4c-e5eacfd93cdf" providerId="ADAL" clId="{98251B30-9216-4689-AB9C-1BD2573657ED}" dt="2024-10-22T07:25:12.779" v="1344" actId="1076"/>
          <ac:picMkLst>
            <pc:docMk/>
            <pc:sldMk cId="1612912306" sldId="335"/>
            <ac:picMk id="10" creationId="{26B711BD-0525-ED57-4FBD-1FA302D710D7}"/>
          </ac:picMkLst>
        </pc:picChg>
      </pc:sldChg>
      <pc:sldChg chg="addSp delSp modSp new mod ord">
        <pc:chgData name="Firas Quthbi Sidqi" userId="5d4a8802-a5f5-42e6-ba4c-e5eacfd93cdf" providerId="ADAL" clId="{98251B30-9216-4689-AB9C-1BD2573657ED}" dt="2024-10-22T07:35:24.427" v="1519" actId="27636"/>
        <pc:sldMkLst>
          <pc:docMk/>
          <pc:sldMk cId="3230218860" sldId="336"/>
        </pc:sldMkLst>
        <pc:spChg chg="mod">
          <ac:chgData name="Firas Quthbi Sidqi" userId="5d4a8802-a5f5-42e6-ba4c-e5eacfd93cdf" providerId="ADAL" clId="{98251B30-9216-4689-AB9C-1BD2573657ED}" dt="2024-10-22T07:32:53.958" v="1401" actId="20577"/>
          <ac:spMkLst>
            <pc:docMk/>
            <pc:sldMk cId="3230218860" sldId="336"/>
            <ac:spMk id="2" creationId="{1250476F-B5D6-1353-47DE-D746FD1EB292}"/>
          </ac:spMkLst>
        </pc:spChg>
        <pc:spChg chg="del">
          <ac:chgData name="Firas Quthbi Sidqi" userId="5d4a8802-a5f5-42e6-ba4c-e5eacfd93cdf" providerId="ADAL" clId="{98251B30-9216-4689-AB9C-1BD2573657ED}" dt="2024-10-22T07:31:09.082" v="1357" actId="22"/>
          <ac:spMkLst>
            <pc:docMk/>
            <pc:sldMk cId="3230218860" sldId="336"/>
            <ac:spMk id="3" creationId="{4B80395A-F531-769F-90F5-EB2BFA731E65}"/>
          </ac:spMkLst>
        </pc:spChg>
        <pc:spChg chg="add mod">
          <ac:chgData name="Firas Quthbi Sidqi" userId="5d4a8802-a5f5-42e6-ba4c-e5eacfd93cdf" providerId="ADAL" clId="{98251B30-9216-4689-AB9C-1BD2573657ED}" dt="2024-10-22T07:35:24.427" v="1519" actId="27636"/>
          <ac:spMkLst>
            <pc:docMk/>
            <pc:sldMk cId="3230218860" sldId="336"/>
            <ac:spMk id="8" creationId="{7FB1848C-C662-31D1-AB13-29E22A37FA44}"/>
          </ac:spMkLst>
        </pc:spChg>
        <pc:picChg chg="add del mod ord">
          <ac:chgData name="Firas Quthbi Sidqi" userId="5d4a8802-a5f5-42e6-ba4c-e5eacfd93cdf" providerId="ADAL" clId="{98251B30-9216-4689-AB9C-1BD2573657ED}" dt="2024-10-22T07:32:55.951" v="1402" actId="478"/>
          <ac:picMkLst>
            <pc:docMk/>
            <pc:sldMk cId="3230218860" sldId="336"/>
            <ac:picMk id="6" creationId="{3101C13B-3C7E-6650-7BAC-3F10051F74D0}"/>
          </ac:picMkLst>
        </pc:picChg>
        <pc:picChg chg="add del mod">
          <ac:chgData name="Firas Quthbi Sidqi" userId="5d4a8802-a5f5-42e6-ba4c-e5eacfd93cdf" providerId="ADAL" clId="{98251B30-9216-4689-AB9C-1BD2573657ED}" dt="2024-10-22T07:34:21.938" v="1453" actId="478"/>
          <ac:picMkLst>
            <pc:docMk/>
            <pc:sldMk cId="3230218860" sldId="336"/>
            <ac:picMk id="10" creationId="{6A08B907-3DEF-3158-326E-FEA1FA5E7AA9}"/>
          </ac:picMkLst>
        </pc:picChg>
        <pc:picChg chg="add mod">
          <ac:chgData name="Firas Quthbi Sidqi" userId="5d4a8802-a5f5-42e6-ba4c-e5eacfd93cdf" providerId="ADAL" clId="{98251B30-9216-4689-AB9C-1BD2573657ED}" dt="2024-10-22T07:34:28.620" v="1456" actId="1076"/>
          <ac:picMkLst>
            <pc:docMk/>
            <pc:sldMk cId="3230218860" sldId="336"/>
            <ac:picMk id="12" creationId="{15A1F4D7-F0A4-8E3C-02A6-4E34ADFBDB22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07:36:15.363" v="1531" actId="1076"/>
        <pc:sldMkLst>
          <pc:docMk/>
          <pc:sldMk cId="3783921953" sldId="337"/>
        </pc:sldMkLst>
        <pc:spChg chg="mod">
          <ac:chgData name="Firas Quthbi Sidqi" userId="5d4a8802-a5f5-42e6-ba4c-e5eacfd93cdf" providerId="ADAL" clId="{98251B30-9216-4689-AB9C-1BD2573657ED}" dt="2024-10-22T07:35:44.058" v="1523" actId="20577"/>
          <ac:spMkLst>
            <pc:docMk/>
            <pc:sldMk cId="3783921953" sldId="337"/>
            <ac:spMk id="8" creationId="{7FB1848C-C662-31D1-AB13-29E22A37FA44}"/>
          </ac:spMkLst>
        </pc:spChg>
        <pc:picChg chg="add del">
          <ac:chgData name="Firas Quthbi Sidqi" userId="5d4a8802-a5f5-42e6-ba4c-e5eacfd93cdf" providerId="ADAL" clId="{98251B30-9216-4689-AB9C-1BD2573657ED}" dt="2024-10-22T07:36:01.833" v="1526" actId="22"/>
          <ac:picMkLst>
            <pc:docMk/>
            <pc:sldMk cId="3783921953" sldId="337"/>
            <ac:picMk id="5" creationId="{A3886056-0562-10AC-5A1D-B156E27F0505}"/>
          </ac:picMkLst>
        </pc:picChg>
        <pc:picChg chg="add mod">
          <ac:chgData name="Firas Quthbi Sidqi" userId="5d4a8802-a5f5-42e6-ba4c-e5eacfd93cdf" providerId="ADAL" clId="{98251B30-9216-4689-AB9C-1BD2573657ED}" dt="2024-10-22T07:36:15.363" v="1531" actId="1076"/>
          <ac:picMkLst>
            <pc:docMk/>
            <pc:sldMk cId="3783921953" sldId="337"/>
            <ac:picMk id="7" creationId="{D95841D5-2639-1906-FD7B-95141AE59ADA}"/>
          </ac:picMkLst>
        </pc:picChg>
        <pc:picChg chg="add del">
          <ac:chgData name="Firas Quthbi Sidqi" userId="5d4a8802-a5f5-42e6-ba4c-e5eacfd93cdf" providerId="ADAL" clId="{98251B30-9216-4689-AB9C-1BD2573657ED}" dt="2024-10-22T07:36:05.616" v="1528" actId="478"/>
          <ac:picMkLst>
            <pc:docMk/>
            <pc:sldMk cId="3783921953" sldId="337"/>
            <ac:picMk id="12" creationId="{15A1F4D7-F0A4-8E3C-02A6-4E34ADFBDB22}"/>
          </ac:picMkLst>
        </pc:picChg>
      </pc:sldChg>
      <pc:sldChg chg="add del">
        <pc:chgData name="Firas Quthbi Sidqi" userId="5d4a8802-a5f5-42e6-ba4c-e5eacfd93cdf" providerId="ADAL" clId="{98251B30-9216-4689-AB9C-1BD2573657ED}" dt="2024-10-22T08:04:34.408" v="1557" actId="2696"/>
        <pc:sldMkLst>
          <pc:docMk/>
          <pc:sldMk cId="1118899635" sldId="338"/>
        </pc:sldMkLst>
      </pc:sldChg>
      <pc:sldChg chg="addSp delSp modSp add mod ord">
        <pc:chgData name="Firas Quthbi Sidqi" userId="5d4a8802-a5f5-42e6-ba4c-e5eacfd93cdf" providerId="ADAL" clId="{98251B30-9216-4689-AB9C-1BD2573657ED}" dt="2024-10-22T13:34:36.679" v="1937" actId="1076"/>
        <pc:sldMkLst>
          <pc:docMk/>
          <pc:sldMk cId="2259841716" sldId="339"/>
        </pc:sldMkLst>
        <pc:spChg chg="mod">
          <ac:chgData name="Firas Quthbi Sidqi" userId="5d4a8802-a5f5-42e6-ba4c-e5eacfd93cdf" providerId="ADAL" clId="{98251B30-9216-4689-AB9C-1BD2573657ED}" dt="2024-10-22T08:05:23.782" v="1640" actId="20577"/>
          <ac:spMkLst>
            <pc:docMk/>
            <pc:sldMk cId="2259841716" sldId="339"/>
            <ac:spMk id="2" creationId="{983522E5-FA08-F8E0-744B-CB2282275391}"/>
          </ac:spMkLst>
        </pc:spChg>
        <pc:spChg chg="del">
          <ac:chgData name="Firas Quthbi Sidqi" userId="5d4a8802-a5f5-42e6-ba4c-e5eacfd93cdf" providerId="ADAL" clId="{98251B30-9216-4689-AB9C-1BD2573657ED}" dt="2024-10-22T13:24:33.733" v="1928" actId="478"/>
          <ac:spMkLst>
            <pc:docMk/>
            <pc:sldMk cId="2259841716" sldId="339"/>
            <ac:spMk id="3" creationId="{B026C022-EA0A-6464-5839-7D2F780968CD}"/>
          </ac:spMkLst>
        </pc:spChg>
        <pc:spChg chg="add mod">
          <ac:chgData name="Firas Quthbi Sidqi" userId="5d4a8802-a5f5-42e6-ba4c-e5eacfd93cdf" providerId="ADAL" clId="{98251B30-9216-4689-AB9C-1BD2573657ED}" dt="2024-10-22T13:24:33.733" v="1928" actId="478"/>
          <ac:spMkLst>
            <pc:docMk/>
            <pc:sldMk cId="2259841716" sldId="339"/>
            <ac:spMk id="6" creationId="{D06B6573-E3CF-F89F-15FA-5595B419BF15}"/>
          </ac:spMkLst>
        </pc:spChg>
        <pc:spChg chg="add mod">
          <ac:chgData name="Firas Quthbi Sidqi" userId="5d4a8802-a5f5-42e6-ba4c-e5eacfd93cdf" providerId="ADAL" clId="{98251B30-9216-4689-AB9C-1BD2573657ED}" dt="2024-10-22T13:24:42.957" v="1931"/>
          <ac:spMkLst>
            <pc:docMk/>
            <pc:sldMk cId="2259841716" sldId="339"/>
            <ac:spMk id="9" creationId="{EFF66B19-FC05-8FB8-E3C6-5AB3F4292E13}"/>
          </ac:spMkLst>
        </pc:spChg>
        <pc:picChg chg="add del mod">
          <ac:chgData name="Firas Quthbi Sidqi" userId="5d4a8802-a5f5-42e6-ba4c-e5eacfd93cdf" providerId="ADAL" clId="{98251B30-9216-4689-AB9C-1BD2573657ED}" dt="2024-10-22T13:30:46.543" v="1932" actId="478"/>
          <ac:picMkLst>
            <pc:docMk/>
            <pc:sldMk cId="2259841716" sldId="339"/>
            <ac:picMk id="8" creationId="{DE18DBEA-0CD6-9711-3E7B-C6C3620A82E3}"/>
          </ac:picMkLst>
        </pc:picChg>
        <pc:picChg chg="add mod">
          <ac:chgData name="Firas Quthbi Sidqi" userId="5d4a8802-a5f5-42e6-ba4c-e5eacfd93cdf" providerId="ADAL" clId="{98251B30-9216-4689-AB9C-1BD2573657ED}" dt="2024-10-22T13:30:51.494" v="1934" actId="1076"/>
          <ac:picMkLst>
            <pc:docMk/>
            <pc:sldMk cId="2259841716" sldId="339"/>
            <ac:picMk id="11" creationId="{6BB2D24D-6E6B-DEC9-AE56-F55B3A218899}"/>
          </ac:picMkLst>
        </pc:picChg>
        <pc:picChg chg="add mod">
          <ac:chgData name="Firas Quthbi Sidqi" userId="5d4a8802-a5f5-42e6-ba4c-e5eacfd93cdf" providerId="ADAL" clId="{98251B30-9216-4689-AB9C-1BD2573657ED}" dt="2024-10-22T13:34:36.679" v="1937" actId="1076"/>
          <ac:picMkLst>
            <pc:docMk/>
            <pc:sldMk cId="2259841716" sldId="339"/>
            <ac:picMk id="13" creationId="{CC25F0CD-06FA-3EC0-137A-909E7BAC377A}"/>
          </ac:picMkLst>
        </pc:picChg>
        <pc:picChg chg="del">
          <ac:chgData name="Firas Quthbi Sidqi" userId="5d4a8802-a5f5-42e6-ba4c-e5eacfd93cdf" providerId="ADAL" clId="{98251B30-9216-4689-AB9C-1BD2573657ED}" dt="2024-10-22T08:04:45.507" v="1580" actId="478"/>
          <ac:picMkLst>
            <pc:docMk/>
            <pc:sldMk cId="2259841716" sldId="339"/>
            <ac:picMk id="2050" creationId="{DB918121-7D53-7994-9683-CF2E312612AD}"/>
          </ac:picMkLst>
        </pc:picChg>
        <pc:picChg chg="add del mod">
          <ac:chgData name="Firas Quthbi Sidqi" userId="5d4a8802-a5f5-42e6-ba4c-e5eacfd93cdf" providerId="ADAL" clId="{98251B30-9216-4689-AB9C-1BD2573657ED}" dt="2024-10-22T13:24:31.386" v="1927" actId="478"/>
          <ac:picMkLst>
            <pc:docMk/>
            <pc:sldMk cId="2259841716" sldId="339"/>
            <ac:picMk id="4098" creationId="{2DAA4CFD-342F-84FC-E400-E3C7F154B95B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13:14:27.245" v="1895" actId="1076"/>
        <pc:sldMkLst>
          <pc:docMk/>
          <pc:sldMk cId="1090589386" sldId="340"/>
        </pc:sldMkLst>
        <pc:spChg chg="mod">
          <ac:chgData name="Firas Quthbi Sidqi" userId="5d4a8802-a5f5-42e6-ba4c-e5eacfd93cdf" providerId="ADAL" clId="{98251B30-9216-4689-AB9C-1BD2573657ED}" dt="2024-10-22T12:35:25.222" v="1846"/>
          <ac:spMkLst>
            <pc:docMk/>
            <pc:sldMk cId="1090589386" sldId="340"/>
            <ac:spMk id="5" creationId="{0181BF04-3D73-040E-B68A-CE4D8345D484}"/>
          </ac:spMkLst>
        </pc:spChg>
        <pc:picChg chg="add mod">
          <ac:chgData name="Firas Quthbi Sidqi" userId="5d4a8802-a5f5-42e6-ba4c-e5eacfd93cdf" providerId="ADAL" clId="{98251B30-9216-4689-AB9C-1BD2573657ED}" dt="2024-10-22T13:14:27.245" v="1895" actId="1076"/>
          <ac:picMkLst>
            <pc:docMk/>
            <pc:sldMk cId="1090589386" sldId="340"/>
            <ac:picMk id="1026" creationId="{362557D7-77C0-C7BC-7416-0E7F828DE4CC}"/>
          </ac:picMkLst>
        </pc:picChg>
        <pc:picChg chg="del">
          <ac:chgData name="Firas Quthbi Sidqi" userId="5d4a8802-a5f5-42e6-ba4c-e5eacfd93cdf" providerId="ADAL" clId="{98251B30-9216-4689-AB9C-1BD2573657ED}" dt="2024-10-22T13:14:20.775" v="1892" actId="478"/>
          <ac:picMkLst>
            <pc:docMk/>
            <pc:sldMk cId="1090589386" sldId="340"/>
            <ac:picMk id="1030" creationId="{E5B57140-DED3-A0D9-88D0-C52F8F0865EB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12:31:26.412" v="1717" actId="1076"/>
        <pc:sldMkLst>
          <pc:docMk/>
          <pc:sldMk cId="757136046" sldId="341"/>
        </pc:sldMkLst>
        <pc:spChg chg="mod">
          <ac:chgData name="Firas Quthbi Sidqi" userId="5d4a8802-a5f5-42e6-ba4c-e5eacfd93cdf" providerId="ADAL" clId="{98251B30-9216-4689-AB9C-1BD2573657ED}" dt="2024-10-22T12:27:22.566" v="1698" actId="20577"/>
          <ac:spMkLst>
            <pc:docMk/>
            <pc:sldMk cId="757136046" sldId="341"/>
            <ac:spMk id="2" creationId="{79091DEB-42C7-EA98-8EAF-A81874439799}"/>
          </ac:spMkLst>
        </pc:spChg>
        <pc:spChg chg="add del mod">
          <ac:chgData name="Firas Quthbi Sidqi" userId="5d4a8802-a5f5-42e6-ba4c-e5eacfd93cdf" providerId="ADAL" clId="{98251B30-9216-4689-AB9C-1BD2573657ED}" dt="2024-10-22T12:27:54.730" v="1705" actId="22"/>
          <ac:spMkLst>
            <pc:docMk/>
            <pc:sldMk cId="757136046" sldId="341"/>
            <ac:spMk id="3" creationId="{423D2779-B414-3ADE-58B4-8D64D2984009}"/>
          </ac:spMkLst>
        </pc:spChg>
        <pc:picChg chg="del">
          <ac:chgData name="Firas Quthbi Sidqi" userId="5d4a8802-a5f5-42e6-ba4c-e5eacfd93cdf" providerId="ADAL" clId="{98251B30-9216-4689-AB9C-1BD2573657ED}" dt="2024-10-22T12:27:25.014" v="1699" actId="478"/>
          <ac:picMkLst>
            <pc:docMk/>
            <pc:sldMk cId="757136046" sldId="341"/>
            <ac:picMk id="5" creationId="{31DA5DFF-CF2E-E6D6-C61C-A1849EE451D0}"/>
          </ac:picMkLst>
        </pc:picChg>
        <pc:picChg chg="add del mod ord">
          <ac:chgData name="Firas Quthbi Sidqi" userId="5d4a8802-a5f5-42e6-ba4c-e5eacfd93cdf" providerId="ADAL" clId="{98251B30-9216-4689-AB9C-1BD2573657ED}" dt="2024-10-22T12:27:51.270" v="1704" actId="22"/>
          <ac:picMkLst>
            <pc:docMk/>
            <pc:sldMk cId="757136046" sldId="341"/>
            <ac:picMk id="7" creationId="{0570FD51-12F4-326E-1932-55F80F3BE42C}"/>
          </ac:picMkLst>
        </pc:picChg>
        <pc:picChg chg="add mod ord">
          <ac:chgData name="Firas Quthbi Sidqi" userId="5d4a8802-a5f5-42e6-ba4c-e5eacfd93cdf" providerId="ADAL" clId="{98251B30-9216-4689-AB9C-1BD2573657ED}" dt="2024-10-22T12:31:26.412" v="1717" actId="1076"/>
          <ac:picMkLst>
            <pc:docMk/>
            <pc:sldMk cId="757136046" sldId="341"/>
            <ac:picMk id="9" creationId="{034532A1-AC9D-D962-9D50-7F6370C3D946}"/>
          </ac:picMkLst>
        </pc:picChg>
        <pc:picChg chg="add mod">
          <ac:chgData name="Firas Quthbi Sidqi" userId="5d4a8802-a5f5-42e6-ba4c-e5eacfd93cdf" providerId="ADAL" clId="{98251B30-9216-4689-AB9C-1BD2573657ED}" dt="2024-10-22T12:31:25.446" v="1716" actId="1076"/>
          <ac:picMkLst>
            <pc:docMk/>
            <pc:sldMk cId="757136046" sldId="341"/>
            <ac:picMk id="11" creationId="{0B38A41E-C3DC-2523-7F91-EA822C232266}"/>
          </ac:picMkLst>
        </pc:picChg>
      </pc:sldChg>
      <pc:sldChg chg="add del">
        <pc:chgData name="Firas Quthbi Sidqi" userId="5d4a8802-a5f5-42e6-ba4c-e5eacfd93cdf" providerId="ADAL" clId="{98251B30-9216-4689-AB9C-1BD2573657ED}" dt="2024-10-22T12:25:39.998" v="1668" actId="2890"/>
        <pc:sldMkLst>
          <pc:docMk/>
          <pc:sldMk cId="1246171693" sldId="341"/>
        </pc:sldMkLst>
      </pc:sldChg>
      <pc:sldChg chg="addSp delSp modSp add">
        <pc:chgData name="Firas Quthbi Sidqi" userId="5d4a8802-a5f5-42e6-ba4c-e5eacfd93cdf" providerId="ADAL" clId="{98251B30-9216-4689-AB9C-1BD2573657ED}" dt="2024-10-22T13:54:55.894" v="1967" actId="1076"/>
        <pc:sldMkLst>
          <pc:docMk/>
          <pc:sldMk cId="4152245144" sldId="342"/>
        </pc:sldMkLst>
        <pc:picChg chg="add mod">
          <ac:chgData name="Firas Quthbi Sidqi" userId="5d4a8802-a5f5-42e6-ba4c-e5eacfd93cdf" providerId="ADAL" clId="{98251B30-9216-4689-AB9C-1BD2573657ED}" dt="2024-10-22T13:53:32.592" v="1960" actId="14100"/>
          <ac:picMkLst>
            <pc:docMk/>
            <pc:sldMk cId="4152245144" sldId="342"/>
            <ac:picMk id="5" creationId="{198C8AE2-5B60-7798-6685-4266F6A89145}"/>
          </ac:picMkLst>
        </pc:picChg>
        <pc:picChg chg="del">
          <ac:chgData name="Firas Quthbi Sidqi" userId="5d4a8802-a5f5-42e6-ba4c-e5eacfd93cdf" providerId="ADAL" clId="{98251B30-9216-4689-AB9C-1BD2573657ED}" dt="2024-10-22T13:17:07.411" v="1896" actId="478"/>
          <ac:picMkLst>
            <pc:docMk/>
            <pc:sldMk cId="4152245144" sldId="342"/>
            <ac:picMk id="2050" creationId="{DB918121-7D53-7994-9683-CF2E312612AD}"/>
          </ac:picMkLst>
        </pc:picChg>
        <pc:picChg chg="add del mod">
          <ac:chgData name="Firas Quthbi Sidqi" userId="5d4a8802-a5f5-42e6-ba4c-e5eacfd93cdf" providerId="ADAL" clId="{98251B30-9216-4689-AB9C-1BD2573657ED}" dt="2024-10-22T13:54:47.405" v="1964" actId="478"/>
          <ac:picMkLst>
            <pc:docMk/>
            <pc:sldMk cId="4152245144" sldId="342"/>
            <ac:picMk id="2052" creationId="{782FACC9-4937-DB2A-16B0-DBB9435E072A}"/>
          </ac:picMkLst>
        </pc:picChg>
        <pc:picChg chg="add mod">
          <ac:chgData name="Firas Quthbi Sidqi" userId="5d4a8802-a5f5-42e6-ba4c-e5eacfd93cdf" providerId="ADAL" clId="{98251B30-9216-4689-AB9C-1BD2573657ED}" dt="2024-10-22T13:54:55.894" v="1967" actId="1076"/>
          <ac:picMkLst>
            <pc:docMk/>
            <pc:sldMk cId="4152245144" sldId="342"/>
            <ac:picMk id="2054" creationId="{3F2E73FB-B4CA-B5B9-9DCC-6B7385F9BAFD}"/>
          </ac:picMkLst>
        </pc:picChg>
      </pc:sldChg>
      <pc:sldChg chg="add del">
        <pc:chgData name="Firas Quthbi Sidqi" userId="5d4a8802-a5f5-42e6-ba4c-e5eacfd93cdf" providerId="ADAL" clId="{98251B30-9216-4689-AB9C-1BD2573657ED}" dt="2024-10-22T12:47:56.416" v="1852" actId="2890"/>
        <pc:sldMkLst>
          <pc:docMk/>
          <pc:sldMk cId="1381746723" sldId="343"/>
        </pc:sldMkLst>
      </pc:sldChg>
      <pc:sldChg chg="addSp delSp modSp add mod">
        <pc:chgData name="Firas Quthbi Sidqi" userId="5d4a8802-a5f5-42e6-ba4c-e5eacfd93cdf" providerId="ADAL" clId="{98251B30-9216-4689-AB9C-1BD2573657ED}" dt="2024-10-22T12:49:52.188" v="1891" actId="20577"/>
        <pc:sldMkLst>
          <pc:docMk/>
          <pc:sldMk cId="1715876899" sldId="343"/>
        </pc:sldMkLst>
        <pc:spChg chg="mod">
          <ac:chgData name="Firas Quthbi Sidqi" userId="5d4a8802-a5f5-42e6-ba4c-e5eacfd93cdf" providerId="ADAL" clId="{98251B30-9216-4689-AB9C-1BD2573657ED}" dt="2024-10-22T12:49:52.188" v="1891" actId="20577"/>
          <ac:spMkLst>
            <pc:docMk/>
            <pc:sldMk cId="1715876899" sldId="343"/>
            <ac:spMk id="2" creationId="{7885185B-E745-5B85-2713-20E57FF80580}"/>
          </ac:spMkLst>
        </pc:spChg>
        <pc:spChg chg="del">
          <ac:chgData name="Firas Quthbi Sidqi" userId="5d4a8802-a5f5-42e6-ba4c-e5eacfd93cdf" providerId="ADAL" clId="{98251B30-9216-4689-AB9C-1BD2573657ED}" dt="2024-10-22T12:48:07.611" v="1854" actId="478"/>
          <ac:spMkLst>
            <pc:docMk/>
            <pc:sldMk cId="1715876899" sldId="343"/>
            <ac:spMk id="11" creationId="{331CF186-927A-62A8-1360-16EC77B1CCE9}"/>
          </ac:spMkLst>
        </pc:spChg>
        <pc:picChg chg="add mod">
          <ac:chgData name="Firas Quthbi Sidqi" userId="5d4a8802-a5f5-42e6-ba4c-e5eacfd93cdf" providerId="ADAL" clId="{98251B30-9216-4689-AB9C-1BD2573657ED}" dt="2024-10-22T12:48:31.149" v="1861" actId="1076"/>
          <ac:picMkLst>
            <pc:docMk/>
            <pc:sldMk cId="1715876899" sldId="343"/>
            <ac:picMk id="5" creationId="{13C6C57F-5D9E-F2F2-E642-01EE3732418B}"/>
          </ac:picMkLst>
        </pc:picChg>
        <pc:picChg chg="add mod">
          <ac:chgData name="Firas Quthbi Sidqi" userId="5d4a8802-a5f5-42e6-ba4c-e5eacfd93cdf" providerId="ADAL" clId="{98251B30-9216-4689-AB9C-1BD2573657ED}" dt="2024-10-22T12:48:54.164" v="1865" actId="1076"/>
          <ac:picMkLst>
            <pc:docMk/>
            <pc:sldMk cId="1715876899" sldId="343"/>
            <ac:picMk id="7" creationId="{42FFB337-0723-3219-1C19-525B21DC8281}"/>
          </ac:picMkLst>
        </pc:picChg>
        <pc:picChg chg="del">
          <ac:chgData name="Firas Quthbi Sidqi" userId="5d4a8802-a5f5-42e6-ba4c-e5eacfd93cdf" providerId="ADAL" clId="{98251B30-9216-4689-AB9C-1BD2573657ED}" dt="2024-10-22T12:48:07.611" v="1854" actId="478"/>
          <ac:picMkLst>
            <pc:docMk/>
            <pc:sldMk cId="1715876899" sldId="343"/>
            <ac:picMk id="8" creationId="{1E563FE6-D329-988F-BA5D-B24ACAEAAC00}"/>
          </ac:picMkLst>
        </pc:picChg>
        <pc:picChg chg="del">
          <ac:chgData name="Firas Quthbi Sidqi" userId="5d4a8802-a5f5-42e6-ba4c-e5eacfd93cdf" providerId="ADAL" clId="{98251B30-9216-4689-AB9C-1BD2573657ED}" dt="2024-10-22T12:48:07.611" v="1854" actId="478"/>
          <ac:picMkLst>
            <pc:docMk/>
            <pc:sldMk cId="1715876899" sldId="343"/>
            <ac:picMk id="10" creationId="{94AA5BD6-A399-C93B-D631-72E366E14727}"/>
          </ac:picMkLst>
        </pc:picChg>
      </pc:sldChg>
      <pc:sldChg chg="addSp delSp modSp add">
        <pc:chgData name="Firas Quthbi Sidqi" userId="5d4a8802-a5f5-42e6-ba4c-e5eacfd93cdf" providerId="ADAL" clId="{98251B30-9216-4689-AB9C-1BD2573657ED}" dt="2024-10-22T13:55:59.462" v="1978" actId="1076"/>
        <pc:sldMkLst>
          <pc:docMk/>
          <pc:sldMk cId="2521778520" sldId="344"/>
        </pc:sldMkLst>
        <pc:picChg chg="add mod">
          <ac:chgData name="Firas Quthbi Sidqi" userId="5d4a8802-a5f5-42e6-ba4c-e5eacfd93cdf" providerId="ADAL" clId="{98251B30-9216-4689-AB9C-1BD2573657ED}" dt="2024-10-22T13:55:56.823" v="1977" actId="1076"/>
          <ac:picMkLst>
            <pc:docMk/>
            <pc:sldMk cId="2521778520" sldId="344"/>
            <ac:picMk id="5" creationId="{6BB0CAD3-D62C-389C-47CC-EC3DD063EDA6}"/>
          </ac:picMkLst>
        </pc:picChg>
        <pc:picChg chg="del">
          <ac:chgData name="Firas Quthbi Sidqi" userId="5d4a8802-a5f5-42e6-ba4c-e5eacfd93cdf" providerId="ADAL" clId="{98251B30-9216-4689-AB9C-1BD2573657ED}" dt="2024-10-22T13:34:55.201" v="1938" actId="478"/>
          <ac:picMkLst>
            <pc:docMk/>
            <pc:sldMk cId="2521778520" sldId="344"/>
            <ac:picMk id="4098" creationId="{2DAA4CFD-342F-84FC-E400-E3C7F154B95B}"/>
          </ac:picMkLst>
        </pc:picChg>
        <pc:picChg chg="add del mod">
          <ac:chgData name="Firas Quthbi Sidqi" userId="5d4a8802-a5f5-42e6-ba4c-e5eacfd93cdf" providerId="ADAL" clId="{98251B30-9216-4689-AB9C-1BD2573657ED}" dt="2024-10-22T13:55:32.920" v="1968" actId="478"/>
          <ac:picMkLst>
            <pc:docMk/>
            <pc:sldMk cId="2521778520" sldId="344"/>
            <ac:picMk id="4100" creationId="{E67D9AB0-2CED-3B6C-663C-00042FEFF733}"/>
          </ac:picMkLst>
        </pc:picChg>
        <pc:picChg chg="add del mod">
          <ac:chgData name="Firas Quthbi Sidqi" userId="5d4a8802-a5f5-42e6-ba4c-e5eacfd93cdf" providerId="ADAL" clId="{98251B30-9216-4689-AB9C-1BD2573657ED}" dt="2024-10-22T13:55:59.462" v="1978" actId="1076"/>
          <ac:picMkLst>
            <pc:docMk/>
            <pc:sldMk cId="2521778520" sldId="344"/>
            <ac:picMk id="4102" creationId="{CE9B0D4E-53F2-38F1-91AC-DCEDE3B9F498}"/>
          </ac:picMkLst>
        </pc:picChg>
      </pc:sldChg>
      <pc:sldChg chg="add">
        <pc:chgData name="Firas Quthbi Sidqi" userId="5d4a8802-a5f5-42e6-ba4c-e5eacfd93cdf" providerId="ADAL" clId="{98251B30-9216-4689-AB9C-1BD2573657ED}" dt="2024-10-22T13:56:12.812" v="1979" actId="2890"/>
        <pc:sldMkLst>
          <pc:docMk/>
          <pc:sldMk cId="1106371172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A97A-AC6F-4A1D-8CED-A9D4D457207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88E9B-570B-4B5D-96E6-7A9883E79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3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88E9B-570B-4B5D-96E6-7A9883E790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0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88E9B-570B-4B5D-96E6-7A9883E790A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8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42F65-69DF-453D-9D41-A8EBF687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3BF59C-9EB2-430E-BED7-8DFB44291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5E7AB-0A2B-41F6-B178-A6173763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48E-0195-4213-BDB7-A813FE9AEFF1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83672-DE06-4E70-94BF-DCD3F808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518D2-3DDC-4366-9F6E-D57F124F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78B7E-169F-4639-BD9A-06DA00E1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2B34E-DF6B-46D6-850C-E31B812C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385E8-CDF8-4588-8BD4-E5F0BD98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2E5F-2298-4AEB-8AFF-332E84690DB8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DBC8A-D814-447A-83C3-C49C3EB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C4B8-6B45-48C3-9C00-34C6B1E9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82F984-1443-48BA-90A6-2CCFDBFDA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1FA81F-D21B-441F-82E7-FA0F3FAE2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73033-CFF4-4158-8F1C-FC153B54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B0F-697A-47B0-BCD4-C45A03B452E3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12D35-B094-4680-BB05-EB56231E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72A26-018F-4AB6-83AA-A1E3D84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FC263-FA9E-4276-B716-43A12407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592E1-9049-4B92-8564-53699601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03A13-25F1-4FE7-A3A8-3F04722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4581-5F2A-4BB8-B102-DEA3354FC168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FA721-864A-4565-BA3B-3FC4B32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E0AF0-E64A-4DAC-A221-5B78C9FD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AA04-24C9-4673-A1BD-675DAE08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EA904-1414-47C1-89AE-3DC9F5F7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350BB-3D08-43BC-98EA-8CF97C25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AAF1-6BE3-4C68-9600-4908EF4523D8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4CEDB-2497-4C00-BEBF-74D853FA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CE9B5-5CA7-463D-AB73-6F5004F9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D3A5E-7086-4F56-8E9E-361D80B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95C300-8251-476B-AE95-F59B8BDF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8D3CE-29D1-4CCD-BB2F-56199777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92396-0136-4EBD-B7F8-C50051EA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672C-4118-4A29-9BCF-18A464776279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245CC-08C9-4D4A-9E25-55D0FDD1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339C2-9B38-4412-B8BA-77528BE7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B1C27-5B6B-40A4-84C5-8694656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54E51-9FC3-4803-8805-A35DB4D0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0F7B0-229D-49D4-96D9-A28BABBC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6743E5-9ADE-4934-BE16-3E417C7CC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5E2806-2AFF-42E2-8DBE-FC2897B3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C35DDA-9642-4EA0-8DB3-243BDEA7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9B52-7B9B-4896-99FD-01CCD41C6B5A}" type="datetime1">
              <a:rPr lang="en-GB" smtClean="0"/>
              <a:t>28/11/2024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D7494D-98A9-4CCE-A9EB-959A54F3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E80CD-F972-433F-AAB0-FDDC98BD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E77EC-E8F5-4993-8284-F6CD0736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349B75-8987-4656-9FF4-6D5F494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CB-23BE-4537-91A0-BE034EDFA98F}" type="datetime1">
              <a:rPr lang="en-GB" smtClean="0"/>
              <a:t>28/11/2024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8FCC51-CCB5-4557-AF64-F7C54A45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9DFD8A-021D-4401-A08F-ED679F7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7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B72B4A-F8F9-4C2C-8936-F79F2CCE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E9A3-E2ED-4D18-9D02-D6939BD574AC}" type="datetime1">
              <a:rPr lang="en-GB" smtClean="0"/>
              <a:t>28/11/2024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36D1F0-3033-422C-8B43-56A10632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A79F28-687C-43B5-9A32-6B74327C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1CCD-81C9-48E4-B234-C0F2FF01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38D5C-CA64-4B98-8EA3-340DAE69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DB6AE-C182-4EFB-A35A-B6A527E9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BAA58-9768-4577-8678-30A1B7D8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069-ACF0-4899-9924-EA7EB298A93C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997A9E-6998-4578-B4F9-D62B7BDE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98F7C-1C5A-481E-BF2D-962F68DC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CF022-272D-4638-AF97-68296612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CAFEF-ED59-4EAF-B865-79AFE8B9C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509BF-8530-4D44-8EE7-6EAE4F6C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9D87F-DE57-4209-9A12-306CF74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7A4-C34A-41E6-A526-CA93571CA922}" type="datetime1">
              <a:rPr lang="en-GB" smtClean="0"/>
              <a:t>28/11/2024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F471D5-E565-4264-996C-972AB9D9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92FC1D-2500-409F-B25C-F2A1F6F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7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697FF6-585B-4107-8F49-D0F0E92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8A214A-9D0D-4E8A-9B2D-11A713BF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BC65B-F1D3-44F2-8627-C625E64C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B2BC-2DA0-4043-A92C-0795D1B7AE65}" type="datetime1">
              <a:rPr lang="en-GB" smtClean="0"/>
              <a:t>28/11/2024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2B207-E34D-439B-BD6F-2FA84CBBD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38C040-9D9D-495D-B5A7-8B731248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ucomp.com/enhancements-to-windows-explorer-in-windows-8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inpython.github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azsidqi99/PowerFactory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azsidqi99/PowerFactory-Python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tp.com/applications/large-scale-power-system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azsidqi99/PowerFactory-Python/blob/main/Post_Test/PLTS%20Placement.ipynb" TargetMode="External"/><Relationship Id="rId2" Type="http://schemas.openxmlformats.org/officeDocument/2006/relationships/hyperlink" Target="https://github.com/firazsidqi99/PowerFactory-Python/tree/main/Post_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ow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5CB97-6BDC-4DC3-848B-DAF828B7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Application in </a:t>
            </a:r>
            <a:r>
              <a:rPr lang="en-GB" dirty="0" err="1"/>
              <a:t>DIgSILENT</a:t>
            </a:r>
            <a:r>
              <a:rPr lang="en-GB" dirty="0"/>
              <a:t> </a:t>
            </a:r>
            <a:r>
              <a:rPr lang="en-GB" dirty="0" err="1"/>
              <a:t>PowerFactory</a:t>
            </a:r>
            <a:endParaRPr lang="en-GB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942495-4993-402D-A1E6-0B8A7075B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Firas Quthbi Sidqi (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V133010001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Supervisor: Dr. Mohammed </a:t>
            </a:r>
            <a:r>
              <a:rPr lang="en-US" dirty="0" err="1"/>
              <a:t>Manaz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9EA6B38-264A-4EDE-B6BC-D632E17D18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10" y="0"/>
            <a:ext cx="2359490" cy="85799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F149596D-3ACE-4E4B-8F80-D723B9CD627E}"/>
              </a:ext>
            </a:extLst>
          </p:cNvPr>
          <p:cNvSpPr txBox="1"/>
          <p:nvPr/>
        </p:nvSpPr>
        <p:spPr>
          <a:xfrm>
            <a:off x="152400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Smart Energy Systems Lab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154673F-0222-6C88-A538-D4BC200328FE}"/>
              </a:ext>
            </a:extLst>
          </p:cNvPr>
          <p:cNvSpPr txBox="1"/>
          <p:nvPr/>
        </p:nvSpPr>
        <p:spPr>
          <a:xfrm>
            <a:off x="1524000" y="13759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International Internship Pilot Program (IIPP) by NSTC</a:t>
            </a:r>
          </a:p>
        </p:txBody>
      </p:sp>
    </p:spTree>
    <p:extLst>
      <p:ext uri="{BB962C8B-B14F-4D97-AF65-F5344CB8AC3E}">
        <p14:creationId xmlns:p14="http://schemas.microsoft.com/office/powerpoint/2010/main" val="56321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ADFB-C9D4-2862-2FAB-3DF64119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Prior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FDAA-35EC-E130-027A-54A0432D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Basic modelling skills</a:t>
            </a:r>
            <a:r>
              <a:rPr lang="en-AU" dirty="0"/>
              <a:t> in </a:t>
            </a:r>
            <a:r>
              <a:rPr lang="en-AU" dirty="0" err="1"/>
              <a:t>DIgSILENT</a:t>
            </a:r>
            <a:r>
              <a:rPr lang="en-AU" dirty="0"/>
              <a:t> </a:t>
            </a:r>
            <a:r>
              <a:rPr lang="en-AU" dirty="0" err="1"/>
              <a:t>PowerFactory</a:t>
            </a:r>
            <a:r>
              <a:rPr lang="en-AU" dirty="0"/>
              <a:t> 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Basic simulation skills including Load Flow, Short Circuit, RMS Simulation, Unit Commitment, etc.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Basic Python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structure inside </a:t>
            </a:r>
            <a:r>
              <a:rPr lang="en-ID" dirty="0" err="1"/>
              <a:t>DIgSILENT</a:t>
            </a:r>
            <a:r>
              <a:rPr lang="en-ID" dirty="0"/>
              <a:t> </a:t>
            </a:r>
            <a:r>
              <a:rPr lang="en-ID" dirty="0" err="1"/>
              <a:t>PowerFactory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We will not explain more about 1, 2, and 3.</a:t>
            </a:r>
          </a:p>
          <a:p>
            <a:pPr marL="0" indent="0">
              <a:buNone/>
            </a:pPr>
            <a:r>
              <a:rPr lang="en-ID" b="1" dirty="0"/>
              <a:t>We will focus more on 4 since the majority of people skip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AFD2-6474-B1AC-ED38-5C32BBFD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0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6149-AA7B-E43C-80A2-A9F43E23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3123-4551-FAE1-435B-EC4FFDF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 inside </a:t>
            </a:r>
            <a:r>
              <a:rPr lang="en-ID" dirty="0" err="1"/>
              <a:t>DIgSILENT</a:t>
            </a:r>
            <a:r>
              <a:rPr lang="en-ID" dirty="0"/>
              <a:t> </a:t>
            </a:r>
            <a:r>
              <a:rPr lang="en-ID" dirty="0" err="1"/>
              <a:t>PowerFactory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EA40-3DB6-C6D6-7414-8B23FD28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163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Look at the Data Manager window below.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D9CDC-769E-540B-83E4-34C20DBB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11</a:t>
            </a:fld>
            <a:endParaRPr lang="en-GB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4D2535C-9A53-B419-3DC1-6D47BB7EFF1A}"/>
              </a:ext>
            </a:extLst>
          </p:cNvPr>
          <p:cNvSpPr txBox="1">
            <a:spLocks/>
          </p:cNvSpPr>
          <p:nvPr/>
        </p:nvSpPr>
        <p:spPr>
          <a:xfrm>
            <a:off x="155294" y="6424612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Image source: personal documentary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7B3D4-6D7B-C6AF-062E-D19339D0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52" y="2215382"/>
            <a:ext cx="6575927" cy="46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1AB4-F245-8EF3-5DEB-A5B184240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9D0A-03F2-083F-4A17-45D06E65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55E527-13FF-A38D-9FBE-3C393EFF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AU" sz="4000" dirty="0"/>
              <a:t>Compare it with the “Windows Explorer” window</a:t>
            </a:r>
            <a:endParaRPr lang="en-ID" sz="4000" dirty="0"/>
          </a:p>
        </p:txBody>
      </p:sp>
      <p:pic>
        <p:nvPicPr>
          <p:cNvPr id="2050" name="Picture 2" descr="This photo shows the enhancements to Windows Explorer in Windows 8.">
            <a:extLst>
              <a:ext uri="{FF2B5EF4-FFF2-40B4-BE49-F238E27FC236}">
                <a16:creationId xmlns:a16="http://schemas.microsoft.com/office/drawing/2014/main" id="{C8526418-DAF7-3793-9655-DDC4A2C1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4" y="1418670"/>
            <a:ext cx="7224110" cy="54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AD5104C-11D2-4170-7F1C-4671EF55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6424612"/>
            <a:ext cx="10515600" cy="36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teachucomp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627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86F4-FB77-DA8A-9E78-E8791549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They look quite similar right?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4C01-383F-016C-6674-0E1E8037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There are several similarities between both. Such as:</a:t>
            </a:r>
          </a:p>
          <a:p>
            <a:r>
              <a:rPr lang="en-ID" sz="3200" dirty="0"/>
              <a:t>Address bar / Directory bar</a:t>
            </a:r>
          </a:p>
          <a:p>
            <a:r>
              <a:rPr lang="en-ID" sz="3200" dirty="0"/>
              <a:t>Back, forward, up and down buttons</a:t>
            </a:r>
          </a:p>
          <a:p>
            <a:r>
              <a:rPr lang="en-ID" sz="3200" dirty="0"/>
              <a:t>Navigation pane</a:t>
            </a:r>
          </a:p>
          <a:p>
            <a:r>
              <a:rPr lang="en-ID" sz="3200" dirty="0"/>
              <a:t>Files and Folders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11C6-A75B-26E6-0DDB-E31C58C1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3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332AB-32F3-9035-1827-7A1A110A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A20A-ABA7-9EB1-3044-E1F9CA22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other similarities?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C3BD-E83C-4F67-94A1-81DAF5C4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dirty="0"/>
              <a:t>Every file in Windows Explorer has its own Extension. Such as:</a:t>
            </a:r>
          </a:p>
          <a:p>
            <a:pPr algn="just"/>
            <a:r>
              <a:rPr lang="en-ID" dirty="0"/>
              <a:t>PDF files			: .pdf</a:t>
            </a:r>
          </a:p>
          <a:p>
            <a:pPr algn="just"/>
            <a:r>
              <a:rPr lang="en-ID" dirty="0"/>
              <a:t>Compressed files		: .zip, .</a:t>
            </a:r>
            <a:r>
              <a:rPr lang="en-ID" dirty="0" err="1"/>
              <a:t>rar</a:t>
            </a:r>
            <a:r>
              <a:rPr lang="en-ID" dirty="0"/>
              <a:t>, .7z</a:t>
            </a:r>
          </a:p>
          <a:p>
            <a:pPr algn="just"/>
            <a:r>
              <a:rPr lang="en-ID" dirty="0"/>
              <a:t>Microsoft Office files	: .docx, .pptx, .xlsx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It is worth noting that All files inside </a:t>
            </a:r>
            <a:r>
              <a:rPr lang="en-ID" dirty="0" err="1"/>
              <a:t>PowerFactory</a:t>
            </a:r>
            <a:r>
              <a:rPr lang="en-ID" dirty="0"/>
              <a:t> Data Manager have their extensions as well. Such as:</a:t>
            </a:r>
          </a:p>
          <a:p>
            <a:pPr algn="just"/>
            <a:r>
              <a:rPr lang="en-ID" dirty="0"/>
              <a:t>Project files			: </a:t>
            </a:r>
            <a:r>
              <a:rPr lang="en-ID" dirty="0">
                <a:solidFill>
                  <a:srgbClr val="0070C0"/>
                </a:solidFill>
              </a:rPr>
              <a:t>.</a:t>
            </a:r>
            <a:r>
              <a:rPr lang="en-ID" dirty="0" err="1">
                <a:solidFill>
                  <a:srgbClr val="0070C0"/>
                </a:solidFill>
              </a:rPr>
              <a:t>IntPrj</a:t>
            </a:r>
            <a:r>
              <a:rPr lang="en-ID" dirty="0"/>
              <a:t>, </a:t>
            </a:r>
          </a:p>
          <a:p>
            <a:pPr algn="just"/>
            <a:r>
              <a:rPr lang="en-ID" dirty="0"/>
              <a:t>Study Case			: </a:t>
            </a:r>
            <a:r>
              <a:rPr lang="en-ID" dirty="0">
                <a:solidFill>
                  <a:srgbClr val="0070C0"/>
                </a:solidFill>
              </a:rPr>
              <a:t>.</a:t>
            </a:r>
            <a:r>
              <a:rPr lang="en-ID" dirty="0" err="1">
                <a:solidFill>
                  <a:srgbClr val="0070C0"/>
                </a:solidFill>
              </a:rPr>
              <a:t>IntCase</a:t>
            </a:r>
            <a:endParaRPr lang="en-ID" dirty="0">
              <a:solidFill>
                <a:srgbClr val="0070C0"/>
              </a:solidFill>
            </a:endParaRPr>
          </a:p>
          <a:p>
            <a:pPr algn="just"/>
            <a:r>
              <a:rPr lang="en-ID" dirty="0"/>
              <a:t>Even a single component like a synchronous machine has an extension (</a:t>
            </a:r>
            <a:r>
              <a:rPr lang="en-ID" dirty="0">
                <a:solidFill>
                  <a:srgbClr val="0070C0"/>
                </a:solidFill>
              </a:rPr>
              <a:t>.</a:t>
            </a:r>
            <a:r>
              <a:rPr lang="en-ID" dirty="0" err="1">
                <a:solidFill>
                  <a:srgbClr val="0070C0"/>
                </a:solidFill>
              </a:rPr>
              <a:t>ElmSym</a:t>
            </a:r>
            <a:r>
              <a:rPr lang="en-ID" dirty="0">
                <a:solidFill>
                  <a:srgbClr val="0070C0"/>
                </a:solidFill>
              </a:rPr>
              <a:t>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637D-79EE-16D4-232B-A3FCA0D5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0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3A2E-9311-264A-C448-7BC206DE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Since you know that they are similar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A5-C476-433B-2297-DF23D3F3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Now get used to it by starting to do these things:</a:t>
            </a:r>
          </a:p>
          <a:p>
            <a:r>
              <a:rPr lang="en-AU" dirty="0"/>
              <a:t>When you activate your project, use data manager.</a:t>
            </a:r>
          </a:p>
          <a:p>
            <a:r>
              <a:rPr lang="en-AU" dirty="0"/>
              <a:t>When you export your project, use data manager.</a:t>
            </a:r>
          </a:p>
          <a:p>
            <a:r>
              <a:rPr lang="en-AU" dirty="0"/>
              <a:t>When you want to delete your project, use data manager.</a:t>
            </a:r>
          </a:p>
          <a:p>
            <a:r>
              <a:rPr lang="en-AU" dirty="0"/>
              <a:t>When you want to navigate and organise your internal database, use data manager.</a:t>
            </a:r>
          </a:p>
          <a:p>
            <a:r>
              <a:rPr lang="en-AU" dirty="0">
                <a:solidFill>
                  <a:srgbClr val="FF0000"/>
                </a:solidFill>
              </a:rPr>
              <a:t>When you want to run a load flow, use data manager.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41812-8FEC-A523-93FD-5BB785CB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E64A-333B-7583-EC4E-A313E073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Run Load Flow from Data Manager?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6FF-0802-6291-B9D7-19B8D92F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Import any of the .</a:t>
            </a:r>
            <a:r>
              <a:rPr lang="en-AU" dirty="0" err="1"/>
              <a:t>pfd</a:t>
            </a:r>
            <a:r>
              <a:rPr lang="en-AU" dirty="0"/>
              <a:t> files in this </a:t>
            </a:r>
            <a:r>
              <a:rPr lang="en-AU" dirty="0">
                <a:hlinkClick r:id="rId2"/>
              </a:rPr>
              <a:t>GitHub link</a:t>
            </a:r>
            <a:r>
              <a:rPr lang="en-AU" dirty="0"/>
              <a:t> and activate</a:t>
            </a:r>
          </a:p>
          <a:p>
            <a:r>
              <a:rPr lang="en-AU" dirty="0"/>
              <a:t>Go to the Data Manager windows</a:t>
            </a:r>
          </a:p>
          <a:p>
            <a:r>
              <a:rPr lang="en-ID" dirty="0"/>
              <a:t>By using the navigation pane, go to {username}\{activated project}\Study Cases\Study Case</a:t>
            </a:r>
          </a:p>
          <a:p>
            <a:r>
              <a:rPr lang="en-ID" dirty="0"/>
              <a:t>Double Click on Load Flow Calculation</a:t>
            </a:r>
          </a:p>
          <a:p>
            <a:r>
              <a:rPr lang="en-ID" dirty="0"/>
              <a:t>Execute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Basically, this procedure is similar to when you open an .exe file in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A128-B51F-40F2-116B-11D087CD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D4DC77D-880D-6FB0-6E08-DD36D4C4F2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3658031"/>
                  </p:ext>
                </p:extLst>
              </p:nvPr>
            </p:nvGraphicFramePr>
            <p:xfrm>
              <a:off x="9208910" y="5880100"/>
              <a:ext cx="1738489" cy="977900"/>
            </p:xfrm>
            <a:graphic>
              <a:graphicData uri="http://schemas.microsoft.com/office/powerpoint/2016/slidezoom">
                <pslz:sldZm>
                  <pslz:sldZmObj sldId="442" cId="786996258">
                    <pslz:zmPr id="{76AC1B80-01E9-4C4D-B2AD-2F5500DF3F3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38489" cy="9779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DD4DC77D-880D-6FB0-6E08-DD36D4C4F2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8910" y="5880100"/>
                <a:ext cx="1738489" cy="9779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65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00EE-2C7E-8492-F172-B389AD3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Location of </a:t>
            </a:r>
            <a:r>
              <a:rPr lang="en-ID" dirty="0">
                <a:solidFill>
                  <a:srgbClr val="0070C0"/>
                </a:solidFill>
              </a:rPr>
              <a:t>Load Flow </a:t>
            </a:r>
            <a:r>
              <a:rPr lang="en-ID" dirty="0" err="1">
                <a:solidFill>
                  <a:srgbClr val="0070C0"/>
                </a:solidFill>
              </a:rPr>
              <a:t>Calculation.ComLdf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888C-7018-78CF-9E51-E79C4EEC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17</a:t>
            </a:fld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72AC5D-31F9-7FEB-7DF8-036BD043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75" y="1685652"/>
            <a:ext cx="7326250" cy="517234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48F59B-F2E7-8CB8-B0EF-DA6AFF44F450}"/>
              </a:ext>
            </a:extLst>
          </p:cNvPr>
          <p:cNvSpPr/>
          <p:nvPr/>
        </p:nvSpPr>
        <p:spPr>
          <a:xfrm>
            <a:off x="5085080" y="3139440"/>
            <a:ext cx="568960" cy="28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81EF8E-43EC-F88D-35A7-5C96D50C35C1}"/>
              </a:ext>
            </a:extLst>
          </p:cNvPr>
          <p:cNvCxnSpPr>
            <a:cxnSpLocks/>
          </p:cNvCxnSpPr>
          <p:nvPr/>
        </p:nvCxnSpPr>
        <p:spPr>
          <a:xfrm flipV="1">
            <a:off x="965200" y="2529840"/>
            <a:ext cx="3870960" cy="899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9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83BA-9EDC-249F-5FD4-D1BE0FA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will open the Load Flow window, Execute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8AA7A-D6DC-B813-2FED-6CAB5D87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174" y="1435261"/>
            <a:ext cx="6077652" cy="52862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B2F5-1A5B-EFA1-C4C6-45C55E7C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6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C0CF-4940-0F2A-D251-C7A12620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So, why do it the hard way?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46C8-534B-A2C4-CEFE-8B5C11EB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quickest way to run load flow is by clicking this button, a fact that many of us are already aware of.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marL="0" indent="0" algn="just">
              <a:buNone/>
            </a:pPr>
            <a:r>
              <a:rPr lang="en-AU" dirty="0"/>
              <a:t>But in Python, you cannot click that button anymore to run the load flow. You need to open the</a:t>
            </a:r>
            <a:r>
              <a:rPr lang="en-ID" dirty="0">
                <a:solidFill>
                  <a:srgbClr val="0070C0"/>
                </a:solidFill>
              </a:rPr>
              <a:t> Load Flow </a:t>
            </a:r>
            <a:r>
              <a:rPr lang="en-ID" dirty="0" err="1">
                <a:solidFill>
                  <a:srgbClr val="0070C0"/>
                </a:solidFill>
              </a:rPr>
              <a:t>Calculation.ComLdf</a:t>
            </a:r>
            <a:r>
              <a:rPr lang="en-AU" dirty="0"/>
              <a:t> by using the location where it is stored. It is applicable not only for load flow but for everything.</a:t>
            </a:r>
          </a:p>
          <a:p>
            <a:pPr marL="0" indent="0" algn="just">
              <a:buNone/>
            </a:pPr>
            <a:r>
              <a:rPr lang="en-AU" dirty="0"/>
              <a:t>We will learn about it deeper on the next section.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A51C-D841-426E-AD7F-CAE2284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19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51E483-2A82-EFC2-BFF9-AB6C409BFDF8}"/>
              </a:ext>
            </a:extLst>
          </p:cNvPr>
          <p:cNvGrpSpPr/>
          <p:nvPr/>
        </p:nvGrpSpPr>
        <p:grpSpPr>
          <a:xfrm>
            <a:off x="3614258" y="2626289"/>
            <a:ext cx="4066702" cy="1051631"/>
            <a:chOff x="3786978" y="2605969"/>
            <a:chExt cx="3734124" cy="823031"/>
          </a:xfrm>
        </p:grpSpPr>
        <p:pic>
          <p:nvPicPr>
            <p:cNvPr id="8" name="Picture 7" descr="A screenshot of a calculator&#10;&#10;Description automatically generated">
              <a:extLst>
                <a:ext uri="{FF2B5EF4-FFF2-40B4-BE49-F238E27FC236}">
                  <a16:creationId xmlns:a16="http://schemas.microsoft.com/office/drawing/2014/main" id="{6B38F8D3-5F77-3466-6D9B-A4032F91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6978" y="2605969"/>
              <a:ext cx="3734124" cy="8230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1E328E-082D-9C6A-3E5D-7DD9F3BD42EE}"/>
                </a:ext>
              </a:extLst>
            </p:cNvPr>
            <p:cNvSpPr/>
            <p:nvPr/>
          </p:nvSpPr>
          <p:spPr>
            <a:xfrm>
              <a:off x="5633720" y="2763678"/>
              <a:ext cx="347980" cy="2957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9072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65368-88ED-43D7-A443-6B8EDBA0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333A7-070F-4747-8864-78D1753C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895850"/>
          </a:xfrm>
        </p:spPr>
        <p:txBody>
          <a:bodyPr>
            <a:normAutofit/>
          </a:bodyPr>
          <a:lstStyle/>
          <a:p>
            <a:r>
              <a:rPr lang="en-US" sz="3200" dirty="0"/>
              <a:t>Learning reason</a:t>
            </a:r>
          </a:p>
          <a:p>
            <a:r>
              <a:rPr lang="en-US" sz="3200" dirty="0"/>
              <a:t>Prior knowledge</a:t>
            </a:r>
          </a:p>
          <a:p>
            <a:r>
              <a:rPr lang="en-US" sz="3200" dirty="0"/>
              <a:t>Python Preparation</a:t>
            </a:r>
          </a:p>
          <a:p>
            <a:r>
              <a:rPr lang="en-US" sz="3200" dirty="0"/>
              <a:t>Introduction</a:t>
            </a:r>
          </a:p>
          <a:p>
            <a:r>
              <a:rPr lang="en-US" sz="3200" dirty="0" err="1"/>
              <a:t>Tutorial_Python</a:t>
            </a:r>
            <a:r>
              <a:rPr lang="en-US" sz="3200" dirty="0"/>
              <a:t> Chapter 1</a:t>
            </a:r>
          </a:p>
          <a:p>
            <a:r>
              <a:rPr lang="en-US" sz="3200" dirty="0" err="1"/>
              <a:t>Tutorial_Python</a:t>
            </a:r>
            <a:r>
              <a:rPr lang="en-US" sz="3200" dirty="0"/>
              <a:t> Chapter 2</a:t>
            </a:r>
          </a:p>
          <a:p>
            <a:r>
              <a:rPr lang="en-US" sz="3200" dirty="0"/>
              <a:t>Python logic</a:t>
            </a:r>
          </a:p>
          <a:p>
            <a:r>
              <a:rPr lang="en-US" sz="3200" dirty="0"/>
              <a:t>Post test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C1B8A-7FE8-4447-ACA0-C1A38FD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3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CC9F4-51CD-3CD8-AB1D-8CDF868FE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F2BC7-29E7-9616-4F08-DA378DE8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Python Preparation</a:t>
            </a:r>
          </a:p>
          <a:p>
            <a:pPr marL="0" indent="0" algn="ctr">
              <a:buNone/>
            </a:pPr>
            <a:r>
              <a:rPr lang="en-US" sz="3200" dirty="0"/>
              <a:t>(How to install Python environment in Windows)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95AD0F-34CD-8D0E-22DA-74A51C05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6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7AD5-EB44-CD03-735C-209FC8E7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Set-up Python Installation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7812-EDFC-A6BD-CBA3-99A7757B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Since </a:t>
            </a:r>
            <a:r>
              <a:rPr lang="en-AU" dirty="0" err="1"/>
              <a:t>DIgSILENT</a:t>
            </a:r>
            <a:r>
              <a:rPr lang="en-AU" dirty="0"/>
              <a:t> </a:t>
            </a:r>
            <a:r>
              <a:rPr lang="en-AU" dirty="0" err="1"/>
              <a:t>PowerFactory</a:t>
            </a:r>
            <a:r>
              <a:rPr lang="en-AU" dirty="0"/>
              <a:t> is only available in Windows, so we will set up the Python in Windows.</a:t>
            </a:r>
          </a:p>
          <a:p>
            <a:r>
              <a:rPr lang="en-ID" dirty="0"/>
              <a:t>Download and extract the </a:t>
            </a:r>
            <a:r>
              <a:rPr lang="en-ID" dirty="0">
                <a:hlinkClick r:id="rId2"/>
              </a:rPr>
              <a:t>WinPython</a:t>
            </a:r>
            <a:r>
              <a:rPr lang="en-ID" dirty="0"/>
              <a:t> V 3.9.10.</a:t>
            </a:r>
          </a:p>
          <a:p>
            <a:pPr marL="0" indent="0">
              <a:buNone/>
            </a:pPr>
            <a:r>
              <a:rPr lang="en-ID" dirty="0"/>
              <a:t>Why use WinPython? It is portable, simple, and complete.</a:t>
            </a:r>
          </a:p>
          <a:p>
            <a:pPr marL="0" indent="0">
              <a:buNone/>
            </a:pPr>
            <a:r>
              <a:rPr lang="en-ID" dirty="0"/>
              <a:t>Why version 3.9.10? V3.9.10 is supported on </a:t>
            </a:r>
            <a:r>
              <a:rPr lang="en-ID" dirty="0" err="1"/>
              <a:t>PowerFactory</a:t>
            </a:r>
            <a:r>
              <a:rPr lang="en-ID" dirty="0"/>
              <a:t> 2019 - 2025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D82B4-3914-8667-9136-7CBDE3D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2BB553-D653-46A4-4EFC-A06FCF9F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708533"/>
            <a:ext cx="5143946" cy="2034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2342C3-9E33-8E0C-7FF4-CB55DFE37637}"/>
              </a:ext>
            </a:extLst>
          </p:cNvPr>
          <p:cNvSpPr/>
          <p:nvPr/>
        </p:nvSpPr>
        <p:spPr>
          <a:xfrm>
            <a:off x="6993128" y="5785104"/>
            <a:ext cx="4360672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28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5C2E-B6B4-604D-2823-D0159FC9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Usage of </a:t>
            </a:r>
            <a:r>
              <a:rPr lang="en-AU" dirty="0" err="1"/>
              <a:t>Jupyter</a:t>
            </a:r>
            <a:r>
              <a:rPr lang="en-AU" dirty="0"/>
              <a:t> Notebook (.</a:t>
            </a:r>
            <a:r>
              <a:rPr lang="en-AU" dirty="0" err="1"/>
              <a:t>ipynb</a:t>
            </a:r>
            <a:r>
              <a:rPr lang="en-AU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0813-3947-EC72-ABD6-A9BB7FAE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/>
              <a:t>From </a:t>
            </a:r>
            <a:r>
              <a:rPr lang="en-AU" sz="3200" dirty="0" err="1"/>
              <a:t>WinPython</a:t>
            </a:r>
            <a:r>
              <a:rPr lang="en-AU" sz="3200" dirty="0"/>
              <a:t>, open </a:t>
            </a:r>
            <a:r>
              <a:rPr lang="en-AU" sz="3200" dirty="0" err="1"/>
              <a:t>Jupyter</a:t>
            </a:r>
            <a:r>
              <a:rPr lang="en-AU" sz="3200" dirty="0"/>
              <a:t> Notebook.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There are 2 reasons to use </a:t>
            </a:r>
            <a:r>
              <a:rPr lang="en-AU" dirty="0" err="1"/>
              <a:t>Jupyter</a:t>
            </a:r>
            <a:r>
              <a:rPr lang="en-AU" dirty="0"/>
              <a:t> Notebook: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Cell management, useful for troubleshooting the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Better IDE compared to </a:t>
            </a:r>
            <a:r>
              <a:rPr lang="en-ID" dirty="0" err="1"/>
              <a:t>DIgSILENT</a:t>
            </a:r>
            <a:r>
              <a:rPr lang="en-ID" dirty="0"/>
              <a:t> </a:t>
            </a:r>
            <a:r>
              <a:rPr lang="en-ID" dirty="0" err="1"/>
              <a:t>PowerFactory</a:t>
            </a:r>
            <a:r>
              <a:rPr lang="en-ID" dirty="0"/>
              <a:t> Script 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16F6-3FAA-9165-CFE2-E978B38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2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40126-4516-3843-4C10-C3AE9AAE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FE541-B515-67BB-304F-59EEC667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Python Introduction</a:t>
            </a:r>
          </a:p>
          <a:p>
            <a:pPr marL="0" indent="0" algn="ctr">
              <a:buNone/>
            </a:pPr>
            <a:r>
              <a:rPr lang="en-US" sz="3200" dirty="0"/>
              <a:t>(Non Interactive Mode)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3A0B8-52FA-9D59-52E9-9A0CAF63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4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553D-04DC-6BA3-12A0-D8EF8AD9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Internal Python vs External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835C-4496-276C-32F1-D8889EB2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AU" dirty="0"/>
              <a:t>In this session, we will learn how to integrate Python and </a:t>
            </a:r>
            <a:r>
              <a:rPr lang="en-AU" dirty="0" err="1"/>
              <a:t>PowerFactory</a:t>
            </a:r>
            <a:r>
              <a:rPr lang="en-AU" dirty="0"/>
              <a:t> from the external side.</a:t>
            </a:r>
          </a:p>
          <a:p>
            <a:pPr marL="0" indent="0" algn="just">
              <a:buNone/>
            </a:pPr>
            <a:r>
              <a:rPr lang="en-US" dirty="0"/>
              <a:t>The official tutorial in </a:t>
            </a:r>
            <a:r>
              <a:rPr lang="en-ID" i="0" u="none" strike="noStrike" dirty="0">
                <a:effectLst/>
                <a:latin typeface="-apple-system"/>
                <a:hlinkClick r:id="rId2" tooltip="Tutorial_Python.pdf"/>
              </a:rPr>
              <a:t>Tutorial_Python.pdf</a:t>
            </a:r>
            <a:r>
              <a:rPr lang="en-ID" i="0" u="none" strike="noStrike" dirty="0">
                <a:effectLst/>
                <a:latin typeface="-apple-system"/>
              </a:rPr>
              <a:t> </a:t>
            </a:r>
            <a:r>
              <a:rPr lang="en-US" dirty="0"/>
              <a:t>utilizes an internal scripting IDE for Python. However, we believe that learning through </a:t>
            </a:r>
            <a:r>
              <a:rPr lang="en-US" dirty="0" err="1"/>
              <a:t>Jupyter</a:t>
            </a:r>
            <a:r>
              <a:rPr lang="en-US" dirty="0"/>
              <a:t> Notebook generally allows individuals to learn more effectively. In contrast, the internal IDE is the most suitable choice for learners of the </a:t>
            </a:r>
            <a:r>
              <a:rPr lang="en-US" dirty="0" err="1"/>
              <a:t>DIgSILENT</a:t>
            </a:r>
            <a:r>
              <a:rPr lang="en-US" dirty="0"/>
              <a:t> Programming Language (DPL).</a:t>
            </a:r>
          </a:p>
          <a:p>
            <a:pPr marL="0" indent="0" algn="just">
              <a:buNone/>
            </a:pPr>
            <a:r>
              <a:rPr lang="en-ID" b="1" dirty="0">
                <a:latin typeface="-apple-system"/>
              </a:rPr>
              <a:t>So, it is needed to know that in this PowerPoint Session, we will redo everything from </a:t>
            </a:r>
            <a:r>
              <a:rPr lang="en-ID" b="1" i="0" u="none" strike="noStrike" dirty="0">
                <a:effectLst/>
                <a:latin typeface="-apple-system"/>
                <a:hlinkClick r:id="rId2" tooltip="Tutorial_Python.pdf"/>
              </a:rPr>
              <a:t>Tutorial_Python.pdf</a:t>
            </a:r>
            <a:r>
              <a:rPr lang="en-ID" b="1" i="0" u="none" strike="noStrike" dirty="0">
                <a:effectLst/>
                <a:latin typeface="-apple-system"/>
              </a:rPr>
              <a:t> but in the </a:t>
            </a:r>
            <a:r>
              <a:rPr lang="en-ID" b="1" i="0" u="none" strike="noStrike" dirty="0" err="1">
                <a:effectLst/>
                <a:latin typeface="-apple-system"/>
              </a:rPr>
              <a:t>Jupyter</a:t>
            </a:r>
            <a:r>
              <a:rPr lang="en-ID" b="1" i="0" u="none" strike="noStrike" dirty="0">
                <a:effectLst/>
                <a:latin typeface="-apple-system"/>
              </a:rPr>
              <a:t> Notebook environment.</a:t>
            </a:r>
            <a:endParaRPr lang="en-AU" b="1" dirty="0"/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C2834-16FD-FA33-0F04-ADA349E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9F10220-B566-EE1B-4507-274B0233A3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8719352"/>
                  </p:ext>
                </p:extLst>
              </p:nvPr>
            </p:nvGraphicFramePr>
            <p:xfrm>
              <a:off x="9389533" y="5978525"/>
              <a:ext cx="1185333" cy="666750"/>
            </p:xfrm>
            <a:graphic>
              <a:graphicData uri="http://schemas.microsoft.com/office/powerpoint/2016/slidezoom">
                <pslz:sldZm>
                  <pslz:sldZmObj sldId="432" cId="189952685">
                    <pslz:zmPr id="{8A9DF610-1422-4097-8301-CA19D32A5F9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5333" cy="666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19F10220-B566-EE1B-4507-274B0233A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9533" y="5978525"/>
                <a:ext cx="1185333" cy="666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30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6494-AA31-4914-E613-D0F9E194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</a:t>
            </a:r>
            <a:r>
              <a:rPr lang="en-AU" dirty="0" err="1"/>
              <a:t>Jupyter</a:t>
            </a:r>
            <a:r>
              <a:rPr lang="en-AU" dirty="0"/>
              <a:t> Notebook</a:t>
            </a:r>
            <a:endParaRPr lang="en-ID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E7A9DD6-A8A3-1A2E-EA64-0737397E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66" y="1348844"/>
            <a:ext cx="7713267" cy="53475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83651-6ECF-B3D6-4891-4D02BC6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4536"/>
            <a:ext cx="2743200" cy="365125"/>
          </a:xfrm>
        </p:spPr>
        <p:txBody>
          <a:bodyPr/>
          <a:lstStyle/>
          <a:p>
            <a:fld id="{6C8CECFA-E868-4807-9B83-D8E05272C313}" type="slidenum">
              <a:rPr lang="en-GB" smtClean="0"/>
              <a:t>25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3E561D-1D82-C21A-2F64-CDEA68A80FF4}"/>
              </a:ext>
            </a:extLst>
          </p:cNvPr>
          <p:cNvSpPr/>
          <p:nvPr/>
        </p:nvSpPr>
        <p:spPr>
          <a:xfrm>
            <a:off x="2725927" y="4997328"/>
            <a:ext cx="4959386" cy="300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64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D8E8-C88F-8A1A-541E-A9664BD3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cmd.exe will pop up together with a browser tab. Create a new Python 3 (</a:t>
            </a:r>
            <a:r>
              <a:rPr lang="en-AU" dirty="0" err="1"/>
              <a:t>ipykernel</a:t>
            </a:r>
            <a:r>
              <a:rPr lang="en-AU" dirty="0"/>
              <a:t>)</a:t>
            </a:r>
            <a:endParaRPr lang="en-ID" dirty="0"/>
          </a:p>
        </p:txBody>
      </p:sp>
      <p:pic>
        <p:nvPicPr>
          <p:cNvPr id="6" name="Content Placeholder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F975E165-A650-3AEF-8F0B-80766A81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89" y="1825625"/>
            <a:ext cx="889862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55001-EF2D-6BD0-420A-E00FCE01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D4EDA-F6C4-D1EE-B998-8B483CE20918}"/>
              </a:ext>
            </a:extLst>
          </p:cNvPr>
          <p:cNvSpPr/>
          <p:nvPr/>
        </p:nvSpPr>
        <p:spPr>
          <a:xfrm>
            <a:off x="8874107" y="2624242"/>
            <a:ext cx="1184293" cy="293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04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B45C-86C7-85F0-FF16-2334620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5CB4-C920-27DC-EC01-1B0E835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343"/>
            <a:ext cx="10515600" cy="3161620"/>
          </a:xfrm>
        </p:spPr>
        <p:txBody>
          <a:bodyPr>
            <a:normAutofit/>
          </a:bodyPr>
          <a:lstStyle/>
          <a:p>
            <a:r>
              <a:rPr lang="en-AU" sz="1800" dirty="0"/>
              <a:t>Rename the notebook to “</a:t>
            </a:r>
            <a:r>
              <a:rPr lang="en-AU" sz="1800" dirty="0" err="1"/>
              <a:t>Tutorial_Python</a:t>
            </a:r>
            <a:r>
              <a:rPr lang="en-AU" sz="1800" dirty="0"/>
              <a:t>”</a:t>
            </a:r>
          </a:p>
          <a:p>
            <a:r>
              <a:rPr lang="en-ID" sz="1800" dirty="0"/>
              <a:t>Create and type these 2 cells, change “</a:t>
            </a:r>
            <a:r>
              <a:rPr lang="en-US" sz="1800" dirty="0"/>
              <a:t>D:\Program Files\</a:t>
            </a:r>
            <a:r>
              <a:rPr lang="en-US" sz="1800" dirty="0" err="1"/>
              <a:t>DIgSILENT</a:t>
            </a:r>
            <a:r>
              <a:rPr lang="en-US" sz="1800" dirty="0"/>
              <a:t>\</a:t>
            </a:r>
            <a:r>
              <a:rPr lang="en-US" sz="1800" dirty="0" err="1"/>
              <a:t>PowerFactory</a:t>
            </a:r>
            <a:r>
              <a:rPr lang="en-US" sz="1800" dirty="0"/>
              <a:t> 2024 SP5A\Python\3.9” with the equal directory of </a:t>
            </a:r>
            <a:r>
              <a:rPr lang="en-US" sz="1800" dirty="0" err="1"/>
              <a:t>PowerFactory</a:t>
            </a:r>
            <a:r>
              <a:rPr lang="en-US" sz="1800" dirty="0"/>
              <a:t> Python Module.</a:t>
            </a:r>
            <a:endParaRPr lang="en-ID" sz="1800" dirty="0"/>
          </a:p>
          <a:p>
            <a:r>
              <a:rPr lang="en-ID" sz="1800" dirty="0"/>
              <a:t>Run the 2 cells, and </a:t>
            </a:r>
            <a:r>
              <a:rPr lang="en-ID" sz="1800" dirty="0" err="1"/>
              <a:t>PowerFactory</a:t>
            </a:r>
            <a:r>
              <a:rPr lang="en-ID" sz="1800" dirty="0"/>
              <a:t> non-interactive mode will appear.</a:t>
            </a:r>
          </a:p>
          <a:p>
            <a:r>
              <a:rPr lang="en-ID" sz="1800" dirty="0"/>
              <a:t>Note that the explanation of cell 1 could be obtained from </a:t>
            </a:r>
            <a:r>
              <a:rPr lang="en-ID" sz="1800" i="0" u="none" strike="noStrike" dirty="0">
                <a:effectLst/>
                <a:latin typeface="-apple-system"/>
                <a:hlinkClick r:id="rId3" tooltip="Tutorial_Python.pdf"/>
              </a:rPr>
              <a:t>Tutorial_Python.pd</a:t>
            </a:r>
            <a:r>
              <a:rPr lang="en-ID" sz="1800" dirty="0">
                <a:latin typeface="-apple-system"/>
                <a:hlinkClick r:id="rId3" tooltip="Tutorial_Python.pdf"/>
              </a:rPr>
              <a:t>f </a:t>
            </a:r>
            <a:r>
              <a:rPr lang="en-ID" sz="1800" i="0" u="none" strike="noStrike" dirty="0">
                <a:effectLst/>
                <a:latin typeface="-apple-system"/>
                <a:hlinkClick r:id="rId3" tooltip="Tutorial_Python.pdf"/>
              </a:rPr>
              <a:t>or PythonReference_en.pdf</a:t>
            </a:r>
            <a:r>
              <a:rPr lang="en-ID" sz="1800" dirty="0">
                <a:latin typeface="-apple-system"/>
              </a:rPr>
              <a:t>. Below is just example of explanation.</a:t>
            </a:r>
            <a:endParaRPr lang="en-ID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7C4BF-B56E-0F53-5D12-605B575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27</a:t>
            </a:fld>
            <a:endParaRPr lang="en-GB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9CB633-EAA5-AC8E-BA0E-AEED459C8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000"/>
            <a:ext cx="9906859" cy="24919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1BCFE0C-99D2-A921-5EE3-54A8A1DB9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229" y="4884249"/>
            <a:ext cx="737679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1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327B2-15A5-D58E-9512-C8AFC10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0727E-FF30-FEED-1545-D95D607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Tutorial_Python</a:t>
            </a:r>
            <a:r>
              <a:rPr lang="en-US" sz="6600" dirty="0"/>
              <a:t> Chapter 1</a:t>
            </a:r>
          </a:p>
          <a:p>
            <a:pPr marL="0" indent="0" algn="ctr">
              <a:buNone/>
            </a:pPr>
            <a:r>
              <a:rPr lang="en-US" sz="3200" dirty="0"/>
              <a:t>(As mentioned in </a:t>
            </a:r>
            <a:r>
              <a:rPr lang="en-US" sz="3200" dirty="0">
                <a:hlinkClick r:id="rId2" action="ppaction://hlinksldjump"/>
              </a:rPr>
              <a:t>slide 24</a:t>
            </a:r>
            <a:r>
              <a:rPr lang="en-US" sz="3200" dirty="0"/>
              <a:t>, we will do the tutorial with </a:t>
            </a:r>
            <a:r>
              <a:rPr lang="en-US" sz="3200" dirty="0" err="1"/>
              <a:t>Jupyter</a:t>
            </a:r>
            <a:r>
              <a:rPr lang="en-US" sz="3200" dirty="0"/>
              <a:t> Notebook Environment)</a:t>
            </a:r>
            <a:endParaRPr 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4BCF2-C45D-3CD0-A74E-E6F9C7CA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28</a:t>
            </a:fld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39FD5CA-D9E0-93BB-DA87-E1132AD8B9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8250605"/>
                  </p:ext>
                </p:extLst>
              </p:nvPr>
            </p:nvGraphicFramePr>
            <p:xfrm>
              <a:off x="217715" y="5006975"/>
              <a:ext cx="3048000" cy="1714500"/>
            </p:xfrm>
            <a:graphic>
              <a:graphicData uri="http://schemas.microsoft.com/office/powerpoint/2016/slidezoom">
                <pslz:sldZm>
                  <pslz:sldZmObj sldId="428" cId="2625303250">
                    <pslz:zmPr id="{649E3C81-5E7D-4A54-B202-3E5AAAFDDB0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B39FD5CA-D9E0-93BB-DA87-E1132AD8B9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715" y="5006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5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FA6-078E-A6BB-E4B7-50FC00F4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1.3.2 </a:t>
            </a:r>
            <a:r>
              <a:rPr lang="en-US" dirty="0"/>
              <a:t>Write messages to the output window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F804-235F-83A7-9D22-96634C57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Let’s run Warning messages in </a:t>
            </a:r>
            <a:r>
              <a:rPr lang="en-AU" dirty="0" err="1"/>
              <a:t>Jupyter</a:t>
            </a:r>
            <a:r>
              <a:rPr lang="en-AU" dirty="0"/>
              <a:t> Notebook: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Check in the </a:t>
            </a:r>
            <a:r>
              <a:rPr lang="en-ID" dirty="0" err="1"/>
              <a:t>PowerFactory</a:t>
            </a:r>
            <a:r>
              <a:rPr lang="en-ID" dirty="0"/>
              <a:t> output window, it should appear like this: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C90F-CDA1-532E-AE4C-E38C7E4E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29</a:t>
            </a:fld>
            <a:endParaRPr lang="en-GB"/>
          </a:p>
        </p:txBody>
      </p:sp>
      <p:pic>
        <p:nvPicPr>
          <p:cNvPr id="14" name="Picture 13" descr="A white box with black text&#10;&#10;Description automatically generated">
            <a:extLst>
              <a:ext uri="{FF2B5EF4-FFF2-40B4-BE49-F238E27FC236}">
                <a16:creationId xmlns:a16="http://schemas.microsoft.com/office/drawing/2014/main" id="{C74EEA6E-D8F5-9A79-EDAB-FD2C217B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27" y="2388852"/>
            <a:ext cx="6349346" cy="70994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7D1C9C5-5DC5-868B-DC23-8DE440FA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47" y="4114801"/>
            <a:ext cx="6729106" cy="1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33BA4-076E-2FB6-07AF-B248DB98D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D54BC-B6E4-3BD4-B337-000BE8D8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Learning Reason</a:t>
            </a:r>
          </a:p>
          <a:p>
            <a:pPr marL="0" indent="0" algn="ctr">
              <a:buNone/>
            </a:pPr>
            <a:r>
              <a:rPr lang="en-US" sz="3200" dirty="0"/>
              <a:t>(Why should we use Python in </a:t>
            </a:r>
            <a:r>
              <a:rPr lang="en-US" sz="3200" dirty="0" err="1"/>
              <a:t>DIgSILENT</a:t>
            </a:r>
            <a:r>
              <a:rPr lang="en-US" sz="3200" dirty="0"/>
              <a:t> </a:t>
            </a:r>
            <a:r>
              <a:rPr lang="en-US" sz="3200" dirty="0" err="1"/>
              <a:t>PowerFactory</a:t>
            </a:r>
            <a:r>
              <a:rPr lang="en-US" sz="3200" dirty="0"/>
              <a:t>?)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33992-AE84-EEBB-C659-CCEC55B5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3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2792-EF17-6BDB-1ABE-932B52EF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606"/>
            <a:ext cx="10515600" cy="2378869"/>
          </a:xfrm>
        </p:spPr>
        <p:txBody>
          <a:bodyPr>
            <a:normAutofit/>
          </a:bodyPr>
          <a:lstStyle/>
          <a:p>
            <a:pPr algn="ctr"/>
            <a:r>
              <a:rPr lang="en-AU" b="1" dirty="0"/>
              <a:t>Congrats! Now your </a:t>
            </a:r>
            <a:r>
              <a:rPr lang="en-AU" b="1" dirty="0" err="1"/>
              <a:t>Jupyter</a:t>
            </a:r>
            <a:r>
              <a:rPr lang="en-AU" b="1" dirty="0"/>
              <a:t> Notebook (Python) has already integrated with </a:t>
            </a:r>
            <a:r>
              <a:rPr lang="en-AU" b="1" dirty="0" err="1"/>
              <a:t>PowerFactory</a:t>
            </a:r>
            <a:endParaRPr lang="en-ID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74F47-205A-0B36-3A6A-8824E05C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11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30BF7C-2675-3A23-0F01-AB5A65CD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651232-51D3-AAD5-D7F1-890C2A06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Tutorial_Python</a:t>
            </a:r>
            <a:r>
              <a:rPr lang="en-US" sz="6600" dirty="0"/>
              <a:t> Chapter 2</a:t>
            </a:r>
          </a:p>
          <a:p>
            <a:pPr marL="0" indent="0" algn="ctr">
              <a:buNone/>
            </a:pPr>
            <a:r>
              <a:rPr lang="en-US" sz="3200" dirty="0"/>
              <a:t>(Basic Python Scripting)</a:t>
            </a:r>
            <a:endParaRPr 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57713F-4EAF-113F-8560-1AC7E33A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0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CE84-8C4E-92DE-21F1-B563A7BA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Let’s first activate the </a:t>
            </a:r>
            <a:r>
              <a:rPr lang="en-ID" dirty="0">
                <a:hlinkClick r:id="rId2"/>
              </a:rPr>
              <a:t>project</a:t>
            </a:r>
            <a:r>
              <a:rPr lang="en-ID" dirty="0"/>
              <a:t> from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98D8-1481-1E6D-988E-EA000AC1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for the project’s directory/location in the Data Manager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For my directory, I use the script 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AEF62-C2C0-0EB7-D288-3AE62440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B359D-50BD-F166-96BD-7B87D782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76" y="5356083"/>
            <a:ext cx="12220352" cy="587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947DC-F2A5-9E2F-4E3D-C38D716C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1" y="2386807"/>
            <a:ext cx="6376989" cy="24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90CF7-D651-FF2F-0FA4-F7079CC4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350-62AB-6BB7-AB5C-2A18B61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Let’s first activate the </a:t>
            </a:r>
            <a:r>
              <a:rPr lang="en-ID" dirty="0">
                <a:hlinkClick r:id="rId2"/>
              </a:rPr>
              <a:t>project</a:t>
            </a:r>
            <a:r>
              <a:rPr lang="en-ID" dirty="0"/>
              <a:t> from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B565-DB5A-93C0-5E0B-C4DF9EF0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Here is the main idea.</a:t>
            </a:r>
          </a:p>
          <a:p>
            <a:r>
              <a:rPr lang="en-AU" dirty="0"/>
              <a:t>To activate the project, we must call the project location/directory.</a:t>
            </a:r>
          </a:p>
          <a:p>
            <a:r>
              <a:rPr lang="en-AU" dirty="0" err="1"/>
              <a:t>app.GetCurrentUser</a:t>
            </a:r>
            <a:r>
              <a:rPr lang="en-AU" dirty="0"/>
              <a:t>() will call the user inside </a:t>
            </a:r>
            <a:r>
              <a:rPr lang="en-AU" dirty="0" err="1"/>
              <a:t>PowerFactory</a:t>
            </a:r>
            <a:endParaRPr lang="en-AU" dirty="0"/>
          </a:p>
          <a:p>
            <a:r>
              <a:rPr lang="en-AU" dirty="0" err="1"/>
              <a:t>GetContents</a:t>
            </a:r>
            <a:r>
              <a:rPr lang="en-AU" dirty="0"/>
              <a:t>() will call the children’s folder</a:t>
            </a:r>
          </a:p>
          <a:p>
            <a:r>
              <a:rPr lang="en-AU" dirty="0"/>
              <a:t>If you are curious, just run </a:t>
            </a:r>
            <a:r>
              <a:rPr lang="en-AU" dirty="0" err="1"/>
              <a:t>app.GetCurrentUser</a:t>
            </a:r>
            <a:r>
              <a:rPr lang="en-AU" dirty="0"/>
              <a:t>().</a:t>
            </a:r>
            <a:r>
              <a:rPr lang="en-AU" dirty="0" err="1"/>
              <a:t>GetContents</a:t>
            </a:r>
            <a:r>
              <a:rPr lang="en-AU" dirty="0"/>
              <a:t>() and observe what is the output</a:t>
            </a:r>
          </a:p>
          <a:p>
            <a:r>
              <a:rPr lang="en-AU" dirty="0" err="1"/>
              <a:t>Jupyter</a:t>
            </a:r>
            <a:r>
              <a:rPr lang="en-AU" dirty="0"/>
              <a:t> Notebook will be the best to apply some portion of the script and try that before combining it with the bigger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97F0-ED60-33A2-FA63-35EE463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7DAD0-CD5D-3353-AB63-7B66EF03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4488"/>
            <a:ext cx="12192000" cy="5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5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991B-4EB6-260A-EE1D-D0302288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2.1 Access Network Objects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4E15-7BCD-A612-1105-20012143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Rather than import again, directly write these lines: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We do not need to import </a:t>
            </a:r>
            <a:r>
              <a:rPr lang="en-ID" dirty="0" err="1"/>
              <a:t>Powerfactory</a:t>
            </a:r>
            <a:r>
              <a:rPr lang="en-ID" dirty="0"/>
              <a:t> and define app except the Notebook is restarted.</a:t>
            </a:r>
          </a:p>
          <a:p>
            <a:pPr marL="0" indent="0">
              <a:buNone/>
            </a:pPr>
            <a:r>
              <a:rPr lang="en-ID" dirty="0"/>
              <a:t>Also instead of print the Line name in the </a:t>
            </a:r>
            <a:r>
              <a:rPr lang="en-ID" dirty="0" err="1"/>
              <a:t>PowerFactory</a:t>
            </a:r>
            <a:r>
              <a:rPr lang="en-ID" dirty="0"/>
              <a:t> output window, we can print it directly to the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BFBDC-9313-1F42-9A88-7DC3520B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34</a:t>
            </a:fld>
            <a:endParaRPr lang="en-GB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4B9B0B-E735-3115-8771-AACBB17E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95" y="2531716"/>
            <a:ext cx="8059809" cy="17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2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77A-713E-8F21-14C5-200E2A28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Identify, Access and Modify Object Parameters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1900-2A12-BAF7-A107-7C8C4905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To identify the element parameters, we need to hover a cursor to the UI. For example, we want to change the length of “Line to Load”. We need to access the line first.</a:t>
            </a:r>
          </a:p>
          <a:p>
            <a:pPr algn="just"/>
            <a:endParaRPr lang="en-AU" dirty="0"/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5CCB-F879-1301-9070-D9195BAA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C15A1-5D3D-5A05-8480-829D5FB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43" y="2972703"/>
            <a:ext cx="7951714" cy="5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087D-FE9D-C615-2B98-33719375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FCFA-C9E8-523C-C76C-77B5DFC6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Identify, Access and Modify Object Parameters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DC5B-11E0-6D86-9B4C-5FD39558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Then open any line, hover to the length parameter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We got the variable </a:t>
            </a:r>
            <a:r>
              <a:rPr lang="en-AU" dirty="0" err="1"/>
              <a:t>dline</a:t>
            </a:r>
            <a:endParaRPr lang="en-AU" dirty="0"/>
          </a:p>
          <a:p>
            <a:pPr algn="just"/>
            <a:r>
              <a:rPr lang="en-AU" dirty="0"/>
              <a:t>Call it in the Python</a:t>
            </a:r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521A9-1A80-DB91-2352-FFFF42A3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261C0-4896-EDB5-40B1-A8D0D2B2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219485"/>
            <a:ext cx="6540500" cy="4638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FFF84E-AAB1-B904-1A93-CE4E2A746490}"/>
              </a:ext>
            </a:extLst>
          </p:cNvPr>
          <p:cNvSpPr/>
          <p:nvPr/>
        </p:nvSpPr>
        <p:spPr>
          <a:xfrm>
            <a:off x="7232614" y="5200528"/>
            <a:ext cx="2139986" cy="311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9B28B844-3ED8-8C51-179C-51D763AD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4" y="5035536"/>
            <a:ext cx="4813300" cy="9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0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4061B-CA2D-E061-2829-8CD7D20D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629E-8B91-E782-D017-22660549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Identify, Access and Modify Object Parameters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7B9E-CCCE-EEB5-8FFF-1D6DA67E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300" cy="4351338"/>
          </a:xfrm>
        </p:spPr>
        <p:txBody>
          <a:bodyPr/>
          <a:lstStyle/>
          <a:p>
            <a:pPr algn="just"/>
            <a:r>
              <a:rPr lang="en-AU" dirty="0"/>
              <a:t>To change the value, just do it straightforward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Check the result in the </a:t>
            </a:r>
            <a:r>
              <a:rPr lang="en-AU" dirty="0" err="1"/>
              <a:t>PowerFactory</a:t>
            </a:r>
            <a:r>
              <a:rPr lang="en-AU" dirty="0"/>
              <a:t> User Interface</a:t>
            </a:r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6F38-7933-CB4F-E4AC-C404DF9C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37</a:t>
            </a:fld>
            <a:endParaRPr lang="en-GB"/>
          </a:p>
        </p:txBody>
      </p:sp>
      <p:pic>
        <p:nvPicPr>
          <p:cNvPr id="6" name="Picture 5" descr="A white box with black text&#10;&#10;Description automatically generated">
            <a:extLst>
              <a:ext uri="{FF2B5EF4-FFF2-40B4-BE49-F238E27FC236}">
                <a16:creationId xmlns:a16="http://schemas.microsoft.com/office/drawing/2014/main" id="{40D8D6E4-B84A-6824-A2E8-F84CD0ED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03" y="2305546"/>
            <a:ext cx="4636193" cy="73203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0698ACC-F9D4-9DA6-E0E4-1E00534A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56" y="1743907"/>
            <a:ext cx="3741744" cy="50601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E17938-429B-5D05-5D13-945B3392B590}"/>
              </a:ext>
            </a:extLst>
          </p:cNvPr>
          <p:cNvSpPr/>
          <p:nvPr/>
        </p:nvSpPr>
        <p:spPr>
          <a:xfrm>
            <a:off x="8610600" y="4946528"/>
            <a:ext cx="2139986" cy="311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90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DE15-A529-45FE-1184-36345CAD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7AD2-B2B3-3B98-B336-50359A4A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2.5 Execute Calculations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60EB-C652-1D47-70E7-D0A99678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5900" cy="4351338"/>
          </a:xfrm>
        </p:spPr>
        <p:txBody>
          <a:bodyPr/>
          <a:lstStyle/>
          <a:p>
            <a:pPr algn="just"/>
            <a:r>
              <a:rPr lang="en-AU" dirty="0"/>
              <a:t>Related to </a:t>
            </a:r>
            <a:r>
              <a:rPr lang="en-AU" dirty="0">
                <a:hlinkClick r:id="rId2" action="ppaction://hlinksldjump"/>
              </a:rPr>
              <a:t>Slide 16</a:t>
            </a:r>
            <a:r>
              <a:rPr lang="en-AU" dirty="0"/>
              <a:t>. Let’s grab the directory of .</a:t>
            </a:r>
            <a:r>
              <a:rPr lang="en-AU" dirty="0" err="1"/>
              <a:t>ComLdf</a:t>
            </a:r>
            <a:r>
              <a:rPr lang="en-AU" dirty="0"/>
              <a:t> in Python.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Add .Execute() function to run the Load Flow </a:t>
            </a:r>
            <a:r>
              <a:rPr lang="en-AU" dirty="0" err="1"/>
              <a:t>Calculation.ComLdf</a:t>
            </a:r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From the return, 0 means success, 1 means error/fail to execute. This could be seen from the </a:t>
            </a:r>
            <a:r>
              <a:rPr lang="en-ID" sz="2800" i="0" u="none" strike="noStrike" dirty="0">
                <a:effectLst/>
                <a:latin typeface="-apple-system"/>
                <a:hlinkClick r:id="rId3" tooltip="Tutorial_Python.pdf"/>
              </a:rPr>
              <a:t>PythonReference_en.pdf</a:t>
            </a:r>
            <a:r>
              <a:rPr lang="en-ID" sz="2800" dirty="0">
                <a:latin typeface="-apple-system"/>
              </a:rPr>
              <a:t>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F157-B263-364E-451A-225CC272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38</a:t>
            </a:fld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400FD54-2A12-0FD5-C54C-D56D1D06F6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5220278"/>
                  </p:ext>
                </p:extLst>
              </p:nvPr>
            </p:nvGraphicFramePr>
            <p:xfrm>
              <a:off x="10246078" y="522685"/>
              <a:ext cx="1437922" cy="808831"/>
            </p:xfrm>
            <a:graphic>
              <a:graphicData uri="http://schemas.microsoft.com/office/powerpoint/2016/slidezoom">
                <pslz:sldZm>
                  <pslz:sldZmObj sldId="419" cId="525658193">
                    <pslz:zmPr id="{427C9D81-23B0-4A6E-B626-09E9EA766AF6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37922" cy="808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C400FD54-2A12-0FD5-C54C-D56D1D06F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6078" y="522685"/>
                <a:ext cx="1437922" cy="808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2AE4915-27A2-5AEB-2273-E2EBEC8D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10" y="2284279"/>
            <a:ext cx="11152279" cy="946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A0B99-5116-B2F7-606F-920C29B1F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10" y="3868911"/>
            <a:ext cx="11233990" cy="8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6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FDCEC-0420-C57E-2FBD-86E5A8C12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90DA7-58F0-238D-5243-EA0FE08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Python Logic</a:t>
            </a:r>
          </a:p>
          <a:p>
            <a:pPr marL="0" indent="0" algn="ctr">
              <a:buNone/>
            </a:pPr>
            <a:r>
              <a:rPr lang="en-US" sz="3200" dirty="0"/>
              <a:t>(Basic Python Scripting)</a:t>
            </a:r>
            <a:endParaRPr 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D505ED-6741-9202-E41A-16CF89B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ECD-E4FD-3218-27B2-C29FD8A8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AU" dirty="0"/>
              <a:t>Consider you are working with this SLD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6129-4BEC-0712-33A3-F3219B5E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ELECTRIC">
            <a:extLst>
              <a:ext uri="{FF2B5EF4-FFF2-40B4-BE49-F238E27FC236}">
                <a16:creationId xmlns:a16="http://schemas.microsoft.com/office/drawing/2014/main" id="{DC5C07AE-3472-E44D-4278-53B14C3C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621"/>
            <a:ext cx="10014857" cy="483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78BE914-557C-3FAB-D491-7324C99A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3995"/>
            <a:ext cx="10515600" cy="36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 source: </a:t>
            </a:r>
            <a:r>
              <a:rPr lang="en-US" sz="1600" dirty="0">
                <a:hlinkClick r:id="rId4"/>
              </a:rPr>
              <a:t>emtp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848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F22-B018-CAD0-E67F-37D35316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Logic in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3D4C-9972-8564-D14A-782FA19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All activities in </a:t>
            </a:r>
            <a:r>
              <a:rPr lang="en-AU" dirty="0" err="1"/>
              <a:t>PowerFactory</a:t>
            </a:r>
            <a:r>
              <a:rPr lang="en-AU" dirty="0"/>
              <a:t> can be done using Python, the only requirement is the directory of the object/element/variables inside </a:t>
            </a:r>
            <a:r>
              <a:rPr lang="en-AU" dirty="0" err="1"/>
              <a:t>PowerFactory</a:t>
            </a:r>
            <a:r>
              <a:rPr lang="en-AU" dirty="0"/>
              <a:t>.</a:t>
            </a:r>
          </a:p>
          <a:p>
            <a:pPr algn="just"/>
            <a:r>
              <a:rPr lang="en-ID" dirty="0"/>
              <a:t>Within </a:t>
            </a:r>
            <a:r>
              <a:rPr lang="en-ID" dirty="0">
                <a:latin typeface="-apple-system"/>
              </a:rPr>
              <a:t>a few </a:t>
            </a:r>
            <a:r>
              <a:rPr lang="en-ID" sz="2800" dirty="0">
                <a:latin typeface="-apple-system"/>
              </a:rPr>
              <a:t>trials in this PowerPoint, I hope anyone can do the rest of the examples in </a:t>
            </a:r>
            <a:r>
              <a:rPr lang="en-ID" dirty="0"/>
              <a:t>the </a:t>
            </a:r>
            <a:r>
              <a:rPr lang="en-ID" sz="2800" i="0" u="none" strike="noStrike" dirty="0">
                <a:effectLst/>
                <a:latin typeface="-apple-system"/>
                <a:hlinkClick r:id="rId2" tooltip="Tutorial_Python.pdf"/>
              </a:rPr>
              <a:t>Tutorial_Python.pdf</a:t>
            </a:r>
            <a:r>
              <a:rPr lang="en-ID" sz="2800" i="0" u="none" strike="noStrike" dirty="0">
                <a:effectLst/>
                <a:latin typeface="-apple-system"/>
              </a:rPr>
              <a:t> by using </a:t>
            </a:r>
            <a:r>
              <a:rPr lang="en-ID" sz="2800" i="0" u="none" strike="noStrike" dirty="0" err="1">
                <a:effectLst/>
                <a:latin typeface="-apple-system"/>
              </a:rPr>
              <a:t>Jupyter</a:t>
            </a:r>
            <a:r>
              <a:rPr lang="en-ID" sz="2800" i="0" u="none" strike="noStrike" dirty="0">
                <a:effectLst/>
                <a:latin typeface="-apple-system"/>
              </a:rPr>
              <a:t> Notebook 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7772-BB5A-6E7A-929A-2580A8A5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24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74D5-346E-70A5-C4A6-C45F1CA9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Tips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C985-B49C-F024-1D13-5D06E60F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Sometimes if we forget the syntax, rather than opening the </a:t>
            </a:r>
            <a:r>
              <a:rPr lang="en-ID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  <a:hlinkClick r:id="rId2"/>
              </a:rPr>
              <a:t>PythonReference_en.pdf</a:t>
            </a:r>
            <a:r>
              <a:rPr lang="en-ID" i="0" dirty="0">
                <a:solidFill>
                  <a:srgbClr val="000000"/>
                </a:solidFill>
                <a:latin typeface="-apple-system"/>
              </a:rPr>
              <a:t>,</a:t>
            </a:r>
            <a:r>
              <a:rPr lang="en-AU" dirty="0"/>
              <a:t> pressing TAB in the middle of the syntax will give us a hint.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D1B9-CEDE-9FA3-622A-FBF97C66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F43AF-7104-A276-71FE-13B74DAE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87" y="3001582"/>
            <a:ext cx="5762625" cy="33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8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7FE9-661F-ABBF-C9BA-7EC5E9F8C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FD1DB-B044-0648-E60F-AA4186BD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Post Test</a:t>
            </a:r>
          </a:p>
          <a:p>
            <a:pPr marL="0" indent="0" algn="ctr">
              <a:buNone/>
            </a:pPr>
            <a:r>
              <a:rPr lang="en-US" sz="3200" dirty="0"/>
              <a:t>(Please do this after finishing the </a:t>
            </a:r>
            <a:r>
              <a:rPr lang="en-ID" sz="3200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  <a:hlinkClick r:id="rId2"/>
              </a:rPr>
              <a:t>Tutorial_Python.pdf</a:t>
            </a:r>
            <a:r>
              <a:rPr lang="en-ID" sz="320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  <a:r>
              <a:rPr lang="en-US" sz="3200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3C119-DEB8-F6F3-B22D-8C9B120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55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F556-A804-113E-548D-7EF09E1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PV Placement with minimum loss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3523-C15E-69D5-1187-5094A39E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dirty="0"/>
              <a:t>Download the </a:t>
            </a:r>
            <a:r>
              <a:rPr lang="en-AU" dirty="0" err="1"/>
              <a:t>PowerFactory</a:t>
            </a:r>
            <a:r>
              <a:rPr lang="en-AU" dirty="0"/>
              <a:t> project file and the Python Script in </a:t>
            </a:r>
            <a:r>
              <a:rPr lang="en-AU" dirty="0">
                <a:hlinkClick r:id="rId2"/>
              </a:rPr>
              <a:t>GitHub</a:t>
            </a:r>
            <a:r>
              <a:rPr lang="en-AU" dirty="0"/>
              <a:t>.</a:t>
            </a:r>
          </a:p>
          <a:p>
            <a:r>
              <a:rPr lang="en-AU" dirty="0"/>
              <a:t>Import the project.</a:t>
            </a:r>
          </a:p>
          <a:p>
            <a:r>
              <a:rPr lang="en-ID" dirty="0"/>
              <a:t>Move the Python Script “</a:t>
            </a:r>
            <a:r>
              <a:rPr lang="en-ID" b="0" i="0" u="none" strike="noStrike" dirty="0">
                <a:effectLst/>
                <a:latin typeface="-apple-system"/>
                <a:hlinkClick r:id="rId3" tooltip="PLTS Placement.ipynb"/>
              </a:rPr>
              <a:t>PLTS </a:t>
            </a:r>
            <a:r>
              <a:rPr lang="en-ID" b="0" i="0" u="none" strike="noStrike" dirty="0" err="1">
                <a:effectLst/>
                <a:latin typeface="-apple-system"/>
                <a:hlinkClick r:id="rId3" tooltip="PLTS Placement.ipynb"/>
              </a:rPr>
              <a:t>Placement.ipynb</a:t>
            </a:r>
            <a:r>
              <a:rPr lang="en-ID" b="0" i="0" u="none" strike="noStrike" dirty="0">
                <a:effectLst/>
                <a:latin typeface="-apple-system"/>
              </a:rPr>
              <a:t>” to the </a:t>
            </a:r>
            <a:r>
              <a:rPr lang="en-ID" b="0" i="0" u="none" strike="noStrike" dirty="0" err="1">
                <a:effectLst/>
                <a:latin typeface="-apple-system"/>
              </a:rPr>
              <a:t>Jupyter</a:t>
            </a:r>
            <a:r>
              <a:rPr lang="en-ID" b="0" i="0" u="none" strike="noStrike" dirty="0">
                <a:effectLst/>
                <a:latin typeface="-apple-system"/>
              </a:rPr>
              <a:t> </a:t>
            </a:r>
            <a:r>
              <a:rPr lang="en-ID" dirty="0">
                <a:latin typeface="-apple-system"/>
              </a:rPr>
              <a:t>Notebook directory “</a:t>
            </a:r>
            <a:r>
              <a:rPr lang="en-ID" b="0" i="0" u="none" strike="noStrike" dirty="0">
                <a:effectLst/>
                <a:latin typeface="-apple-system"/>
              </a:rPr>
              <a:t>WPy64-39100/notebooks”</a:t>
            </a:r>
          </a:p>
          <a:p>
            <a:r>
              <a:rPr lang="en-ID" dirty="0">
                <a:latin typeface="-apple-system"/>
              </a:rPr>
              <a:t>Run the Python script</a:t>
            </a:r>
          </a:p>
          <a:p>
            <a:r>
              <a:rPr lang="en-ID" dirty="0">
                <a:latin typeface="-apple-system"/>
              </a:rPr>
              <a:t>Learn from the Python script</a:t>
            </a:r>
          </a:p>
          <a:p>
            <a:r>
              <a:rPr lang="en-ID" dirty="0">
                <a:latin typeface="-apple-system"/>
              </a:rPr>
              <a:t>Create 2 or more PV systems in </a:t>
            </a:r>
            <a:r>
              <a:rPr lang="en-ID" dirty="0" err="1">
                <a:latin typeface="-apple-system"/>
              </a:rPr>
              <a:t>PowerFactory</a:t>
            </a:r>
            <a:r>
              <a:rPr lang="en-ID" dirty="0">
                <a:latin typeface="-apple-system"/>
              </a:rPr>
              <a:t>, then look for the best placement combination by targeting the minimal losses using numerical methods, AI, etc.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2593-0C5C-DBEA-9DE0-D084D545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7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EE23-7A7C-4F75-66AC-8E0E94A8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0EFF1-6518-4FF7-1E92-A2C1D0E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reason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47936-3941-5920-3315-7AC8DE42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89585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Suppose you want to know the best bus for one Photovoltaic (PV) placement, considering the minimum losses. Will you connect the PV one by one?</a:t>
            </a:r>
          </a:p>
          <a:p>
            <a:pPr algn="just"/>
            <a:r>
              <a:rPr lang="en-US" sz="3200" dirty="0"/>
              <a:t>Suppose you have 5 PV that should be installed, there will be a lot of combinations.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1BEDFA-FE17-EFC7-9C00-C729E35F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62E6-5511-D059-8B9D-49291ECF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3DE2D-85B9-E426-87C7-4EF5E25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these publications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FFBE051-3AF3-862D-A34A-1D4443239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625" y="1576388"/>
            <a:ext cx="5824749" cy="48958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BB1AE1-50EB-6BD2-9600-90A3CF21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2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32CD-30E7-1B56-73D2-CF00AC3D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94193-406F-6662-4F75-24004F30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reason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371A-ABEC-3CF4-8376-76F82F69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9F97C-CAC3-35A6-735A-5A0F348E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/>
              <a:t>Most of the mentioned publications use </a:t>
            </a:r>
            <a:r>
              <a:rPr lang="en-GB" sz="3200" dirty="0" err="1"/>
              <a:t>Matlab</a:t>
            </a:r>
            <a:r>
              <a:rPr lang="en-GB" sz="3200" dirty="0"/>
              <a:t> with </a:t>
            </a:r>
            <a:r>
              <a:rPr lang="en-GB" sz="3200" dirty="0">
                <a:hlinkClick r:id="rId2"/>
              </a:rPr>
              <a:t>Matpower</a:t>
            </a:r>
            <a:r>
              <a:rPr lang="en-GB" sz="3200" dirty="0"/>
              <a:t>.</a:t>
            </a:r>
          </a:p>
          <a:p>
            <a:pPr algn="just"/>
            <a:r>
              <a:rPr lang="en-ID" sz="3200" dirty="0" err="1"/>
              <a:t>Matlab</a:t>
            </a:r>
            <a:r>
              <a:rPr lang="en-ID" sz="3200" dirty="0"/>
              <a:t> is good for learning the calculation fundamentals (AC-DC Power Flow, Short Circuit, Unit Commitment).</a:t>
            </a:r>
          </a:p>
          <a:p>
            <a:pPr algn="just"/>
            <a:r>
              <a:rPr lang="en-ID" sz="3200" dirty="0"/>
              <a:t>But the modelling accuracy is not as good as in commercial software such as </a:t>
            </a:r>
            <a:r>
              <a:rPr lang="en-ID" sz="3200" dirty="0" err="1"/>
              <a:t>DIgSILENT</a:t>
            </a:r>
            <a:r>
              <a:rPr lang="en-ID" sz="3200" dirty="0"/>
              <a:t> </a:t>
            </a:r>
            <a:r>
              <a:rPr lang="en-ID" sz="3200" dirty="0" err="1"/>
              <a:t>PowerFactory</a:t>
            </a:r>
            <a:r>
              <a:rPr lang="en-ID" sz="3200" dirty="0"/>
              <a:t>, ETAP, PSCAD, PSSE, etc.</a:t>
            </a:r>
          </a:p>
        </p:txBody>
      </p:sp>
    </p:spTree>
    <p:extLst>
      <p:ext uri="{BB962C8B-B14F-4D97-AF65-F5344CB8AC3E}">
        <p14:creationId xmlns:p14="http://schemas.microsoft.com/office/powerpoint/2010/main" val="263872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AEBE-191A-851D-03D9-1F50E10EE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6FFEB-CFCD-EB2B-D78D-1BDED5C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reason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55DF1-475E-5D35-7768-F6D299A4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76C58-2D21-F82B-1182-09C3EF33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3200" dirty="0"/>
              <a:t>The modelling skills in the mentioned commercial software would lead to a better career.</a:t>
            </a:r>
          </a:p>
          <a:p>
            <a:pPr algn="just"/>
            <a:r>
              <a:rPr lang="en-ID" sz="3200" dirty="0"/>
              <a:t>Python is free!</a:t>
            </a:r>
          </a:p>
          <a:p>
            <a:pPr algn="just"/>
            <a:r>
              <a:rPr lang="en-ID" sz="3200" dirty="0"/>
              <a:t>Commercial software might not be free, but it is still free while you are a </a:t>
            </a:r>
            <a:r>
              <a:rPr lang="en-ID" sz="3200" b="1" dirty="0"/>
              <a:t>student</a:t>
            </a:r>
            <a:r>
              <a:rPr lang="en-ID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36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8A64F-0444-B80B-9A8B-5688C6C9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11407-F166-BFF6-3769-2A908FE4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Prior Knowledge</a:t>
            </a:r>
          </a:p>
          <a:p>
            <a:pPr marL="0" indent="0" algn="ctr">
              <a:buNone/>
            </a:pPr>
            <a:r>
              <a:rPr lang="en-US" sz="3200" dirty="0"/>
              <a:t>(What to know before learning Python in </a:t>
            </a:r>
            <a:r>
              <a:rPr lang="en-US" sz="3200" dirty="0" err="1"/>
              <a:t>PowerFactory</a:t>
            </a:r>
            <a:r>
              <a:rPr lang="en-US" sz="3200" dirty="0"/>
              <a:t>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C3DDB-9A93-0FA4-7736-87CA7591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8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1689</Words>
  <Application>Microsoft Office PowerPoint</Application>
  <PresentationFormat>Widescreen</PresentationFormat>
  <Paragraphs>228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Office 佈景主題</vt:lpstr>
      <vt:lpstr>Python Application in DIgSILENT PowerFactory</vt:lpstr>
      <vt:lpstr>Outline</vt:lpstr>
      <vt:lpstr>PowerPoint Presentation</vt:lpstr>
      <vt:lpstr>Consider you are working with this SLD</vt:lpstr>
      <vt:lpstr>Background reason</vt:lpstr>
      <vt:lpstr>Look at these publications</vt:lpstr>
      <vt:lpstr>Background reason</vt:lpstr>
      <vt:lpstr>Background reason</vt:lpstr>
      <vt:lpstr>PowerPoint Presentation</vt:lpstr>
      <vt:lpstr>Prior Knowledge</vt:lpstr>
      <vt:lpstr>Data structure inside DIgSILENT PowerFactory</vt:lpstr>
      <vt:lpstr>Compare it with the “Windows Explorer” window</vt:lpstr>
      <vt:lpstr>They look quite similar right?</vt:lpstr>
      <vt:lpstr>What other similarities?</vt:lpstr>
      <vt:lpstr>Since you know that they are similar</vt:lpstr>
      <vt:lpstr>How to Run Load Flow from Data Manager?</vt:lpstr>
      <vt:lpstr>Location of Load Flow Calculation.ComLdf</vt:lpstr>
      <vt:lpstr>It will open the Load Flow window, Execute</vt:lpstr>
      <vt:lpstr>So, why do it the hard way?</vt:lpstr>
      <vt:lpstr>PowerPoint Presentation</vt:lpstr>
      <vt:lpstr>Set-up Python Installation</vt:lpstr>
      <vt:lpstr>The Usage of Jupyter Notebook (.ipynb)</vt:lpstr>
      <vt:lpstr>PowerPoint Presentation</vt:lpstr>
      <vt:lpstr>Internal Python vs External Python</vt:lpstr>
      <vt:lpstr>Open Jupyter Notebook</vt:lpstr>
      <vt:lpstr>cmd.exe will pop up together with a browser tab. Create a new Python 3 (ipykernel)</vt:lpstr>
      <vt:lpstr>PowerPoint Presentation</vt:lpstr>
      <vt:lpstr>PowerPoint Presentation</vt:lpstr>
      <vt:lpstr>1.3.2 Write messages to the output window</vt:lpstr>
      <vt:lpstr>Congrats! Now your Jupyter Notebook (Python) has already integrated with PowerFactory</vt:lpstr>
      <vt:lpstr>PowerPoint Presentation</vt:lpstr>
      <vt:lpstr>Let’s first activate the project from Python</vt:lpstr>
      <vt:lpstr>Let’s first activate the project from Python</vt:lpstr>
      <vt:lpstr>2.1 Access Network Objects</vt:lpstr>
      <vt:lpstr>2.2 Identify, Access and Modify Object Parameters</vt:lpstr>
      <vt:lpstr>2.2 Identify, Access and Modify Object Parameters</vt:lpstr>
      <vt:lpstr>2.2 Identify, Access and Modify Object Parameters</vt:lpstr>
      <vt:lpstr>2.5 Execute Calculations</vt:lpstr>
      <vt:lpstr>PowerPoint Presentation</vt:lpstr>
      <vt:lpstr>Overall Logic in Python</vt:lpstr>
      <vt:lpstr>Some Tips</vt:lpstr>
      <vt:lpstr>PowerPoint Presentation</vt:lpstr>
      <vt:lpstr>Run PV Placement with minimum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Meng-Lei Lu</dc:creator>
  <cp:lastModifiedBy>firazsidqi</cp:lastModifiedBy>
  <cp:revision>1</cp:revision>
  <dcterms:created xsi:type="dcterms:W3CDTF">2023-06-05T09:48:44Z</dcterms:created>
  <dcterms:modified xsi:type="dcterms:W3CDTF">2024-11-28T11:49:07Z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2024-11-28T05:50:29Z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0ac9e98b-79e1-41d1-8e69-5e0dc8d6de82</vt:lpwstr>
  </property>
  <property fmtid="{D5CDD505-2E9C-101B-9397-08002B2CF9AE}" pid="7" name="MSIP_Label_defa4170-0d19-0005-0004-bc88714345d2_ActionId">
    <vt:lpwstr>1306ea30-0552-43e6-bda5-4e37b07fe7b0</vt:lpwstr>
  </property>
  <property fmtid="{D5CDD505-2E9C-101B-9397-08002B2CF9AE}" pid="8" name="MSIP_Label_defa4170-0d19-0005-0004-bc88714345d2_ContentBits">
    <vt:lpwstr>0</vt:lpwstr>
  </property>
</Properties>
</file>