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58" r:id="rId3"/>
    <p:sldId id="311" r:id="rId4"/>
    <p:sldId id="262" r:id="rId5"/>
    <p:sldId id="257" r:id="rId6"/>
    <p:sldId id="259" r:id="rId7"/>
    <p:sldId id="260" r:id="rId8"/>
    <p:sldId id="261" r:id="rId9"/>
    <p:sldId id="263" r:id="rId10"/>
    <p:sldId id="312" r:id="rId11"/>
    <p:sldId id="313" r:id="rId12"/>
    <p:sldId id="315" r:id="rId13"/>
    <p:sldId id="316" r:id="rId14"/>
    <p:sldId id="264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265" r:id="rId24"/>
    <p:sldId id="326" r:id="rId25"/>
    <p:sldId id="325" r:id="rId26"/>
  </p:sldIdLst>
  <p:sldSz cx="9144000" cy="5143500" type="screen16x9"/>
  <p:notesSz cx="6858000" cy="9144000"/>
  <p:embeddedFontLst>
    <p:embeddedFont>
      <p:font typeface="Didact Gothic" panose="020B0604020202020204" charset="0"/>
      <p:regular r:id="rId28"/>
    </p:embeddedFont>
    <p:embeddedFont>
      <p:font typeface="Francois One" panose="020B0604020202020204" charset="0"/>
      <p:regular r:id="rId29"/>
    </p:embeddedFont>
    <p:embeddedFont>
      <p:font typeface="Josefin Slab" pitchFamily="2" charset="0"/>
      <p:regular r:id="rId30"/>
      <p:bold r:id="rId31"/>
      <p:italic r:id="rId32"/>
      <p:boldItalic r:id="rId33"/>
    </p:embeddedFont>
    <p:embeddedFont>
      <p:font typeface="McLaren" panose="020B0604020202020204" charset="0"/>
      <p:regular r:id="rId34"/>
    </p:embeddedFont>
    <p:embeddedFont>
      <p:font typeface="Passion One" panose="020B0604020202020204" charset="0"/>
      <p:regular r:id="rId35"/>
      <p:bold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Yanone Kaffeesatz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08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1F37B2-24B5-407D-BEFF-E5C5A6837335}">
  <a:tblStyle styleId="{CA1F37B2-24B5-407D-BEFF-E5C5A6837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7aaa327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07aaa327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1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73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15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82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56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75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674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690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57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d14a6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d14a6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063880aa67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063880aa67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529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66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d14a6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d14a6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4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e936df1943_2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e936df1943_2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cc4eba5a6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cc4eba5a6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d14a6df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d14a6df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" name="Google Shape;28;p2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068825" y="863150"/>
            <a:ext cx="5194200" cy="27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068825" y="3743150"/>
            <a:ext cx="4429800" cy="2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7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17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325" name="Google Shape;325;p17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7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7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7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7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7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7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7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7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7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7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7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7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7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2" name="Google Shape;342;p17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988819" y="1245981"/>
            <a:ext cx="358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2"/>
          </p:nvPr>
        </p:nvSpPr>
        <p:spPr>
          <a:xfrm>
            <a:off x="988805" y="2403081"/>
            <a:ext cx="35826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3"/>
          </p:nvPr>
        </p:nvSpPr>
        <p:spPr>
          <a:xfrm>
            <a:off x="988807" y="3560181"/>
            <a:ext cx="358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4"/>
          </p:nvPr>
        </p:nvSpPr>
        <p:spPr>
          <a:xfrm>
            <a:off x="988800" y="1685481"/>
            <a:ext cx="3582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ubTitle" idx="5"/>
          </p:nvPr>
        </p:nvSpPr>
        <p:spPr>
          <a:xfrm>
            <a:off x="988800" y="2842581"/>
            <a:ext cx="35820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6"/>
          </p:nvPr>
        </p:nvSpPr>
        <p:spPr>
          <a:xfrm>
            <a:off x="988800" y="3999681"/>
            <a:ext cx="35814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7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9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19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383" name="Google Shape;383;p19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19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9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9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9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9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9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9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9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9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9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9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9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9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9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9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9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0" name="Google Shape;400;p19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19"/>
          <p:cNvSpPr txBox="1">
            <a:spLocks noGrp="1"/>
          </p:cNvSpPr>
          <p:nvPr>
            <p:ph type="subTitle" idx="1"/>
          </p:nvPr>
        </p:nvSpPr>
        <p:spPr>
          <a:xfrm>
            <a:off x="714889" y="1618663"/>
            <a:ext cx="22452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2"/>
          </p:nvPr>
        </p:nvSpPr>
        <p:spPr>
          <a:xfrm>
            <a:off x="715445" y="3035673"/>
            <a:ext cx="2245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3"/>
          </p:nvPr>
        </p:nvSpPr>
        <p:spPr>
          <a:xfrm>
            <a:off x="6184222" y="1616863"/>
            <a:ext cx="2245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4"/>
          </p:nvPr>
        </p:nvSpPr>
        <p:spPr>
          <a:xfrm>
            <a:off x="3449403" y="3035673"/>
            <a:ext cx="2245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5"/>
          </p:nvPr>
        </p:nvSpPr>
        <p:spPr>
          <a:xfrm>
            <a:off x="6185611" y="3035673"/>
            <a:ext cx="2245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subTitle" idx="6"/>
          </p:nvPr>
        </p:nvSpPr>
        <p:spPr>
          <a:xfrm>
            <a:off x="3449404" y="1616863"/>
            <a:ext cx="2245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subTitle" idx="7"/>
          </p:nvPr>
        </p:nvSpPr>
        <p:spPr>
          <a:xfrm>
            <a:off x="714780" y="1999244"/>
            <a:ext cx="2244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subTitle" idx="8"/>
          </p:nvPr>
        </p:nvSpPr>
        <p:spPr>
          <a:xfrm>
            <a:off x="713189" y="3411350"/>
            <a:ext cx="2244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subTitle" idx="9"/>
          </p:nvPr>
        </p:nvSpPr>
        <p:spPr>
          <a:xfrm>
            <a:off x="6184948" y="1999244"/>
            <a:ext cx="2244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3"/>
          </p:nvPr>
        </p:nvSpPr>
        <p:spPr>
          <a:xfrm>
            <a:off x="3449311" y="3411350"/>
            <a:ext cx="2244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14"/>
          </p:nvPr>
        </p:nvSpPr>
        <p:spPr>
          <a:xfrm>
            <a:off x="6183344" y="3411350"/>
            <a:ext cx="2244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15"/>
          </p:nvPr>
        </p:nvSpPr>
        <p:spPr>
          <a:xfrm>
            <a:off x="3450121" y="1999244"/>
            <a:ext cx="2244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5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1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21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451" name="Google Shape;451;p21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21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21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21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21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21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21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1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1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1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1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21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21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1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1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1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21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68" name="Google Shape;468;p21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21"/>
          <p:cNvSpPr txBox="1">
            <a:spLocks noGrp="1"/>
          </p:cNvSpPr>
          <p:nvPr>
            <p:ph type="title"/>
          </p:nvPr>
        </p:nvSpPr>
        <p:spPr>
          <a:xfrm>
            <a:off x="2607600" y="1630600"/>
            <a:ext cx="3928800" cy="10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470" name="Google Shape;470;p21"/>
          <p:cNvSpPr txBox="1">
            <a:spLocks noGrp="1"/>
          </p:cNvSpPr>
          <p:nvPr>
            <p:ph type="subTitle" idx="1"/>
          </p:nvPr>
        </p:nvSpPr>
        <p:spPr>
          <a:xfrm>
            <a:off x="2073750" y="3443000"/>
            <a:ext cx="49965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3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6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oogle Shape;568;p26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569" name="Google Shape;569;p26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6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6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26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26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26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6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26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6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6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26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26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26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26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6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6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6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6" name="Google Shape;586;p26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26"/>
          <p:cNvSpPr txBox="1">
            <a:spLocks noGrp="1"/>
          </p:cNvSpPr>
          <p:nvPr>
            <p:ph type="body" idx="1"/>
          </p:nvPr>
        </p:nvSpPr>
        <p:spPr>
          <a:xfrm>
            <a:off x="895174" y="2528597"/>
            <a:ext cx="3072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title"/>
          </p:nvPr>
        </p:nvSpPr>
        <p:spPr>
          <a:xfrm>
            <a:off x="895304" y="1657300"/>
            <a:ext cx="3072600" cy="8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28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614;p28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615" name="Google Shape;615;p28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28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28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8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8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8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8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28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28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28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28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28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28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8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28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8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8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2" name="Google Shape;632;p28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28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subTitle" idx="1"/>
          </p:nvPr>
        </p:nvSpPr>
        <p:spPr>
          <a:xfrm>
            <a:off x="713250" y="1021200"/>
            <a:ext cx="4244400" cy="3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2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0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30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662" name="Google Shape;662;p30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30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30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30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30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30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30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30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30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30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30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30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30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0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30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30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0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9" name="Google Shape;679;p30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Google Shape;51;p3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3"/>
          <p:cNvSpPr txBox="1">
            <a:spLocks noGrp="1"/>
          </p:cNvSpPr>
          <p:nvPr>
            <p:ph type="title" hasCustomPrompt="1"/>
          </p:nvPr>
        </p:nvSpPr>
        <p:spPr>
          <a:xfrm>
            <a:off x="3491013" y="1346342"/>
            <a:ext cx="21621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3"/>
          <p:cNvSpPr txBox="1">
            <a:spLocks noGrp="1"/>
          </p:cNvSpPr>
          <p:nvPr>
            <p:ph type="title" idx="2"/>
          </p:nvPr>
        </p:nvSpPr>
        <p:spPr>
          <a:xfrm>
            <a:off x="3042900" y="2566950"/>
            <a:ext cx="3058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3042900" y="3493194"/>
            <a:ext cx="3058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4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58" name="Google Shape;58;p4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4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4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4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4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4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4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4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4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4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4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4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4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" name="Google Shape;75;p4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4"/>
          <p:cNvSpPr txBox="1">
            <a:spLocks noGrp="1"/>
          </p:cNvSpPr>
          <p:nvPr>
            <p:ph type="subTitle" idx="1"/>
          </p:nvPr>
        </p:nvSpPr>
        <p:spPr>
          <a:xfrm>
            <a:off x="713250" y="965500"/>
            <a:ext cx="7717500" cy="3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5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81" name="Google Shape;81;p5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5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5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5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5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5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5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5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5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8" name="Google Shape;98;p5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1192325" y="3942800"/>
            <a:ext cx="27276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5224075" y="3942800"/>
            <a:ext cx="27276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1192335" y="3403400"/>
            <a:ext cx="27276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5224078" y="3403400"/>
            <a:ext cx="27276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6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107" name="Google Shape;107;p6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6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6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6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6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6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6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6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6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6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6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6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6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6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4" name="Google Shape;124;p6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9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174" name="Google Shape;174;p9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9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9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9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9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9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9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9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9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9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9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9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9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91" name="Google Shape;191;p9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313999" y="2239425"/>
            <a:ext cx="38790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4313975" y="1554075"/>
            <a:ext cx="3879000" cy="6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3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13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223" name="Google Shape;223;p13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3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3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3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3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3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3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3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3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3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3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3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3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0" name="Google Shape;240;p13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13"/>
          <p:cNvSpPr txBox="1">
            <a:spLocks noGrp="1"/>
          </p:cNvSpPr>
          <p:nvPr>
            <p:ph type="subTitle" idx="1"/>
          </p:nvPr>
        </p:nvSpPr>
        <p:spPr>
          <a:xfrm>
            <a:off x="986205" y="2537871"/>
            <a:ext cx="2313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hasCustomPrompt="1"/>
          </p:nvPr>
        </p:nvSpPr>
        <p:spPr>
          <a:xfrm>
            <a:off x="986205" y="2014913"/>
            <a:ext cx="23133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986195" y="3005725"/>
            <a:ext cx="23133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3"/>
          </p:nvPr>
        </p:nvSpPr>
        <p:spPr>
          <a:xfrm>
            <a:off x="713223" y="426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4"/>
          </p:nvPr>
        </p:nvSpPr>
        <p:spPr>
          <a:xfrm>
            <a:off x="3415355" y="2538714"/>
            <a:ext cx="2313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5" hasCustomPrompt="1"/>
          </p:nvPr>
        </p:nvSpPr>
        <p:spPr>
          <a:xfrm>
            <a:off x="3415355" y="2016063"/>
            <a:ext cx="23133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6"/>
          </p:nvPr>
        </p:nvSpPr>
        <p:spPr>
          <a:xfrm>
            <a:off x="3415345" y="3006875"/>
            <a:ext cx="23133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7"/>
          </p:nvPr>
        </p:nvSpPr>
        <p:spPr>
          <a:xfrm>
            <a:off x="5844505" y="2538714"/>
            <a:ext cx="2313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200"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8" hasCustomPrompt="1"/>
          </p:nvPr>
        </p:nvSpPr>
        <p:spPr>
          <a:xfrm>
            <a:off x="5844505" y="2016063"/>
            <a:ext cx="23133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844495" y="3006875"/>
            <a:ext cx="23133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7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5"/>
          <p:cNvPicPr preferRelativeResize="0"/>
          <p:nvPr/>
        </p:nvPicPr>
        <p:blipFill rotWithShape="1">
          <a:blip r:embed="rId2">
            <a:alphaModFix amt="62000"/>
          </a:blip>
          <a:srcRect l="-19247" t="13937" r="-19525" b="29820"/>
          <a:stretch/>
        </p:blipFill>
        <p:spPr>
          <a:xfrm>
            <a:off x="-9525" y="3238"/>
            <a:ext cx="9163200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5"/>
          <p:cNvGrpSpPr/>
          <p:nvPr/>
        </p:nvGrpSpPr>
        <p:grpSpPr>
          <a:xfrm>
            <a:off x="-9525" y="295885"/>
            <a:ext cx="9163200" cy="4558156"/>
            <a:chOff x="-9525" y="295885"/>
            <a:chExt cx="9163200" cy="4558156"/>
          </a:xfrm>
        </p:grpSpPr>
        <p:cxnSp>
          <p:nvCxnSpPr>
            <p:cNvPr id="278" name="Google Shape;278;p15"/>
            <p:cNvCxnSpPr/>
            <p:nvPr/>
          </p:nvCxnSpPr>
          <p:spPr>
            <a:xfrm>
              <a:off x="-9525" y="58076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5"/>
            <p:cNvCxnSpPr/>
            <p:nvPr/>
          </p:nvCxnSpPr>
          <p:spPr>
            <a:xfrm>
              <a:off x="-9525" y="1150539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5"/>
            <p:cNvCxnSpPr/>
            <p:nvPr/>
          </p:nvCxnSpPr>
          <p:spPr>
            <a:xfrm>
              <a:off x="-9525" y="86565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5"/>
            <p:cNvCxnSpPr/>
            <p:nvPr/>
          </p:nvCxnSpPr>
          <p:spPr>
            <a:xfrm>
              <a:off x="-9525" y="295885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5"/>
            <p:cNvCxnSpPr/>
            <p:nvPr/>
          </p:nvCxnSpPr>
          <p:spPr>
            <a:xfrm>
              <a:off x="-9525" y="172030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5"/>
            <p:cNvCxnSpPr/>
            <p:nvPr/>
          </p:nvCxnSpPr>
          <p:spPr>
            <a:xfrm>
              <a:off x="-9525" y="2290078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5"/>
            <p:cNvCxnSpPr/>
            <p:nvPr/>
          </p:nvCxnSpPr>
          <p:spPr>
            <a:xfrm>
              <a:off x="-9525" y="200519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5"/>
            <p:cNvCxnSpPr/>
            <p:nvPr/>
          </p:nvCxnSpPr>
          <p:spPr>
            <a:xfrm>
              <a:off x="-9525" y="1435424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5"/>
            <p:cNvCxnSpPr/>
            <p:nvPr/>
          </p:nvCxnSpPr>
          <p:spPr>
            <a:xfrm>
              <a:off x="-9525" y="285984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5"/>
            <p:cNvCxnSpPr/>
            <p:nvPr/>
          </p:nvCxnSpPr>
          <p:spPr>
            <a:xfrm>
              <a:off x="-9525" y="3429617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5"/>
            <p:cNvCxnSpPr/>
            <p:nvPr/>
          </p:nvCxnSpPr>
          <p:spPr>
            <a:xfrm>
              <a:off x="-9525" y="3144732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5"/>
            <p:cNvCxnSpPr/>
            <p:nvPr/>
          </p:nvCxnSpPr>
          <p:spPr>
            <a:xfrm>
              <a:off x="-9525" y="2574963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5"/>
            <p:cNvCxnSpPr/>
            <p:nvPr/>
          </p:nvCxnSpPr>
          <p:spPr>
            <a:xfrm>
              <a:off x="-9525" y="456915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5"/>
            <p:cNvCxnSpPr/>
            <p:nvPr/>
          </p:nvCxnSpPr>
          <p:spPr>
            <a:xfrm>
              <a:off x="-9525" y="428427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5"/>
            <p:cNvCxnSpPr/>
            <p:nvPr/>
          </p:nvCxnSpPr>
          <p:spPr>
            <a:xfrm>
              <a:off x="-9525" y="3714501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5"/>
            <p:cNvCxnSpPr/>
            <p:nvPr/>
          </p:nvCxnSpPr>
          <p:spPr>
            <a:xfrm>
              <a:off x="-9525" y="4854040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5"/>
            <p:cNvCxnSpPr/>
            <p:nvPr/>
          </p:nvCxnSpPr>
          <p:spPr>
            <a:xfrm>
              <a:off x="-9525" y="3999386"/>
              <a:ext cx="916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5" name="Google Shape;295;p15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15"/>
          <p:cNvSpPr txBox="1">
            <a:spLocks noGrp="1"/>
          </p:cNvSpPr>
          <p:nvPr>
            <p:ph type="title" hasCustomPrompt="1"/>
          </p:nvPr>
        </p:nvSpPr>
        <p:spPr>
          <a:xfrm>
            <a:off x="5369463" y="2201388"/>
            <a:ext cx="21621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7" name="Google Shape;297;p15"/>
          <p:cNvSpPr txBox="1">
            <a:spLocks noGrp="1"/>
          </p:cNvSpPr>
          <p:nvPr>
            <p:ph type="title" idx="2"/>
          </p:nvPr>
        </p:nvSpPr>
        <p:spPr>
          <a:xfrm>
            <a:off x="1309496" y="1655884"/>
            <a:ext cx="31863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" name="Google Shape;298;p15"/>
          <p:cNvSpPr txBox="1">
            <a:spLocks noGrp="1"/>
          </p:cNvSpPr>
          <p:nvPr>
            <p:ph type="subTitle" idx="1"/>
          </p:nvPr>
        </p:nvSpPr>
        <p:spPr>
          <a:xfrm>
            <a:off x="1908500" y="2746900"/>
            <a:ext cx="2587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cLaren"/>
              <a:buNone/>
              <a:defRPr sz="4500">
                <a:solidFill>
                  <a:schemeClr val="dk1"/>
                </a:solidFill>
                <a:latin typeface="McLaren"/>
                <a:ea typeface="McLaren"/>
                <a:cs typeface="McLaren"/>
                <a:sym typeface="McLar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ssion One"/>
              <a:buNone/>
              <a:defRPr sz="4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1" r:id="rId9"/>
    <p:sldLayoutId id="2147483663" r:id="rId10"/>
    <p:sldLayoutId id="2147483665" r:id="rId11"/>
    <p:sldLayoutId id="2147483667" r:id="rId12"/>
    <p:sldLayoutId id="2147483672" r:id="rId13"/>
    <p:sldLayoutId id="2147483674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 txBox="1">
            <a:spLocks noGrp="1"/>
          </p:cNvSpPr>
          <p:nvPr>
            <p:ph type="subTitle" idx="1"/>
          </p:nvPr>
        </p:nvSpPr>
        <p:spPr>
          <a:xfrm>
            <a:off x="1068825" y="3743150"/>
            <a:ext cx="4429800" cy="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Dr. Sunarno Basuki, DRS., M.Kes., AIFO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Ar. Shadiqin, M.Kes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Zanzabil Adwa Fitrian, S.Or., M.Or</a:t>
            </a:r>
            <a:endParaRPr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/>
          </p:nvPr>
        </p:nvSpPr>
        <p:spPr>
          <a:xfrm>
            <a:off x="1068825" y="863150"/>
            <a:ext cx="5194200" cy="27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Tubuh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endParaRPr dirty="0"/>
          </a:p>
        </p:txBody>
      </p:sp>
      <p:grpSp>
        <p:nvGrpSpPr>
          <p:cNvPr id="692" name="Google Shape;692;p34"/>
          <p:cNvGrpSpPr/>
          <p:nvPr/>
        </p:nvGrpSpPr>
        <p:grpSpPr>
          <a:xfrm>
            <a:off x="6294546" y="489016"/>
            <a:ext cx="1841191" cy="4171904"/>
            <a:chOff x="6363346" y="622383"/>
            <a:chExt cx="1841191" cy="4171904"/>
          </a:xfrm>
        </p:grpSpPr>
        <p:sp>
          <p:nvSpPr>
            <p:cNvPr id="693" name="Google Shape;693;p34"/>
            <p:cNvSpPr/>
            <p:nvPr/>
          </p:nvSpPr>
          <p:spPr>
            <a:xfrm rot="5400000">
              <a:off x="5199936" y="1787730"/>
              <a:ext cx="4168011" cy="1841191"/>
            </a:xfrm>
            <a:custGeom>
              <a:avLst/>
              <a:gdLst/>
              <a:ahLst/>
              <a:cxnLst/>
              <a:rect l="l" t="t" r="r" b="b"/>
              <a:pathLst>
                <a:path w="107078" h="47301" extrusionOk="0">
                  <a:moveTo>
                    <a:pt x="1" y="0"/>
                  </a:moveTo>
                  <a:lnTo>
                    <a:pt x="1" y="31023"/>
                  </a:lnTo>
                  <a:lnTo>
                    <a:pt x="2636" y="35459"/>
                  </a:lnTo>
                  <a:cubicBezTo>
                    <a:pt x="2636" y="35459"/>
                    <a:pt x="2432" y="34847"/>
                    <a:pt x="3299" y="34847"/>
                  </a:cubicBezTo>
                  <a:cubicBezTo>
                    <a:pt x="3877" y="34847"/>
                    <a:pt x="4931" y="35119"/>
                    <a:pt x="6839" y="36026"/>
                  </a:cubicBezTo>
                  <a:cubicBezTo>
                    <a:pt x="11542" y="38294"/>
                    <a:pt x="15745" y="40563"/>
                    <a:pt x="15745" y="40563"/>
                  </a:cubicBezTo>
                  <a:lnTo>
                    <a:pt x="23551" y="41096"/>
                  </a:lnTo>
                  <a:cubicBezTo>
                    <a:pt x="23495" y="41052"/>
                    <a:pt x="23488" y="41037"/>
                    <a:pt x="23503" y="41037"/>
                  </a:cubicBezTo>
                  <a:cubicBezTo>
                    <a:pt x="23533" y="41037"/>
                    <a:pt x="23651" y="41096"/>
                    <a:pt x="23651" y="41096"/>
                  </a:cubicBezTo>
                  <a:lnTo>
                    <a:pt x="23551" y="41096"/>
                  </a:lnTo>
                  <a:cubicBezTo>
                    <a:pt x="23718" y="41230"/>
                    <a:pt x="24385" y="41630"/>
                    <a:pt x="26253" y="42798"/>
                  </a:cubicBezTo>
                  <a:lnTo>
                    <a:pt x="29922" y="45066"/>
                  </a:lnTo>
                  <a:lnTo>
                    <a:pt x="36227" y="45066"/>
                  </a:lnTo>
                  <a:lnTo>
                    <a:pt x="40430" y="46167"/>
                  </a:lnTo>
                  <a:lnTo>
                    <a:pt x="43499" y="47067"/>
                  </a:lnTo>
                  <a:lnTo>
                    <a:pt x="47735" y="46233"/>
                  </a:lnTo>
                  <a:lnTo>
                    <a:pt x="47768" y="46167"/>
                  </a:lnTo>
                  <a:lnTo>
                    <a:pt x="47768" y="46233"/>
                  </a:lnTo>
                  <a:lnTo>
                    <a:pt x="47902" y="46167"/>
                  </a:lnTo>
                  <a:lnTo>
                    <a:pt x="56375" y="47301"/>
                  </a:lnTo>
                  <a:lnTo>
                    <a:pt x="70451" y="41096"/>
                  </a:lnTo>
                  <a:lnTo>
                    <a:pt x="78891" y="41096"/>
                  </a:lnTo>
                  <a:lnTo>
                    <a:pt x="85228" y="39962"/>
                  </a:lnTo>
                  <a:lnTo>
                    <a:pt x="88064" y="36593"/>
                  </a:lnTo>
                  <a:lnTo>
                    <a:pt x="94402" y="37160"/>
                  </a:lnTo>
                  <a:lnTo>
                    <a:pt x="100039" y="37761"/>
                  </a:lnTo>
                  <a:lnTo>
                    <a:pt x="101440" y="36627"/>
                  </a:lnTo>
                  <a:lnTo>
                    <a:pt x="107077" y="36627"/>
                  </a:lnTo>
                  <a:lnTo>
                    <a:pt x="1070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47625" dir="29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 rot="5400000">
              <a:off x="4594900" y="2390843"/>
              <a:ext cx="4171904" cy="634984"/>
            </a:xfrm>
            <a:custGeom>
              <a:avLst/>
              <a:gdLst/>
              <a:ahLst/>
              <a:cxnLst/>
              <a:rect l="l" t="t" r="r" b="b"/>
              <a:pathLst>
                <a:path w="107178" h="16313" extrusionOk="0">
                  <a:moveTo>
                    <a:pt x="1" y="1"/>
                  </a:moveTo>
                  <a:lnTo>
                    <a:pt x="1035" y="6205"/>
                  </a:lnTo>
                  <a:lnTo>
                    <a:pt x="1669" y="6572"/>
                  </a:lnTo>
                  <a:lnTo>
                    <a:pt x="3237" y="6572"/>
                  </a:lnTo>
                  <a:cubicBezTo>
                    <a:pt x="3237" y="6572"/>
                    <a:pt x="3770" y="6572"/>
                    <a:pt x="6405" y="7173"/>
                  </a:cubicBezTo>
                  <a:cubicBezTo>
                    <a:pt x="9041" y="7740"/>
                    <a:pt x="6405" y="7740"/>
                    <a:pt x="6405" y="7740"/>
                  </a:cubicBezTo>
                  <a:cubicBezTo>
                    <a:pt x="6405" y="7740"/>
                    <a:pt x="7506" y="8874"/>
                    <a:pt x="8007" y="8874"/>
                  </a:cubicBezTo>
                  <a:cubicBezTo>
                    <a:pt x="8507" y="8874"/>
                    <a:pt x="9041" y="8307"/>
                    <a:pt x="9041" y="8307"/>
                  </a:cubicBezTo>
                  <a:lnTo>
                    <a:pt x="16379" y="10542"/>
                  </a:lnTo>
                  <a:lnTo>
                    <a:pt x="17413" y="10542"/>
                  </a:lnTo>
                  <a:lnTo>
                    <a:pt x="19014" y="11142"/>
                  </a:lnTo>
                  <a:lnTo>
                    <a:pt x="21616" y="11142"/>
                  </a:lnTo>
                  <a:lnTo>
                    <a:pt x="21616" y="11709"/>
                  </a:lnTo>
                  <a:lnTo>
                    <a:pt x="22684" y="12310"/>
                  </a:lnTo>
                  <a:lnTo>
                    <a:pt x="24252" y="12310"/>
                  </a:lnTo>
                  <a:lnTo>
                    <a:pt x="30022" y="14011"/>
                  </a:lnTo>
                  <a:lnTo>
                    <a:pt x="32091" y="14578"/>
                  </a:lnTo>
                  <a:lnTo>
                    <a:pt x="35827" y="14578"/>
                  </a:lnTo>
                  <a:lnTo>
                    <a:pt x="42098" y="16313"/>
                  </a:lnTo>
                  <a:lnTo>
                    <a:pt x="42898" y="16079"/>
                  </a:lnTo>
                  <a:lnTo>
                    <a:pt x="44066" y="15912"/>
                  </a:lnTo>
                  <a:lnTo>
                    <a:pt x="45767" y="16313"/>
                  </a:lnTo>
                  <a:lnTo>
                    <a:pt x="47868" y="15712"/>
                  </a:lnTo>
                  <a:lnTo>
                    <a:pt x="48903" y="16313"/>
                  </a:lnTo>
                  <a:lnTo>
                    <a:pt x="56241" y="16313"/>
                  </a:lnTo>
                  <a:lnTo>
                    <a:pt x="57542" y="16012"/>
                  </a:lnTo>
                  <a:lnTo>
                    <a:pt x="59076" y="15679"/>
                  </a:lnTo>
                  <a:lnTo>
                    <a:pt x="60711" y="14411"/>
                  </a:lnTo>
                  <a:lnTo>
                    <a:pt x="62512" y="14645"/>
                  </a:lnTo>
                  <a:lnTo>
                    <a:pt x="63046" y="14044"/>
                  </a:lnTo>
                  <a:lnTo>
                    <a:pt x="65681" y="12677"/>
                  </a:lnTo>
                  <a:lnTo>
                    <a:pt x="70418" y="11209"/>
                  </a:lnTo>
                  <a:lnTo>
                    <a:pt x="72019" y="11209"/>
                  </a:lnTo>
                  <a:cubicBezTo>
                    <a:pt x="72019" y="11209"/>
                    <a:pt x="72519" y="11209"/>
                    <a:pt x="73053" y="10642"/>
                  </a:cubicBezTo>
                  <a:cubicBezTo>
                    <a:pt x="73231" y="10442"/>
                    <a:pt x="73465" y="10375"/>
                    <a:pt x="73697" y="10375"/>
                  </a:cubicBezTo>
                  <a:cubicBezTo>
                    <a:pt x="74161" y="10375"/>
                    <a:pt x="74621" y="10642"/>
                    <a:pt x="74621" y="10642"/>
                  </a:cubicBezTo>
                  <a:lnTo>
                    <a:pt x="77790" y="11209"/>
                  </a:lnTo>
                  <a:lnTo>
                    <a:pt x="79658" y="9975"/>
                  </a:lnTo>
                  <a:lnTo>
                    <a:pt x="81793" y="9975"/>
                  </a:lnTo>
                  <a:lnTo>
                    <a:pt x="83360" y="9541"/>
                  </a:lnTo>
                  <a:lnTo>
                    <a:pt x="84595" y="8974"/>
                  </a:lnTo>
                  <a:lnTo>
                    <a:pt x="86696" y="8374"/>
                  </a:lnTo>
                  <a:lnTo>
                    <a:pt x="87730" y="7806"/>
                  </a:lnTo>
                  <a:lnTo>
                    <a:pt x="94568" y="7806"/>
                  </a:lnTo>
                  <a:lnTo>
                    <a:pt x="95603" y="7206"/>
                  </a:lnTo>
                  <a:lnTo>
                    <a:pt x="100840" y="7206"/>
                  </a:lnTo>
                  <a:lnTo>
                    <a:pt x="101407" y="6072"/>
                  </a:lnTo>
                  <a:lnTo>
                    <a:pt x="105610" y="6072"/>
                  </a:lnTo>
                  <a:lnTo>
                    <a:pt x="107178" y="5505"/>
                  </a:lnTo>
                  <a:lnTo>
                    <a:pt x="104576" y="4371"/>
                  </a:lnTo>
                  <a:lnTo>
                    <a:pt x="103508" y="3804"/>
                  </a:lnTo>
                  <a:lnTo>
                    <a:pt x="102474" y="3804"/>
                  </a:lnTo>
                  <a:cubicBezTo>
                    <a:pt x="102474" y="3804"/>
                    <a:pt x="101555" y="4308"/>
                    <a:pt x="100468" y="4308"/>
                  </a:cubicBezTo>
                  <a:cubicBezTo>
                    <a:pt x="99924" y="4308"/>
                    <a:pt x="99339" y="4182"/>
                    <a:pt x="98805" y="3804"/>
                  </a:cubicBezTo>
                  <a:cubicBezTo>
                    <a:pt x="98491" y="3577"/>
                    <a:pt x="98262" y="3486"/>
                    <a:pt x="98095" y="3486"/>
                  </a:cubicBezTo>
                  <a:cubicBezTo>
                    <a:pt x="97429" y="3486"/>
                    <a:pt x="97771" y="4938"/>
                    <a:pt x="97771" y="4938"/>
                  </a:cubicBezTo>
                  <a:lnTo>
                    <a:pt x="92500" y="4938"/>
                  </a:lnTo>
                  <a:lnTo>
                    <a:pt x="89898" y="4337"/>
                  </a:lnTo>
                  <a:cubicBezTo>
                    <a:pt x="89397" y="4236"/>
                    <a:pt x="89010" y="4195"/>
                    <a:pt x="88712" y="4195"/>
                  </a:cubicBezTo>
                  <a:cubicBezTo>
                    <a:pt x="87447" y="4195"/>
                    <a:pt x="87797" y="4938"/>
                    <a:pt x="87797" y="4938"/>
                  </a:cubicBezTo>
                  <a:lnTo>
                    <a:pt x="86229" y="6039"/>
                  </a:lnTo>
                  <a:lnTo>
                    <a:pt x="84628" y="6039"/>
                  </a:lnTo>
                  <a:cubicBezTo>
                    <a:pt x="84094" y="6039"/>
                    <a:pt x="84094" y="6639"/>
                    <a:pt x="84094" y="6639"/>
                  </a:cubicBezTo>
                  <a:lnTo>
                    <a:pt x="82527" y="7740"/>
                  </a:lnTo>
                  <a:cubicBezTo>
                    <a:pt x="82527" y="7740"/>
                    <a:pt x="81459" y="7173"/>
                    <a:pt x="80925" y="7173"/>
                  </a:cubicBezTo>
                  <a:lnTo>
                    <a:pt x="79891" y="7173"/>
                  </a:lnTo>
                  <a:lnTo>
                    <a:pt x="77790" y="8307"/>
                  </a:lnTo>
                  <a:lnTo>
                    <a:pt x="76222" y="8874"/>
                  </a:lnTo>
                  <a:lnTo>
                    <a:pt x="70952" y="8874"/>
                  </a:lnTo>
                  <a:lnTo>
                    <a:pt x="69384" y="9474"/>
                  </a:lnTo>
                  <a:lnTo>
                    <a:pt x="67282" y="11176"/>
                  </a:lnTo>
                  <a:lnTo>
                    <a:pt x="62579" y="12310"/>
                  </a:lnTo>
                  <a:lnTo>
                    <a:pt x="61011" y="12877"/>
                  </a:lnTo>
                  <a:lnTo>
                    <a:pt x="60444" y="12877"/>
                  </a:lnTo>
                  <a:lnTo>
                    <a:pt x="58876" y="13477"/>
                  </a:lnTo>
                  <a:lnTo>
                    <a:pt x="57842" y="13477"/>
                  </a:lnTo>
                  <a:lnTo>
                    <a:pt x="56241" y="15178"/>
                  </a:lnTo>
                  <a:lnTo>
                    <a:pt x="51538" y="15178"/>
                  </a:lnTo>
                  <a:lnTo>
                    <a:pt x="49436" y="14044"/>
                  </a:lnTo>
                  <a:lnTo>
                    <a:pt x="47868" y="14645"/>
                  </a:lnTo>
                  <a:lnTo>
                    <a:pt x="43098" y="14645"/>
                  </a:lnTo>
                  <a:lnTo>
                    <a:pt x="39429" y="14044"/>
                  </a:lnTo>
                  <a:lnTo>
                    <a:pt x="34726" y="12910"/>
                  </a:lnTo>
                  <a:lnTo>
                    <a:pt x="31557" y="12910"/>
                  </a:lnTo>
                  <a:lnTo>
                    <a:pt x="28388" y="11809"/>
                  </a:lnTo>
                  <a:lnTo>
                    <a:pt x="26820" y="11209"/>
                  </a:lnTo>
                  <a:lnTo>
                    <a:pt x="24185" y="8974"/>
                  </a:lnTo>
                  <a:lnTo>
                    <a:pt x="21550" y="8974"/>
                  </a:lnTo>
                  <a:cubicBezTo>
                    <a:pt x="21550" y="8974"/>
                    <a:pt x="20516" y="7840"/>
                    <a:pt x="19982" y="7840"/>
                  </a:cubicBezTo>
                  <a:cubicBezTo>
                    <a:pt x="19415" y="7840"/>
                    <a:pt x="17347" y="8407"/>
                    <a:pt x="17347" y="8407"/>
                  </a:cubicBezTo>
                  <a:lnTo>
                    <a:pt x="15245" y="8407"/>
                  </a:lnTo>
                  <a:cubicBezTo>
                    <a:pt x="15245" y="8407"/>
                    <a:pt x="13711" y="7306"/>
                    <a:pt x="13177" y="7306"/>
                  </a:cubicBezTo>
                  <a:cubicBezTo>
                    <a:pt x="12643" y="7306"/>
                    <a:pt x="11042" y="5638"/>
                    <a:pt x="10008" y="5038"/>
                  </a:cubicBezTo>
                  <a:cubicBezTo>
                    <a:pt x="8974" y="4504"/>
                    <a:pt x="8407" y="3937"/>
                    <a:pt x="8407" y="3937"/>
                  </a:cubicBezTo>
                  <a:lnTo>
                    <a:pt x="5805" y="2803"/>
                  </a:lnTo>
                  <a:lnTo>
                    <a:pt x="2736" y="2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" name="Google Shape;6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475" y="730050"/>
            <a:ext cx="1451000" cy="36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4"/>
          <p:cNvSpPr/>
          <p:nvPr/>
        </p:nvSpPr>
        <p:spPr>
          <a:xfrm rot="10800000" flipH="1">
            <a:off x="806125" y="3372677"/>
            <a:ext cx="4458172" cy="1103469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7" name="Google Shape;697;p34"/>
          <p:cNvSpPr/>
          <p:nvPr/>
        </p:nvSpPr>
        <p:spPr>
          <a:xfrm>
            <a:off x="6659650" y="395175"/>
            <a:ext cx="680623" cy="219350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4"/>
          <p:cNvSpPr/>
          <p:nvPr/>
        </p:nvSpPr>
        <p:spPr>
          <a:xfrm rot="5400000">
            <a:off x="7756085" y="3493890"/>
            <a:ext cx="730980" cy="219350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4"/>
          <p:cNvSpPr/>
          <p:nvPr/>
        </p:nvSpPr>
        <p:spPr>
          <a:xfrm rot="-899960">
            <a:off x="2442321" y="395206"/>
            <a:ext cx="1977716" cy="859424"/>
          </a:xfrm>
          <a:custGeom>
            <a:avLst/>
            <a:gdLst/>
            <a:ahLst/>
            <a:cxnLst/>
            <a:rect l="l" t="t" r="r" b="b"/>
            <a:pathLst>
              <a:path w="79111" h="34378" extrusionOk="0">
                <a:moveTo>
                  <a:pt x="0" y="14733"/>
                </a:moveTo>
                <a:cubicBezTo>
                  <a:pt x="5624" y="2081"/>
                  <a:pt x="29158" y="-4653"/>
                  <a:pt x="40087" y="3849"/>
                </a:cubicBezTo>
                <a:cubicBezTo>
                  <a:pt x="44159" y="7017"/>
                  <a:pt x="47321" y="12014"/>
                  <a:pt x="48051" y="17122"/>
                </a:cubicBezTo>
                <a:cubicBezTo>
                  <a:pt x="48314" y="18962"/>
                  <a:pt x="49365" y="21383"/>
                  <a:pt x="48051" y="22697"/>
                </a:cubicBezTo>
                <a:cubicBezTo>
                  <a:pt x="46870" y="23878"/>
                  <a:pt x="43216" y="21605"/>
                  <a:pt x="43803" y="20042"/>
                </a:cubicBezTo>
                <a:cubicBezTo>
                  <a:pt x="44913" y="17085"/>
                  <a:pt x="49937" y="18256"/>
                  <a:pt x="53095" y="18184"/>
                </a:cubicBezTo>
                <a:cubicBezTo>
                  <a:pt x="57923" y="18074"/>
                  <a:pt x="64324" y="17730"/>
                  <a:pt x="67165" y="21635"/>
                </a:cubicBezTo>
                <a:cubicBezTo>
                  <a:pt x="70590" y="26343"/>
                  <a:pt x="73463" y="32963"/>
                  <a:pt x="79111" y="34378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700" name="Google Shape;700;p34"/>
          <p:cNvSpPr/>
          <p:nvPr/>
        </p:nvSpPr>
        <p:spPr>
          <a:xfrm>
            <a:off x="1068836" y="592134"/>
            <a:ext cx="339075" cy="204725"/>
          </a:xfrm>
          <a:custGeom>
            <a:avLst/>
            <a:gdLst/>
            <a:ahLst/>
            <a:cxnLst/>
            <a:rect l="l" t="t" r="r" b="b"/>
            <a:pathLst>
              <a:path w="13563" h="8189" extrusionOk="0">
                <a:moveTo>
                  <a:pt x="3598" y="4207"/>
                </a:moveTo>
                <a:cubicBezTo>
                  <a:pt x="5433" y="4360"/>
                  <a:pt x="8935" y="2668"/>
                  <a:pt x="8111" y="1021"/>
                </a:cubicBezTo>
                <a:cubicBezTo>
                  <a:pt x="6847" y="-1508"/>
                  <a:pt x="-1002" y="1357"/>
                  <a:pt x="147" y="3941"/>
                </a:cubicBezTo>
                <a:cubicBezTo>
                  <a:pt x="1036" y="5941"/>
                  <a:pt x="4512" y="6411"/>
                  <a:pt x="6518" y="5534"/>
                </a:cubicBezTo>
                <a:cubicBezTo>
                  <a:pt x="8013" y="4880"/>
                  <a:pt x="10858" y="2971"/>
                  <a:pt x="9704" y="1817"/>
                </a:cubicBezTo>
                <a:cubicBezTo>
                  <a:pt x="8495" y="608"/>
                  <a:pt x="3932" y="2285"/>
                  <a:pt x="4925" y="3676"/>
                </a:cubicBezTo>
                <a:cubicBezTo>
                  <a:pt x="6559" y="5965"/>
                  <a:pt x="15495" y="3377"/>
                  <a:pt x="13155" y="1817"/>
                </a:cubicBezTo>
                <a:cubicBezTo>
                  <a:pt x="11758" y="886"/>
                  <a:pt x="9058" y="1876"/>
                  <a:pt x="8376" y="3410"/>
                </a:cubicBezTo>
                <a:cubicBezTo>
                  <a:pt x="7907" y="4464"/>
                  <a:pt x="10395" y="5990"/>
                  <a:pt x="11296" y="5269"/>
                </a:cubicBezTo>
                <a:cubicBezTo>
                  <a:pt x="12421" y="4369"/>
                  <a:pt x="7467" y="6901"/>
                  <a:pt x="8111" y="818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Google Shape;701;p34"/>
          <p:cNvSpPr/>
          <p:nvPr/>
        </p:nvSpPr>
        <p:spPr>
          <a:xfrm>
            <a:off x="1115803" y="2148714"/>
            <a:ext cx="2282251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2" name="Google Shape;702;p34"/>
          <p:cNvSpPr/>
          <p:nvPr/>
        </p:nvSpPr>
        <p:spPr>
          <a:xfrm rot="-4500046">
            <a:off x="5727812" y="3782370"/>
            <a:ext cx="490817" cy="533806"/>
          </a:xfrm>
          <a:custGeom>
            <a:avLst/>
            <a:gdLst/>
            <a:ahLst/>
            <a:cxnLst/>
            <a:rect l="l" t="t" r="r" b="b"/>
            <a:pathLst>
              <a:path w="103064" h="112091" extrusionOk="0">
                <a:moveTo>
                  <a:pt x="19706" y="24733"/>
                </a:moveTo>
                <a:cubicBezTo>
                  <a:pt x="35288" y="28295"/>
                  <a:pt x="51534" y="29630"/>
                  <a:pt x="67491" y="28715"/>
                </a:cubicBezTo>
                <a:cubicBezTo>
                  <a:pt x="76813" y="28180"/>
                  <a:pt x="76974" y="28949"/>
                  <a:pt x="86074" y="26857"/>
                </a:cubicBezTo>
                <a:cubicBezTo>
                  <a:pt x="89630" y="26040"/>
                  <a:pt x="92228" y="19880"/>
                  <a:pt x="90321" y="16769"/>
                </a:cubicBezTo>
                <a:cubicBezTo>
                  <a:pt x="74576" y="-8921"/>
                  <a:pt x="-5580" y="-4283"/>
                  <a:pt x="327" y="25264"/>
                </a:cubicBezTo>
                <a:cubicBezTo>
                  <a:pt x="4219" y="44729"/>
                  <a:pt x="35748" y="46104"/>
                  <a:pt x="55545" y="47564"/>
                </a:cubicBezTo>
                <a:cubicBezTo>
                  <a:pt x="66875" y="48400"/>
                  <a:pt x="92860" y="47182"/>
                  <a:pt x="87932" y="36945"/>
                </a:cubicBezTo>
                <a:cubicBezTo>
                  <a:pt x="83869" y="28506"/>
                  <a:pt x="71236" y="27258"/>
                  <a:pt x="61916" y="26326"/>
                </a:cubicBezTo>
                <a:cubicBezTo>
                  <a:pt x="42585" y="24393"/>
                  <a:pt x="16979" y="31780"/>
                  <a:pt x="8291" y="49157"/>
                </a:cubicBezTo>
                <a:cubicBezTo>
                  <a:pt x="5758" y="54223"/>
                  <a:pt x="5157" y="61263"/>
                  <a:pt x="8025" y="66147"/>
                </a:cubicBezTo>
                <a:cubicBezTo>
                  <a:pt x="16023" y="79767"/>
                  <a:pt x="36623" y="81513"/>
                  <a:pt x="52359" y="82871"/>
                </a:cubicBezTo>
                <a:cubicBezTo>
                  <a:pt x="61373" y="83649"/>
                  <a:pt x="70776" y="83627"/>
                  <a:pt x="79437" y="81013"/>
                </a:cubicBezTo>
                <a:cubicBezTo>
                  <a:pt x="81295" y="80452"/>
                  <a:pt x="84245" y="78522"/>
                  <a:pt x="83419" y="76766"/>
                </a:cubicBezTo>
                <a:cubicBezTo>
                  <a:pt x="78525" y="66367"/>
                  <a:pt x="60839" y="69465"/>
                  <a:pt x="49439" y="70925"/>
                </a:cubicBezTo>
                <a:cubicBezTo>
                  <a:pt x="32122" y="73143"/>
                  <a:pt x="1796" y="78216"/>
                  <a:pt x="3247" y="95614"/>
                </a:cubicBezTo>
                <a:cubicBezTo>
                  <a:pt x="4204" y="107094"/>
                  <a:pt x="23162" y="108625"/>
                  <a:pt x="34572" y="110215"/>
                </a:cubicBezTo>
                <a:cubicBezTo>
                  <a:pt x="57188" y="113366"/>
                  <a:pt x="80229" y="111542"/>
                  <a:pt x="103064" y="11154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703" name="Google Shape;703;p34"/>
          <p:cNvSpPr/>
          <p:nvPr/>
        </p:nvSpPr>
        <p:spPr>
          <a:xfrm>
            <a:off x="7927752" y="4164758"/>
            <a:ext cx="680617" cy="245389"/>
          </a:xfrm>
          <a:custGeom>
            <a:avLst/>
            <a:gdLst/>
            <a:ahLst/>
            <a:cxnLst/>
            <a:rect l="l" t="t" r="r" b="b"/>
            <a:pathLst>
              <a:path w="368399" h="132822" extrusionOk="0">
                <a:moveTo>
                  <a:pt x="2580" y="66509"/>
                </a:moveTo>
                <a:cubicBezTo>
                  <a:pt x="-4044" y="84723"/>
                  <a:pt x="2873" y="108906"/>
                  <a:pt x="16119" y="123054"/>
                </a:cubicBezTo>
                <a:cubicBezTo>
                  <a:pt x="24980" y="132518"/>
                  <a:pt x="42476" y="135434"/>
                  <a:pt x="54347" y="130222"/>
                </a:cubicBezTo>
                <a:cubicBezTo>
                  <a:pt x="67699" y="124360"/>
                  <a:pt x="80217" y="114639"/>
                  <a:pt x="88062" y="102348"/>
                </a:cubicBezTo>
                <a:cubicBezTo>
                  <a:pt x="93861" y="93262"/>
                  <a:pt x="95050" y="81535"/>
                  <a:pt x="94964" y="70756"/>
                </a:cubicBezTo>
                <a:cubicBezTo>
                  <a:pt x="94876" y="59786"/>
                  <a:pt x="91265" y="49042"/>
                  <a:pt x="87796" y="38634"/>
                </a:cubicBezTo>
                <a:cubicBezTo>
                  <a:pt x="86422" y="34513"/>
                  <a:pt x="84939" y="27211"/>
                  <a:pt x="80629" y="27750"/>
                </a:cubicBezTo>
                <a:cubicBezTo>
                  <a:pt x="67506" y="29390"/>
                  <a:pt x="69533" y="54145"/>
                  <a:pt x="73461" y="66774"/>
                </a:cubicBezTo>
                <a:cubicBezTo>
                  <a:pt x="80481" y="89342"/>
                  <a:pt x="104551" y="110564"/>
                  <a:pt x="128148" y="111904"/>
                </a:cubicBezTo>
                <a:cubicBezTo>
                  <a:pt x="135863" y="112342"/>
                  <a:pt x="144554" y="111261"/>
                  <a:pt x="150713" y="106595"/>
                </a:cubicBezTo>
                <a:cubicBezTo>
                  <a:pt x="163548" y="96872"/>
                  <a:pt x="169696" y="80072"/>
                  <a:pt x="175136" y="64916"/>
                </a:cubicBezTo>
                <a:cubicBezTo>
                  <a:pt x="178451" y="55680"/>
                  <a:pt x="180718" y="45348"/>
                  <a:pt x="178853" y="35714"/>
                </a:cubicBezTo>
                <a:cubicBezTo>
                  <a:pt x="177115" y="26737"/>
                  <a:pt x="166117" y="11817"/>
                  <a:pt x="158677" y="17131"/>
                </a:cubicBezTo>
                <a:cubicBezTo>
                  <a:pt x="148406" y="24467"/>
                  <a:pt x="147608" y="41675"/>
                  <a:pt x="150182" y="54032"/>
                </a:cubicBezTo>
                <a:cubicBezTo>
                  <a:pt x="154252" y="73576"/>
                  <a:pt x="174417" y="88918"/>
                  <a:pt x="193188" y="95711"/>
                </a:cubicBezTo>
                <a:cubicBezTo>
                  <a:pt x="202683" y="99147"/>
                  <a:pt x="213873" y="97576"/>
                  <a:pt x="223452" y="94383"/>
                </a:cubicBezTo>
                <a:cubicBezTo>
                  <a:pt x="232378" y="91407"/>
                  <a:pt x="241724" y="87123"/>
                  <a:pt x="247610" y="79782"/>
                </a:cubicBezTo>
                <a:cubicBezTo>
                  <a:pt x="257467" y="67489"/>
                  <a:pt x="263041" y="50938"/>
                  <a:pt x="263273" y="35183"/>
                </a:cubicBezTo>
                <a:cubicBezTo>
                  <a:pt x="263469" y="21859"/>
                  <a:pt x="255431" y="-4373"/>
                  <a:pt x="243097" y="672"/>
                </a:cubicBezTo>
                <a:cubicBezTo>
                  <a:pt x="239231" y="2253"/>
                  <a:pt x="236811" y="6744"/>
                  <a:pt x="235664" y="10760"/>
                </a:cubicBezTo>
                <a:cubicBezTo>
                  <a:pt x="229006" y="34066"/>
                  <a:pt x="243077" y="61984"/>
                  <a:pt x="260087" y="79252"/>
                </a:cubicBezTo>
                <a:cubicBezTo>
                  <a:pt x="267471" y="86748"/>
                  <a:pt x="279757" y="91082"/>
                  <a:pt x="290085" y="89074"/>
                </a:cubicBezTo>
                <a:cubicBezTo>
                  <a:pt x="311661" y="84878"/>
                  <a:pt x="334673" y="67786"/>
                  <a:pt x="340525" y="46599"/>
                </a:cubicBezTo>
                <a:cubicBezTo>
                  <a:pt x="343891" y="34412"/>
                  <a:pt x="338956" y="19541"/>
                  <a:pt x="330702" y="9964"/>
                </a:cubicBezTo>
                <a:cubicBezTo>
                  <a:pt x="327497" y="6246"/>
                  <a:pt x="323274" y="631"/>
                  <a:pt x="318491" y="1734"/>
                </a:cubicBezTo>
                <a:cubicBezTo>
                  <a:pt x="306501" y="4500"/>
                  <a:pt x="310489" y="28472"/>
                  <a:pt x="317429" y="38634"/>
                </a:cubicBezTo>
                <a:cubicBezTo>
                  <a:pt x="325934" y="51088"/>
                  <a:pt x="336862" y="62503"/>
                  <a:pt x="349816" y="70226"/>
                </a:cubicBezTo>
                <a:cubicBezTo>
                  <a:pt x="355765" y="73772"/>
                  <a:pt x="362638" y="75674"/>
                  <a:pt x="368399" y="7951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04" name="Google Shape;704;p34"/>
          <p:cNvGrpSpPr/>
          <p:nvPr/>
        </p:nvGrpSpPr>
        <p:grpSpPr>
          <a:xfrm>
            <a:off x="5242050" y="592125"/>
            <a:ext cx="802475" cy="465600"/>
            <a:chOff x="4352700" y="1578800"/>
            <a:chExt cx="802475" cy="465600"/>
          </a:xfrm>
        </p:grpSpPr>
        <p:sp>
          <p:nvSpPr>
            <p:cNvPr id="705" name="Google Shape;705;p34"/>
            <p:cNvSpPr/>
            <p:nvPr/>
          </p:nvSpPr>
          <p:spPr>
            <a:xfrm>
              <a:off x="4449475" y="1578800"/>
              <a:ext cx="128700" cy="154400"/>
            </a:xfrm>
            <a:custGeom>
              <a:avLst/>
              <a:gdLst/>
              <a:ahLst/>
              <a:cxnLst/>
              <a:rect l="l" t="t" r="r" b="b"/>
              <a:pathLst>
                <a:path w="5148" h="6176" extrusionOk="0">
                  <a:moveTo>
                    <a:pt x="3139" y="0"/>
                  </a:moveTo>
                  <a:lnTo>
                    <a:pt x="1" y="398"/>
                  </a:lnTo>
                  <a:cubicBezTo>
                    <a:pt x="1" y="398"/>
                    <a:pt x="84" y="5817"/>
                    <a:pt x="649" y="6131"/>
                  </a:cubicBezTo>
                  <a:cubicBezTo>
                    <a:pt x="702" y="6161"/>
                    <a:pt x="764" y="6175"/>
                    <a:pt x="834" y="6175"/>
                  </a:cubicBezTo>
                  <a:cubicBezTo>
                    <a:pt x="1490" y="6175"/>
                    <a:pt x="2863" y="4959"/>
                    <a:pt x="3997" y="4562"/>
                  </a:cubicBezTo>
                  <a:cubicBezTo>
                    <a:pt x="5148" y="4164"/>
                    <a:pt x="3139" y="0"/>
                    <a:pt x="3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4473025" y="1710125"/>
              <a:ext cx="170025" cy="160550"/>
            </a:xfrm>
            <a:custGeom>
              <a:avLst/>
              <a:gdLst/>
              <a:ahLst/>
              <a:cxnLst/>
              <a:rect l="l" t="t" r="r" b="b"/>
              <a:pathLst>
                <a:path w="6801" h="6422" extrusionOk="0">
                  <a:moveTo>
                    <a:pt x="3835" y="1"/>
                  </a:moveTo>
                  <a:cubicBezTo>
                    <a:pt x="3207" y="1"/>
                    <a:pt x="2605" y="190"/>
                    <a:pt x="2093" y="543"/>
                  </a:cubicBezTo>
                  <a:cubicBezTo>
                    <a:pt x="984" y="1254"/>
                    <a:pt x="0" y="1861"/>
                    <a:pt x="0" y="3472"/>
                  </a:cubicBezTo>
                  <a:cubicBezTo>
                    <a:pt x="0" y="5083"/>
                    <a:pt x="565" y="5753"/>
                    <a:pt x="1151" y="6025"/>
                  </a:cubicBezTo>
                  <a:cubicBezTo>
                    <a:pt x="1709" y="6275"/>
                    <a:pt x="2649" y="6421"/>
                    <a:pt x="3413" y="6421"/>
                  </a:cubicBezTo>
                  <a:cubicBezTo>
                    <a:pt x="3737" y="6421"/>
                    <a:pt x="4030" y="6395"/>
                    <a:pt x="4248" y="6339"/>
                  </a:cubicBezTo>
                  <a:cubicBezTo>
                    <a:pt x="5001" y="6130"/>
                    <a:pt x="6152" y="4770"/>
                    <a:pt x="6382" y="4498"/>
                  </a:cubicBezTo>
                  <a:cubicBezTo>
                    <a:pt x="6612" y="4247"/>
                    <a:pt x="6800" y="2238"/>
                    <a:pt x="6549" y="1673"/>
                  </a:cubicBezTo>
                  <a:cubicBezTo>
                    <a:pt x="6256" y="962"/>
                    <a:pt x="5106" y="229"/>
                    <a:pt x="4185" y="20"/>
                  </a:cubicBezTo>
                  <a:cubicBezTo>
                    <a:pt x="4068" y="7"/>
                    <a:pt x="3951" y="1"/>
                    <a:pt x="38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4352700" y="1784375"/>
              <a:ext cx="279375" cy="205075"/>
            </a:xfrm>
            <a:custGeom>
              <a:avLst/>
              <a:gdLst/>
              <a:ahLst/>
              <a:cxnLst/>
              <a:rect l="l" t="t" r="r" b="b"/>
              <a:pathLst>
                <a:path w="11175" h="8203" extrusionOk="0">
                  <a:moveTo>
                    <a:pt x="4395" y="0"/>
                  </a:moveTo>
                  <a:lnTo>
                    <a:pt x="4395" y="0"/>
                  </a:lnTo>
                  <a:cubicBezTo>
                    <a:pt x="3642" y="879"/>
                    <a:pt x="2826" y="1695"/>
                    <a:pt x="1968" y="2469"/>
                  </a:cubicBezTo>
                  <a:cubicBezTo>
                    <a:pt x="336" y="3787"/>
                    <a:pt x="1" y="5671"/>
                    <a:pt x="1026" y="7177"/>
                  </a:cubicBezTo>
                  <a:cubicBezTo>
                    <a:pt x="1465" y="7817"/>
                    <a:pt x="2529" y="8202"/>
                    <a:pt x="3540" y="8202"/>
                  </a:cubicBezTo>
                  <a:cubicBezTo>
                    <a:pt x="4312" y="8202"/>
                    <a:pt x="5054" y="7978"/>
                    <a:pt x="5462" y="7470"/>
                  </a:cubicBezTo>
                  <a:cubicBezTo>
                    <a:pt x="6286" y="6436"/>
                    <a:pt x="7160" y="6001"/>
                    <a:pt x="7949" y="6001"/>
                  </a:cubicBezTo>
                  <a:cubicBezTo>
                    <a:pt x="8182" y="6001"/>
                    <a:pt x="8407" y="6038"/>
                    <a:pt x="8621" y="6110"/>
                  </a:cubicBezTo>
                  <a:cubicBezTo>
                    <a:pt x="8787" y="6161"/>
                    <a:pt x="9004" y="6180"/>
                    <a:pt x="9232" y="6180"/>
                  </a:cubicBezTo>
                  <a:cubicBezTo>
                    <a:pt x="9839" y="6180"/>
                    <a:pt x="10525" y="6047"/>
                    <a:pt x="10525" y="6047"/>
                  </a:cubicBezTo>
                  <a:cubicBezTo>
                    <a:pt x="10525" y="6047"/>
                    <a:pt x="10797" y="3306"/>
                    <a:pt x="11174" y="2260"/>
                  </a:cubicBezTo>
                  <a:lnTo>
                    <a:pt x="11174" y="2260"/>
                  </a:lnTo>
                  <a:cubicBezTo>
                    <a:pt x="11174" y="2260"/>
                    <a:pt x="9396" y="3958"/>
                    <a:pt x="8183" y="3958"/>
                  </a:cubicBezTo>
                  <a:cubicBezTo>
                    <a:pt x="8154" y="3958"/>
                    <a:pt x="8126" y="3957"/>
                    <a:pt x="8098" y="3955"/>
                  </a:cubicBezTo>
                  <a:cubicBezTo>
                    <a:pt x="6383" y="3850"/>
                    <a:pt x="4186" y="3746"/>
                    <a:pt x="43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4619475" y="1767625"/>
              <a:ext cx="91575" cy="191975"/>
            </a:xfrm>
            <a:custGeom>
              <a:avLst/>
              <a:gdLst/>
              <a:ahLst/>
              <a:cxnLst/>
              <a:rect l="l" t="t" r="r" b="b"/>
              <a:pathLst>
                <a:path w="3663" h="7679" extrusionOk="0">
                  <a:moveTo>
                    <a:pt x="1424" y="1"/>
                  </a:moveTo>
                  <a:cubicBezTo>
                    <a:pt x="1424" y="1"/>
                    <a:pt x="1" y="5483"/>
                    <a:pt x="503" y="6968"/>
                  </a:cubicBezTo>
                  <a:cubicBezTo>
                    <a:pt x="681" y="7488"/>
                    <a:pt x="1042" y="7679"/>
                    <a:pt x="1449" y="7679"/>
                  </a:cubicBezTo>
                  <a:cubicBezTo>
                    <a:pt x="2187" y="7679"/>
                    <a:pt x="3077" y="7052"/>
                    <a:pt x="3307" y="6633"/>
                  </a:cubicBezTo>
                  <a:cubicBezTo>
                    <a:pt x="3663" y="5985"/>
                    <a:pt x="1947" y="5587"/>
                    <a:pt x="2177" y="4060"/>
                  </a:cubicBezTo>
                  <a:cubicBezTo>
                    <a:pt x="2407" y="2532"/>
                    <a:pt x="3119" y="1444"/>
                    <a:pt x="2972" y="859"/>
                  </a:cubicBezTo>
                  <a:cubicBezTo>
                    <a:pt x="2826" y="294"/>
                    <a:pt x="1821" y="63"/>
                    <a:pt x="14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4674400" y="1804525"/>
              <a:ext cx="75350" cy="106625"/>
            </a:xfrm>
            <a:custGeom>
              <a:avLst/>
              <a:gdLst/>
              <a:ahLst/>
              <a:cxnLst/>
              <a:rect l="l" t="t" r="r" b="b"/>
              <a:pathLst>
                <a:path w="3014" h="4265" extrusionOk="0">
                  <a:moveTo>
                    <a:pt x="1418" y="0"/>
                  </a:moveTo>
                  <a:cubicBezTo>
                    <a:pt x="1299" y="0"/>
                    <a:pt x="1204" y="48"/>
                    <a:pt x="1152" y="157"/>
                  </a:cubicBezTo>
                  <a:cubicBezTo>
                    <a:pt x="1" y="2600"/>
                    <a:pt x="721" y="4264"/>
                    <a:pt x="1431" y="4264"/>
                  </a:cubicBezTo>
                  <a:cubicBezTo>
                    <a:pt x="1456" y="4264"/>
                    <a:pt x="1482" y="4262"/>
                    <a:pt x="1507" y="4258"/>
                  </a:cubicBezTo>
                  <a:cubicBezTo>
                    <a:pt x="2261" y="4132"/>
                    <a:pt x="3014" y="2249"/>
                    <a:pt x="2909" y="1454"/>
                  </a:cubicBezTo>
                  <a:cubicBezTo>
                    <a:pt x="2842" y="829"/>
                    <a:pt x="1916" y="0"/>
                    <a:pt x="1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4723125" y="1857200"/>
              <a:ext cx="59075" cy="82075"/>
            </a:xfrm>
            <a:custGeom>
              <a:avLst/>
              <a:gdLst/>
              <a:ahLst/>
              <a:cxnLst/>
              <a:rect l="l" t="t" r="r" b="b"/>
              <a:pathLst>
                <a:path w="2363" h="3283" extrusionOk="0">
                  <a:moveTo>
                    <a:pt x="1636" y="1"/>
                  </a:moveTo>
                  <a:cubicBezTo>
                    <a:pt x="1393" y="1"/>
                    <a:pt x="749" y="1789"/>
                    <a:pt x="312" y="2465"/>
                  </a:cubicBezTo>
                  <a:cubicBezTo>
                    <a:pt x="1" y="2968"/>
                    <a:pt x="287" y="3283"/>
                    <a:pt x="615" y="3283"/>
                  </a:cubicBezTo>
                  <a:cubicBezTo>
                    <a:pt x="750" y="3283"/>
                    <a:pt x="892" y="3229"/>
                    <a:pt x="1002" y="3113"/>
                  </a:cubicBezTo>
                  <a:cubicBezTo>
                    <a:pt x="1358" y="2716"/>
                    <a:pt x="2362" y="707"/>
                    <a:pt x="1672" y="17"/>
                  </a:cubicBezTo>
                  <a:cubicBezTo>
                    <a:pt x="1661" y="6"/>
                    <a:pt x="1649" y="1"/>
                    <a:pt x="16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4663300" y="1937550"/>
              <a:ext cx="261700" cy="96800"/>
            </a:xfrm>
            <a:custGeom>
              <a:avLst/>
              <a:gdLst/>
              <a:ahLst/>
              <a:cxnLst/>
              <a:rect l="l" t="t" r="r" b="b"/>
              <a:pathLst>
                <a:path w="10468" h="3872" extrusionOk="0">
                  <a:moveTo>
                    <a:pt x="2009" y="0"/>
                  </a:moveTo>
                  <a:cubicBezTo>
                    <a:pt x="1552" y="0"/>
                    <a:pt x="668" y="934"/>
                    <a:pt x="340" y="1280"/>
                  </a:cubicBezTo>
                  <a:cubicBezTo>
                    <a:pt x="0" y="1640"/>
                    <a:pt x="1305" y="2689"/>
                    <a:pt x="2408" y="2689"/>
                  </a:cubicBezTo>
                  <a:cubicBezTo>
                    <a:pt x="2458" y="2689"/>
                    <a:pt x="2509" y="2687"/>
                    <a:pt x="2558" y="2682"/>
                  </a:cubicBezTo>
                  <a:cubicBezTo>
                    <a:pt x="3199" y="2624"/>
                    <a:pt x="3839" y="2436"/>
                    <a:pt x="4559" y="2436"/>
                  </a:cubicBezTo>
                  <a:cubicBezTo>
                    <a:pt x="5133" y="2436"/>
                    <a:pt x="5757" y="2555"/>
                    <a:pt x="6471" y="2954"/>
                  </a:cubicBezTo>
                  <a:cubicBezTo>
                    <a:pt x="7511" y="3556"/>
                    <a:pt x="8811" y="3872"/>
                    <a:pt x="9615" y="3872"/>
                  </a:cubicBezTo>
                  <a:cubicBezTo>
                    <a:pt x="10040" y="3872"/>
                    <a:pt x="10326" y="3784"/>
                    <a:pt x="10363" y="3603"/>
                  </a:cubicBezTo>
                  <a:cubicBezTo>
                    <a:pt x="10467" y="3080"/>
                    <a:pt x="10216" y="2285"/>
                    <a:pt x="8919" y="2264"/>
                  </a:cubicBezTo>
                  <a:cubicBezTo>
                    <a:pt x="7622" y="2243"/>
                    <a:pt x="6868" y="883"/>
                    <a:pt x="6052" y="883"/>
                  </a:cubicBezTo>
                  <a:cubicBezTo>
                    <a:pt x="5836" y="883"/>
                    <a:pt x="5521" y="897"/>
                    <a:pt x="5158" y="897"/>
                  </a:cubicBezTo>
                  <a:cubicBezTo>
                    <a:pt x="4190" y="897"/>
                    <a:pt x="2882" y="797"/>
                    <a:pt x="2182" y="67"/>
                  </a:cubicBezTo>
                  <a:cubicBezTo>
                    <a:pt x="2136" y="21"/>
                    <a:pt x="2077" y="0"/>
                    <a:pt x="20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4930200" y="2004600"/>
              <a:ext cx="114050" cy="29825"/>
            </a:xfrm>
            <a:custGeom>
              <a:avLst/>
              <a:gdLst/>
              <a:ahLst/>
              <a:cxnLst/>
              <a:rect l="l" t="t" r="r" b="b"/>
              <a:pathLst>
                <a:path w="4562" h="1193" extrusionOk="0">
                  <a:moveTo>
                    <a:pt x="461" y="0"/>
                  </a:moveTo>
                  <a:cubicBezTo>
                    <a:pt x="1" y="0"/>
                    <a:pt x="293" y="753"/>
                    <a:pt x="105" y="1193"/>
                  </a:cubicBezTo>
                  <a:lnTo>
                    <a:pt x="3767" y="1193"/>
                  </a:lnTo>
                  <a:cubicBezTo>
                    <a:pt x="4562" y="1193"/>
                    <a:pt x="4164" y="0"/>
                    <a:pt x="3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5042675" y="2008125"/>
              <a:ext cx="89500" cy="36275"/>
            </a:xfrm>
            <a:custGeom>
              <a:avLst/>
              <a:gdLst/>
              <a:ahLst/>
              <a:cxnLst/>
              <a:rect l="l" t="t" r="r" b="b"/>
              <a:pathLst>
                <a:path w="3580" h="1451" extrusionOk="0">
                  <a:moveTo>
                    <a:pt x="1731" y="1"/>
                  </a:moveTo>
                  <a:cubicBezTo>
                    <a:pt x="974" y="1"/>
                    <a:pt x="63" y="131"/>
                    <a:pt x="63" y="131"/>
                  </a:cubicBezTo>
                  <a:cubicBezTo>
                    <a:pt x="0" y="445"/>
                    <a:pt x="0" y="759"/>
                    <a:pt x="63" y="1052"/>
                  </a:cubicBezTo>
                  <a:cubicBezTo>
                    <a:pt x="82" y="1136"/>
                    <a:pt x="159" y="1169"/>
                    <a:pt x="273" y="1169"/>
                  </a:cubicBezTo>
                  <a:cubicBezTo>
                    <a:pt x="752" y="1169"/>
                    <a:pt x="1891" y="581"/>
                    <a:pt x="2254" y="581"/>
                  </a:cubicBezTo>
                  <a:cubicBezTo>
                    <a:pt x="2282" y="581"/>
                    <a:pt x="2305" y="584"/>
                    <a:pt x="2323" y="591"/>
                  </a:cubicBezTo>
                  <a:cubicBezTo>
                    <a:pt x="2616" y="717"/>
                    <a:pt x="3118" y="1386"/>
                    <a:pt x="3369" y="1449"/>
                  </a:cubicBezTo>
                  <a:cubicBezTo>
                    <a:pt x="3373" y="1450"/>
                    <a:pt x="3377" y="1450"/>
                    <a:pt x="3381" y="1450"/>
                  </a:cubicBezTo>
                  <a:cubicBezTo>
                    <a:pt x="3580" y="1450"/>
                    <a:pt x="3088" y="418"/>
                    <a:pt x="2616" y="131"/>
                  </a:cubicBezTo>
                  <a:cubicBezTo>
                    <a:pt x="2448" y="33"/>
                    <a:pt x="2109" y="1"/>
                    <a:pt x="17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4771175" y="1903700"/>
              <a:ext cx="174750" cy="82100"/>
            </a:xfrm>
            <a:custGeom>
              <a:avLst/>
              <a:gdLst/>
              <a:ahLst/>
              <a:cxnLst/>
              <a:rect l="l" t="t" r="r" b="b"/>
              <a:pathLst>
                <a:path w="6990" h="3284" extrusionOk="0">
                  <a:moveTo>
                    <a:pt x="1578" y="0"/>
                  </a:moveTo>
                  <a:cubicBezTo>
                    <a:pt x="1055" y="0"/>
                    <a:pt x="568" y="100"/>
                    <a:pt x="398" y="291"/>
                  </a:cubicBezTo>
                  <a:cubicBezTo>
                    <a:pt x="168" y="605"/>
                    <a:pt x="22" y="960"/>
                    <a:pt x="1" y="1358"/>
                  </a:cubicBezTo>
                  <a:cubicBezTo>
                    <a:pt x="7" y="1359"/>
                    <a:pt x="15" y="1359"/>
                    <a:pt x="25" y="1359"/>
                  </a:cubicBezTo>
                  <a:cubicBezTo>
                    <a:pt x="202" y="1359"/>
                    <a:pt x="945" y="1250"/>
                    <a:pt x="1550" y="1250"/>
                  </a:cubicBezTo>
                  <a:cubicBezTo>
                    <a:pt x="1919" y="1250"/>
                    <a:pt x="2237" y="1290"/>
                    <a:pt x="2344" y="1421"/>
                  </a:cubicBezTo>
                  <a:cubicBezTo>
                    <a:pt x="2635" y="1774"/>
                    <a:pt x="4330" y="3283"/>
                    <a:pt x="5091" y="3283"/>
                  </a:cubicBezTo>
                  <a:cubicBezTo>
                    <a:pt x="5096" y="3283"/>
                    <a:pt x="5101" y="3283"/>
                    <a:pt x="5106" y="3283"/>
                  </a:cubicBezTo>
                  <a:cubicBezTo>
                    <a:pt x="5859" y="3283"/>
                    <a:pt x="6989" y="2362"/>
                    <a:pt x="6069" y="1902"/>
                  </a:cubicBezTo>
                  <a:cubicBezTo>
                    <a:pt x="5148" y="1442"/>
                    <a:pt x="3600" y="709"/>
                    <a:pt x="2951" y="291"/>
                  </a:cubicBezTo>
                  <a:cubicBezTo>
                    <a:pt x="2631" y="95"/>
                    <a:pt x="2087" y="0"/>
                    <a:pt x="15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4943475" y="1959200"/>
              <a:ext cx="97350" cy="39725"/>
            </a:xfrm>
            <a:custGeom>
              <a:avLst/>
              <a:gdLst/>
              <a:ahLst/>
              <a:cxnLst/>
              <a:rect l="l" t="t" r="r" b="b"/>
              <a:pathLst>
                <a:path w="3894" h="1589" extrusionOk="0">
                  <a:moveTo>
                    <a:pt x="1853" y="1"/>
                  </a:moveTo>
                  <a:cubicBezTo>
                    <a:pt x="984" y="1"/>
                    <a:pt x="51" y="152"/>
                    <a:pt x="14" y="1084"/>
                  </a:cubicBezTo>
                  <a:cubicBezTo>
                    <a:pt x="1" y="1420"/>
                    <a:pt x="1319" y="1589"/>
                    <a:pt x="2379" y="1589"/>
                  </a:cubicBezTo>
                  <a:cubicBezTo>
                    <a:pt x="3032" y="1589"/>
                    <a:pt x="3587" y="1525"/>
                    <a:pt x="3675" y="1398"/>
                  </a:cubicBezTo>
                  <a:cubicBezTo>
                    <a:pt x="3894" y="1080"/>
                    <a:pt x="3829" y="7"/>
                    <a:pt x="3303" y="7"/>
                  </a:cubicBezTo>
                  <a:cubicBezTo>
                    <a:pt x="3275" y="7"/>
                    <a:pt x="3245" y="10"/>
                    <a:pt x="3215" y="17"/>
                  </a:cubicBezTo>
                  <a:cubicBezTo>
                    <a:pt x="3149" y="30"/>
                    <a:pt x="3059" y="35"/>
                    <a:pt x="2953" y="35"/>
                  </a:cubicBezTo>
                  <a:cubicBezTo>
                    <a:pt x="2671" y="35"/>
                    <a:pt x="2269" y="1"/>
                    <a:pt x="1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049950" y="1959075"/>
              <a:ext cx="94750" cy="45550"/>
            </a:xfrm>
            <a:custGeom>
              <a:avLst/>
              <a:gdLst/>
              <a:ahLst/>
              <a:cxnLst/>
              <a:rect l="l" t="t" r="r" b="b"/>
              <a:pathLst>
                <a:path w="3790" h="1822" extrusionOk="0">
                  <a:moveTo>
                    <a:pt x="23" y="1"/>
                  </a:moveTo>
                  <a:cubicBezTo>
                    <a:pt x="23" y="1"/>
                    <a:pt x="274" y="1089"/>
                    <a:pt x="23" y="1591"/>
                  </a:cubicBezTo>
                  <a:cubicBezTo>
                    <a:pt x="0" y="1633"/>
                    <a:pt x="37" y="1650"/>
                    <a:pt x="117" y="1650"/>
                  </a:cubicBezTo>
                  <a:cubicBezTo>
                    <a:pt x="464" y="1650"/>
                    <a:pt x="1627" y="1326"/>
                    <a:pt x="2269" y="1326"/>
                  </a:cubicBezTo>
                  <a:cubicBezTo>
                    <a:pt x="2435" y="1326"/>
                    <a:pt x="2566" y="1348"/>
                    <a:pt x="2638" y="1403"/>
                  </a:cubicBezTo>
                  <a:cubicBezTo>
                    <a:pt x="2994" y="1612"/>
                    <a:pt x="3371" y="1758"/>
                    <a:pt x="3789" y="1821"/>
                  </a:cubicBezTo>
                  <a:cubicBezTo>
                    <a:pt x="3789" y="1821"/>
                    <a:pt x="3287" y="670"/>
                    <a:pt x="2576" y="419"/>
                  </a:cubicBezTo>
                  <a:cubicBezTo>
                    <a:pt x="1885" y="147"/>
                    <a:pt x="23" y="1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739875" y="1811550"/>
              <a:ext cx="208650" cy="127950"/>
            </a:xfrm>
            <a:custGeom>
              <a:avLst/>
              <a:gdLst/>
              <a:ahLst/>
              <a:cxnLst/>
              <a:rect l="l" t="t" r="r" b="b"/>
              <a:pathLst>
                <a:path w="8346" h="5118" extrusionOk="0">
                  <a:moveTo>
                    <a:pt x="300" y="1"/>
                  </a:moveTo>
                  <a:cubicBezTo>
                    <a:pt x="0" y="1"/>
                    <a:pt x="984" y="843"/>
                    <a:pt x="1253" y="1236"/>
                  </a:cubicBezTo>
                  <a:cubicBezTo>
                    <a:pt x="1504" y="1633"/>
                    <a:pt x="1608" y="2282"/>
                    <a:pt x="1901" y="2742"/>
                  </a:cubicBezTo>
                  <a:cubicBezTo>
                    <a:pt x="2194" y="3182"/>
                    <a:pt x="3617" y="2784"/>
                    <a:pt x="4454" y="3684"/>
                  </a:cubicBezTo>
                  <a:cubicBezTo>
                    <a:pt x="5249" y="4518"/>
                    <a:pt x="7159" y="5118"/>
                    <a:pt x="7634" y="5118"/>
                  </a:cubicBezTo>
                  <a:cubicBezTo>
                    <a:pt x="7671" y="5118"/>
                    <a:pt x="7700" y="5114"/>
                    <a:pt x="7718" y="5107"/>
                  </a:cubicBezTo>
                  <a:cubicBezTo>
                    <a:pt x="7969" y="5002"/>
                    <a:pt x="8346" y="3935"/>
                    <a:pt x="7342" y="3684"/>
                  </a:cubicBezTo>
                  <a:cubicBezTo>
                    <a:pt x="6316" y="3454"/>
                    <a:pt x="4161" y="2324"/>
                    <a:pt x="3408" y="1863"/>
                  </a:cubicBezTo>
                  <a:cubicBezTo>
                    <a:pt x="2655" y="1382"/>
                    <a:pt x="1274" y="106"/>
                    <a:pt x="311" y="1"/>
                  </a:cubicBezTo>
                  <a:cubicBezTo>
                    <a:pt x="307" y="1"/>
                    <a:pt x="303" y="1"/>
                    <a:pt x="30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950075" y="1917750"/>
              <a:ext cx="114050" cy="29850"/>
            </a:xfrm>
            <a:custGeom>
              <a:avLst/>
              <a:gdLst/>
              <a:ahLst/>
              <a:cxnLst/>
              <a:rect l="l" t="t" r="r" b="b"/>
              <a:pathLst>
                <a:path w="4562" h="1194" extrusionOk="0">
                  <a:moveTo>
                    <a:pt x="440" y="1"/>
                  </a:moveTo>
                  <a:cubicBezTo>
                    <a:pt x="1" y="1"/>
                    <a:pt x="294" y="754"/>
                    <a:pt x="84" y="1193"/>
                  </a:cubicBezTo>
                  <a:lnTo>
                    <a:pt x="3746" y="1193"/>
                  </a:lnTo>
                  <a:cubicBezTo>
                    <a:pt x="4562" y="1193"/>
                    <a:pt x="4164" y="1"/>
                    <a:pt x="37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5062550" y="1921300"/>
              <a:ext cx="92625" cy="36275"/>
            </a:xfrm>
            <a:custGeom>
              <a:avLst/>
              <a:gdLst/>
              <a:ahLst/>
              <a:cxnLst/>
              <a:rect l="l" t="t" r="r" b="b"/>
              <a:pathLst>
                <a:path w="3705" h="1451" extrusionOk="0">
                  <a:moveTo>
                    <a:pt x="1762" y="1"/>
                  </a:moveTo>
                  <a:cubicBezTo>
                    <a:pt x="981" y="1"/>
                    <a:pt x="42" y="131"/>
                    <a:pt x="42" y="131"/>
                  </a:cubicBezTo>
                  <a:cubicBezTo>
                    <a:pt x="0" y="445"/>
                    <a:pt x="0" y="758"/>
                    <a:pt x="42" y="1051"/>
                  </a:cubicBezTo>
                  <a:cubicBezTo>
                    <a:pt x="61" y="1135"/>
                    <a:pt x="141" y="1169"/>
                    <a:pt x="260" y="1169"/>
                  </a:cubicBezTo>
                  <a:cubicBezTo>
                    <a:pt x="758" y="1169"/>
                    <a:pt x="1946" y="581"/>
                    <a:pt x="2316" y="581"/>
                  </a:cubicBezTo>
                  <a:cubicBezTo>
                    <a:pt x="2344" y="581"/>
                    <a:pt x="2367" y="584"/>
                    <a:pt x="2385" y="591"/>
                  </a:cubicBezTo>
                  <a:cubicBezTo>
                    <a:pt x="2699" y="717"/>
                    <a:pt x="3201" y="1386"/>
                    <a:pt x="3474" y="1449"/>
                  </a:cubicBezTo>
                  <a:cubicBezTo>
                    <a:pt x="3478" y="1450"/>
                    <a:pt x="3483" y="1450"/>
                    <a:pt x="3487" y="1450"/>
                  </a:cubicBezTo>
                  <a:cubicBezTo>
                    <a:pt x="3705" y="1450"/>
                    <a:pt x="3191" y="418"/>
                    <a:pt x="2678" y="131"/>
                  </a:cubicBezTo>
                  <a:cubicBezTo>
                    <a:pt x="2504" y="33"/>
                    <a:pt x="2153" y="1"/>
                    <a:pt x="176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4"/>
          <p:cNvGrpSpPr/>
          <p:nvPr/>
        </p:nvGrpSpPr>
        <p:grpSpPr>
          <a:xfrm>
            <a:off x="547175" y="3932650"/>
            <a:ext cx="479700" cy="806150"/>
            <a:chOff x="4476150" y="2536000"/>
            <a:chExt cx="479700" cy="806150"/>
          </a:xfrm>
        </p:grpSpPr>
        <p:sp>
          <p:nvSpPr>
            <p:cNvPr id="721" name="Google Shape;721;p34"/>
            <p:cNvSpPr/>
            <p:nvPr/>
          </p:nvSpPr>
          <p:spPr>
            <a:xfrm>
              <a:off x="4814075" y="3207075"/>
              <a:ext cx="60425" cy="135075"/>
            </a:xfrm>
            <a:custGeom>
              <a:avLst/>
              <a:gdLst/>
              <a:ahLst/>
              <a:cxnLst/>
              <a:rect l="l" t="t" r="r" b="b"/>
              <a:pathLst>
                <a:path w="2417" h="5403" extrusionOk="0">
                  <a:moveTo>
                    <a:pt x="1718" y="1"/>
                  </a:moveTo>
                  <a:cubicBezTo>
                    <a:pt x="1691" y="1"/>
                    <a:pt x="1662" y="2"/>
                    <a:pt x="1633" y="4"/>
                  </a:cubicBezTo>
                  <a:cubicBezTo>
                    <a:pt x="837" y="46"/>
                    <a:pt x="84" y="360"/>
                    <a:pt x="42" y="1072"/>
                  </a:cubicBezTo>
                  <a:cubicBezTo>
                    <a:pt x="0" y="1762"/>
                    <a:pt x="377" y="3624"/>
                    <a:pt x="377" y="5382"/>
                  </a:cubicBezTo>
                  <a:lnTo>
                    <a:pt x="2197" y="5403"/>
                  </a:lnTo>
                  <a:cubicBezTo>
                    <a:pt x="2197" y="5403"/>
                    <a:pt x="2093" y="1950"/>
                    <a:pt x="2197" y="1344"/>
                  </a:cubicBezTo>
                  <a:cubicBezTo>
                    <a:pt x="2278" y="759"/>
                    <a:pt x="2417" y="1"/>
                    <a:pt x="17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4662375" y="3170325"/>
              <a:ext cx="161150" cy="171825"/>
            </a:xfrm>
            <a:custGeom>
              <a:avLst/>
              <a:gdLst/>
              <a:ahLst/>
              <a:cxnLst/>
              <a:rect l="l" t="t" r="r" b="b"/>
              <a:pathLst>
                <a:path w="6446" h="6873" extrusionOk="0">
                  <a:moveTo>
                    <a:pt x="1282" y="0"/>
                  </a:moveTo>
                  <a:cubicBezTo>
                    <a:pt x="1031" y="0"/>
                    <a:pt x="800" y="123"/>
                    <a:pt x="607" y="449"/>
                  </a:cubicBezTo>
                  <a:cubicBezTo>
                    <a:pt x="1" y="1474"/>
                    <a:pt x="1633" y="5157"/>
                    <a:pt x="1591" y="6622"/>
                  </a:cubicBezTo>
                  <a:lnTo>
                    <a:pt x="4541" y="6873"/>
                  </a:lnTo>
                  <a:cubicBezTo>
                    <a:pt x="4541" y="6873"/>
                    <a:pt x="4960" y="4718"/>
                    <a:pt x="5273" y="4174"/>
                  </a:cubicBezTo>
                  <a:cubicBezTo>
                    <a:pt x="5608" y="3609"/>
                    <a:pt x="6445" y="1788"/>
                    <a:pt x="5608" y="1454"/>
                  </a:cubicBezTo>
                  <a:cubicBezTo>
                    <a:pt x="4771" y="1140"/>
                    <a:pt x="3788" y="1412"/>
                    <a:pt x="2993" y="910"/>
                  </a:cubicBezTo>
                  <a:cubicBezTo>
                    <a:pt x="2450" y="567"/>
                    <a:pt x="1820" y="0"/>
                    <a:pt x="12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4800600" y="3128200"/>
              <a:ext cx="78350" cy="78800"/>
            </a:xfrm>
            <a:custGeom>
              <a:avLst/>
              <a:gdLst/>
              <a:ahLst/>
              <a:cxnLst/>
              <a:rect l="l" t="t" r="r" b="b"/>
              <a:pathLst>
                <a:path w="3134" h="3152" extrusionOk="0">
                  <a:moveTo>
                    <a:pt x="2716" y="1"/>
                  </a:moveTo>
                  <a:cubicBezTo>
                    <a:pt x="2455" y="1"/>
                    <a:pt x="2037" y="587"/>
                    <a:pt x="1526" y="587"/>
                  </a:cubicBezTo>
                  <a:cubicBezTo>
                    <a:pt x="1511" y="587"/>
                    <a:pt x="1496" y="587"/>
                    <a:pt x="1481" y="586"/>
                  </a:cubicBezTo>
                  <a:cubicBezTo>
                    <a:pt x="1450" y="584"/>
                    <a:pt x="1418" y="583"/>
                    <a:pt x="1386" y="583"/>
                  </a:cubicBezTo>
                  <a:cubicBezTo>
                    <a:pt x="787" y="583"/>
                    <a:pt x="1" y="945"/>
                    <a:pt x="100" y="1402"/>
                  </a:cubicBezTo>
                  <a:cubicBezTo>
                    <a:pt x="219" y="1837"/>
                    <a:pt x="356" y="3152"/>
                    <a:pt x="884" y="3152"/>
                  </a:cubicBezTo>
                  <a:cubicBezTo>
                    <a:pt x="914" y="3152"/>
                    <a:pt x="946" y="3148"/>
                    <a:pt x="979" y="3139"/>
                  </a:cubicBezTo>
                  <a:cubicBezTo>
                    <a:pt x="1053" y="3120"/>
                    <a:pt x="2010" y="2807"/>
                    <a:pt x="2534" y="2807"/>
                  </a:cubicBezTo>
                  <a:cubicBezTo>
                    <a:pt x="2603" y="2807"/>
                    <a:pt x="2665" y="2813"/>
                    <a:pt x="2716" y="2825"/>
                  </a:cubicBezTo>
                  <a:cubicBezTo>
                    <a:pt x="2716" y="2825"/>
                    <a:pt x="3134" y="2427"/>
                    <a:pt x="2820" y="2009"/>
                  </a:cubicBezTo>
                  <a:cubicBezTo>
                    <a:pt x="2485" y="1590"/>
                    <a:pt x="3050" y="272"/>
                    <a:pt x="2820" y="42"/>
                  </a:cubicBezTo>
                  <a:cubicBezTo>
                    <a:pt x="2789" y="13"/>
                    <a:pt x="2754" y="1"/>
                    <a:pt x="27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4691150" y="3140975"/>
              <a:ext cx="114050" cy="57325"/>
            </a:xfrm>
            <a:custGeom>
              <a:avLst/>
              <a:gdLst/>
              <a:ahLst/>
              <a:cxnLst/>
              <a:rect l="l" t="t" r="r" b="b"/>
              <a:pathLst>
                <a:path w="4562" h="2293" extrusionOk="0">
                  <a:moveTo>
                    <a:pt x="1522" y="1"/>
                  </a:moveTo>
                  <a:cubicBezTo>
                    <a:pt x="1219" y="1"/>
                    <a:pt x="892" y="79"/>
                    <a:pt x="607" y="305"/>
                  </a:cubicBezTo>
                  <a:cubicBezTo>
                    <a:pt x="0" y="807"/>
                    <a:pt x="1068" y="1037"/>
                    <a:pt x="1423" y="1456"/>
                  </a:cubicBezTo>
                  <a:cubicBezTo>
                    <a:pt x="1779" y="1874"/>
                    <a:pt x="3934" y="1937"/>
                    <a:pt x="4562" y="2293"/>
                  </a:cubicBezTo>
                  <a:cubicBezTo>
                    <a:pt x="4353" y="1686"/>
                    <a:pt x="4185" y="1079"/>
                    <a:pt x="4060" y="472"/>
                  </a:cubicBezTo>
                  <a:cubicBezTo>
                    <a:pt x="4018" y="159"/>
                    <a:pt x="2741" y="389"/>
                    <a:pt x="2365" y="200"/>
                  </a:cubicBezTo>
                  <a:cubicBezTo>
                    <a:pt x="2176" y="101"/>
                    <a:pt x="1864" y="1"/>
                    <a:pt x="15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4653475" y="3088075"/>
              <a:ext cx="75875" cy="63675"/>
            </a:xfrm>
            <a:custGeom>
              <a:avLst/>
              <a:gdLst/>
              <a:ahLst/>
              <a:cxnLst/>
              <a:rect l="l" t="t" r="r" b="b"/>
              <a:pathLst>
                <a:path w="3035" h="2547" extrusionOk="0">
                  <a:moveTo>
                    <a:pt x="1734" y="1"/>
                  </a:moveTo>
                  <a:cubicBezTo>
                    <a:pt x="1552" y="1"/>
                    <a:pt x="1382" y="55"/>
                    <a:pt x="1277" y="203"/>
                  </a:cubicBezTo>
                  <a:cubicBezTo>
                    <a:pt x="1026" y="538"/>
                    <a:pt x="336" y="977"/>
                    <a:pt x="168" y="1396"/>
                  </a:cubicBezTo>
                  <a:cubicBezTo>
                    <a:pt x="1" y="1814"/>
                    <a:pt x="1403" y="2547"/>
                    <a:pt x="1403" y="2547"/>
                  </a:cubicBezTo>
                  <a:cubicBezTo>
                    <a:pt x="1863" y="1710"/>
                    <a:pt x="3035" y="2128"/>
                    <a:pt x="3035" y="1626"/>
                  </a:cubicBezTo>
                  <a:cubicBezTo>
                    <a:pt x="2993" y="1082"/>
                    <a:pt x="2763" y="580"/>
                    <a:pt x="2407" y="203"/>
                  </a:cubicBezTo>
                  <a:cubicBezTo>
                    <a:pt x="2261" y="106"/>
                    <a:pt x="1987" y="1"/>
                    <a:pt x="17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735100" y="3081800"/>
              <a:ext cx="67500" cy="59275"/>
            </a:xfrm>
            <a:custGeom>
              <a:avLst/>
              <a:gdLst/>
              <a:ahLst/>
              <a:cxnLst/>
              <a:rect l="l" t="t" r="r" b="b"/>
              <a:pathLst>
                <a:path w="2700" h="2371" extrusionOk="0">
                  <a:moveTo>
                    <a:pt x="1608" y="0"/>
                  </a:moveTo>
                  <a:cubicBezTo>
                    <a:pt x="1187" y="0"/>
                    <a:pt x="767" y="125"/>
                    <a:pt x="753" y="475"/>
                  </a:cubicBezTo>
                  <a:cubicBezTo>
                    <a:pt x="711" y="998"/>
                    <a:pt x="146" y="2065"/>
                    <a:pt x="0" y="2065"/>
                  </a:cubicBezTo>
                  <a:cubicBezTo>
                    <a:pt x="0" y="2065"/>
                    <a:pt x="1085" y="2370"/>
                    <a:pt x="1927" y="2370"/>
                  </a:cubicBezTo>
                  <a:cubicBezTo>
                    <a:pt x="2021" y="2370"/>
                    <a:pt x="2111" y="2367"/>
                    <a:pt x="2197" y="2358"/>
                  </a:cubicBezTo>
                  <a:cubicBezTo>
                    <a:pt x="2197" y="2358"/>
                    <a:pt x="2281" y="1542"/>
                    <a:pt x="2469" y="1354"/>
                  </a:cubicBezTo>
                  <a:cubicBezTo>
                    <a:pt x="2657" y="1165"/>
                    <a:pt x="2699" y="266"/>
                    <a:pt x="2239" y="98"/>
                  </a:cubicBezTo>
                  <a:cubicBezTo>
                    <a:pt x="2075" y="39"/>
                    <a:pt x="1841" y="0"/>
                    <a:pt x="16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799950" y="3092825"/>
              <a:ext cx="75350" cy="53175"/>
            </a:xfrm>
            <a:custGeom>
              <a:avLst/>
              <a:gdLst/>
              <a:ahLst/>
              <a:cxnLst/>
              <a:rect l="l" t="t" r="r" b="b"/>
              <a:pathLst>
                <a:path w="3014" h="2127" extrusionOk="0">
                  <a:moveTo>
                    <a:pt x="795" y="1"/>
                  </a:moveTo>
                  <a:cubicBezTo>
                    <a:pt x="713" y="1"/>
                    <a:pt x="648" y="12"/>
                    <a:pt x="607" y="34"/>
                  </a:cubicBezTo>
                  <a:cubicBezTo>
                    <a:pt x="419" y="118"/>
                    <a:pt x="356" y="557"/>
                    <a:pt x="210" y="934"/>
                  </a:cubicBezTo>
                  <a:cubicBezTo>
                    <a:pt x="105" y="1331"/>
                    <a:pt x="42" y="1729"/>
                    <a:pt x="1" y="2126"/>
                  </a:cubicBezTo>
                  <a:cubicBezTo>
                    <a:pt x="126" y="2085"/>
                    <a:pt x="586" y="1666"/>
                    <a:pt x="1256" y="1603"/>
                  </a:cubicBezTo>
                  <a:cubicBezTo>
                    <a:pt x="1821" y="1561"/>
                    <a:pt x="2365" y="1373"/>
                    <a:pt x="2825" y="1059"/>
                  </a:cubicBezTo>
                  <a:cubicBezTo>
                    <a:pt x="3014" y="892"/>
                    <a:pt x="2490" y="724"/>
                    <a:pt x="2009" y="411"/>
                  </a:cubicBezTo>
                  <a:cubicBezTo>
                    <a:pt x="1631" y="148"/>
                    <a:pt x="1098" y="1"/>
                    <a:pt x="7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711550" y="3080275"/>
              <a:ext cx="36925" cy="40300"/>
            </a:xfrm>
            <a:custGeom>
              <a:avLst/>
              <a:gdLst/>
              <a:ahLst/>
              <a:cxnLst/>
              <a:rect l="l" t="t" r="r" b="b"/>
              <a:pathLst>
                <a:path w="1477" h="1612" extrusionOk="0">
                  <a:moveTo>
                    <a:pt x="475" y="0"/>
                  </a:moveTo>
                  <a:cubicBezTo>
                    <a:pt x="393" y="0"/>
                    <a:pt x="323" y="16"/>
                    <a:pt x="272" y="55"/>
                  </a:cubicBezTo>
                  <a:cubicBezTo>
                    <a:pt x="0" y="285"/>
                    <a:pt x="984" y="1247"/>
                    <a:pt x="942" y="1561"/>
                  </a:cubicBezTo>
                  <a:cubicBezTo>
                    <a:pt x="940" y="1596"/>
                    <a:pt x="944" y="1611"/>
                    <a:pt x="955" y="1611"/>
                  </a:cubicBezTo>
                  <a:cubicBezTo>
                    <a:pt x="1037" y="1611"/>
                    <a:pt x="1477" y="585"/>
                    <a:pt x="1402" y="306"/>
                  </a:cubicBezTo>
                  <a:cubicBezTo>
                    <a:pt x="1402" y="306"/>
                    <a:pt x="833" y="0"/>
                    <a:pt x="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571875" y="3002950"/>
              <a:ext cx="113025" cy="117625"/>
            </a:xfrm>
            <a:custGeom>
              <a:avLst/>
              <a:gdLst/>
              <a:ahLst/>
              <a:cxnLst/>
              <a:rect l="l" t="t" r="r" b="b"/>
              <a:pathLst>
                <a:path w="4521" h="4705" extrusionOk="0">
                  <a:moveTo>
                    <a:pt x="1396" y="0"/>
                  </a:moveTo>
                  <a:cubicBezTo>
                    <a:pt x="885" y="0"/>
                    <a:pt x="1" y="487"/>
                    <a:pt x="1" y="993"/>
                  </a:cubicBezTo>
                  <a:cubicBezTo>
                    <a:pt x="1" y="1516"/>
                    <a:pt x="754" y="1976"/>
                    <a:pt x="1005" y="2708"/>
                  </a:cubicBezTo>
                  <a:cubicBezTo>
                    <a:pt x="1246" y="3390"/>
                    <a:pt x="2561" y="4704"/>
                    <a:pt x="3057" y="4704"/>
                  </a:cubicBezTo>
                  <a:cubicBezTo>
                    <a:pt x="3079" y="4704"/>
                    <a:pt x="3100" y="4701"/>
                    <a:pt x="3118" y="4696"/>
                  </a:cubicBezTo>
                  <a:cubicBezTo>
                    <a:pt x="3558" y="4571"/>
                    <a:pt x="4520" y="3462"/>
                    <a:pt x="4437" y="3273"/>
                  </a:cubicBezTo>
                  <a:cubicBezTo>
                    <a:pt x="3914" y="3211"/>
                    <a:pt x="3453" y="2980"/>
                    <a:pt x="3077" y="2625"/>
                  </a:cubicBezTo>
                  <a:cubicBezTo>
                    <a:pt x="2449" y="2018"/>
                    <a:pt x="1989" y="93"/>
                    <a:pt x="1507" y="9"/>
                  </a:cubicBezTo>
                  <a:cubicBezTo>
                    <a:pt x="1473" y="3"/>
                    <a:pt x="1436" y="0"/>
                    <a:pt x="13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510150" y="2918025"/>
              <a:ext cx="94725" cy="104700"/>
            </a:xfrm>
            <a:custGeom>
              <a:avLst/>
              <a:gdLst/>
              <a:ahLst/>
              <a:cxnLst/>
              <a:rect l="l" t="t" r="r" b="b"/>
              <a:pathLst>
                <a:path w="3789" h="4188" extrusionOk="0">
                  <a:moveTo>
                    <a:pt x="1384" y="1"/>
                  </a:moveTo>
                  <a:cubicBezTo>
                    <a:pt x="1344" y="1"/>
                    <a:pt x="1302" y="6"/>
                    <a:pt x="1256" y="17"/>
                  </a:cubicBezTo>
                  <a:cubicBezTo>
                    <a:pt x="796" y="142"/>
                    <a:pt x="1" y="749"/>
                    <a:pt x="336" y="1230"/>
                  </a:cubicBezTo>
                  <a:cubicBezTo>
                    <a:pt x="670" y="1732"/>
                    <a:pt x="1445" y="2130"/>
                    <a:pt x="1570" y="3009"/>
                  </a:cubicBezTo>
                  <a:cubicBezTo>
                    <a:pt x="1667" y="3822"/>
                    <a:pt x="1925" y="4187"/>
                    <a:pt x="2195" y="4187"/>
                  </a:cubicBezTo>
                  <a:cubicBezTo>
                    <a:pt x="2217" y="4187"/>
                    <a:pt x="2239" y="4185"/>
                    <a:pt x="2261" y="4180"/>
                  </a:cubicBezTo>
                  <a:cubicBezTo>
                    <a:pt x="2554" y="4139"/>
                    <a:pt x="3662" y="3260"/>
                    <a:pt x="3662" y="3260"/>
                  </a:cubicBezTo>
                  <a:cubicBezTo>
                    <a:pt x="3662" y="3260"/>
                    <a:pt x="3788" y="2653"/>
                    <a:pt x="3307" y="2465"/>
                  </a:cubicBezTo>
                  <a:cubicBezTo>
                    <a:pt x="2846" y="2297"/>
                    <a:pt x="1989" y="1586"/>
                    <a:pt x="1926" y="958"/>
                  </a:cubicBezTo>
                  <a:cubicBezTo>
                    <a:pt x="1870" y="395"/>
                    <a:pt x="1729" y="1"/>
                    <a:pt x="13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476150" y="2846250"/>
              <a:ext cx="64375" cy="81100"/>
            </a:xfrm>
            <a:custGeom>
              <a:avLst/>
              <a:gdLst/>
              <a:ahLst/>
              <a:cxnLst/>
              <a:rect l="l" t="t" r="r" b="b"/>
              <a:pathLst>
                <a:path w="2575" h="3244" extrusionOk="0">
                  <a:moveTo>
                    <a:pt x="336" y="0"/>
                  </a:moveTo>
                  <a:cubicBezTo>
                    <a:pt x="64" y="0"/>
                    <a:pt x="1" y="858"/>
                    <a:pt x="336" y="1151"/>
                  </a:cubicBezTo>
                  <a:cubicBezTo>
                    <a:pt x="649" y="1423"/>
                    <a:pt x="1235" y="1590"/>
                    <a:pt x="1298" y="2218"/>
                  </a:cubicBezTo>
                  <a:cubicBezTo>
                    <a:pt x="1361" y="2846"/>
                    <a:pt x="1403" y="3097"/>
                    <a:pt x="1633" y="3243"/>
                  </a:cubicBezTo>
                  <a:cubicBezTo>
                    <a:pt x="1633" y="3243"/>
                    <a:pt x="2093" y="2741"/>
                    <a:pt x="2470" y="2678"/>
                  </a:cubicBezTo>
                  <a:cubicBezTo>
                    <a:pt x="2470" y="2678"/>
                    <a:pt x="2574" y="2218"/>
                    <a:pt x="2240" y="2072"/>
                  </a:cubicBezTo>
                  <a:cubicBezTo>
                    <a:pt x="1884" y="1946"/>
                    <a:pt x="1340" y="1465"/>
                    <a:pt x="1298" y="1025"/>
                  </a:cubicBezTo>
                  <a:cubicBezTo>
                    <a:pt x="1256" y="586"/>
                    <a:pt x="587" y="0"/>
                    <a:pt x="3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636225" y="2863375"/>
              <a:ext cx="121375" cy="218275"/>
            </a:xfrm>
            <a:custGeom>
              <a:avLst/>
              <a:gdLst/>
              <a:ahLst/>
              <a:cxnLst/>
              <a:rect l="l" t="t" r="r" b="b"/>
              <a:pathLst>
                <a:path w="4855" h="8731" extrusionOk="0">
                  <a:moveTo>
                    <a:pt x="1511" y="0"/>
                  </a:moveTo>
                  <a:cubicBezTo>
                    <a:pt x="1345" y="0"/>
                    <a:pt x="1161" y="59"/>
                    <a:pt x="963" y="194"/>
                  </a:cubicBezTo>
                  <a:cubicBezTo>
                    <a:pt x="0" y="884"/>
                    <a:pt x="816" y="2370"/>
                    <a:pt x="1214" y="3040"/>
                  </a:cubicBezTo>
                  <a:cubicBezTo>
                    <a:pt x="1591" y="3709"/>
                    <a:pt x="1967" y="5090"/>
                    <a:pt x="2051" y="6680"/>
                  </a:cubicBezTo>
                  <a:cubicBezTo>
                    <a:pt x="2114" y="8250"/>
                    <a:pt x="2281" y="8731"/>
                    <a:pt x="2281" y="8731"/>
                  </a:cubicBezTo>
                  <a:cubicBezTo>
                    <a:pt x="2328" y="8643"/>
                    <a:pt x="2489" y="8614"/>
                    <a:pt x="2706" y="8614"/>
                  </a:cubicBezTo>
                  <a:cubicBezTo>
                    <a:pt x="3136" y="8614"/>
                    <a:pt x="3784" y="8728"/>
                    <a:pt x="4188" y="8728"/>
                  </a:cubicBezTo>
                  <a:cubicBezTo>
                    <a:pt x="4313" y="8728"/>
                    <a:pt x="4414" y="8717"/>
                    <a:pt x="4478" y="8689"/>
                  </a:cubicBezTo>
                  <a:cubicBezTo>
                    <a:pt x="4855" y="8522"/>
                    <a:pt x="4081" y="7517"/>
                    <a:pt x="3599" y="6785"/>
                  </a:cubicBezTo>
                  <a:cubicBezTo>
                    <a:pt x="3118" y="6073"/>
                    <a:pt x="2260" y="2516"/>
                    <a:pt x="2407" y="1617"/>
                  </a:cubicBezTo>
                  <a:cubicBezTo>
                    <a:pt x="2540" y="915"/>
                    <a:pt x="2167" y="0"/>
                    <a:pt x="15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611650" y="2737450"/>
              <a:ext cx="72200" cy="133925"/>
            </a:xfrm>
            <a:custGeom>
              <a:avLst/>
              <a:gdLst/>
              <a:ahLst/>
              <a:cxnLst/>
              <a:rect l="l" t="t" r="r" b="b"/>
              <a:pathLst>
                <a:path w="2888" h="5357" extrusionOk="0">
                  <a:moveTo>
                    <a:pt x="1313" y="35"/>
                  </a:moveTo>
                  <a:cubicBezTo>
                    <a:pt x="1283" y="35"/>
                    <a:pt x="1250" y="37"/>
                    <a:pt x="1214" y="42"/>
                  </a:cubicBezTo>
                  <a:cubicBezTo>
                    <a:pt x="732" y="105"/>
                    <a:pt x="0" y="0"/>
                    <a:pt x="63" y="460"/>
                  </a:cubicBezTo>
                  <a:cubicBezTo>
                    <a:pt x="146" y="921"/>
                    <a:pt x="816" y="1611"/>
                    <a:pt x="879" y="2532"/>
                  </a:cubicBezTo>
                  <a:cubicBezTo>
                    <a:pt x="963" y="3452"/>
                    <a:pt x="1025" y="4938"/>
                    <a:pt x="1486" y="5356"/>
                  </a:cubicBezTo>
                  <a:cubicBezTo>
                    <a:pt x="1486" y="5356"/>
                    <a:pt x="1954" y="4971"/>
                    <a:pt x="2478" y="4971"/>
                  </a:cubicBezTo>
                  <a:cubicBezTo>
                    <a:pt x="2599" y="4971"/>
                    <a:pt x="2723" y="4991"/>
                    <a:pt x="2846" y="5043"/>
                  </a:cubicBezTo>
                  <a:cubicBezTo>
                    <a:pt x="2846" y="5043"/>
                    <a:pt x="2887" y="4185"/>
                    <a:pt x="2490" y="3745"/>
                  </a:cubicBezTo>
                  <a:cubicBezTo>
                    <a:pt x="2092" y="3306"/>
                    <a:pt x="1674" y="1946"/>
                    <a:pt x="1674" y="1130"/>
                  </a:cubicBezTo>
                  <a:cubicBezTo>
                    <a:pt x="1674" y="394"/>
                    <a:pt x="1692" y="35"/>
                    <a:pt x="1313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594300" y="2598425"/>
              <a:ext cx="55550" cy="139150"/>
            </a:xfrm>
            <a:custGeom>
              <a:avLst/>
              <a:gdLst/>
              <a:ahLst/>
              <a:cxnLst/>
              <a:rect l="l" t="t" r="r" b="b"/>
              <a:pathLst>
                <a:path w="2222" h="5566" extrusionOk="0">
                  <a:moveTo>
                    <a:pt x="346" y="1"/>
                  </a:moveTo>
                  <a:cubicBezTo>
                    <a:pt x="89" y="1"/>
                    <a:pt x="0" y="586"/>
                    <a:pt x="192" y="1083"/>
                  </a:cubicBezTo>
                  <a:cubicBezTo>
                    <a:pt x="401" y="1627"/>
                    <a:pt x="171" y="2192"/>
                    <a:pt x="527" y="2862"/>
                  </a:cubicBezTo>
                  <a:cubicBezTo>
                    <a:pt x="861" y="3552"/>
                    <a:pt x="610" y="5122"/>
                    <a:pt x="778" y="5435"/>
                  </a:cubicBezTo>
                  <a:cubicBezTo>
                    <a:pt x="840" y="5533"/>
                    <a:pt x="999" y="5566"/>
                    <a:pt x="1181" y="5566"/>
                  </a:cubicBezTo>
                  <a:cubicBezTo>
                    <a:pt x="1547" y="5566"/>
                    <a:pt x="2012" y="5435"/>
                    <a:pt x="2012" y="5435"/>
                  </a:cubicBezTo>
                  <a:cubicBezTo>
                    <a:pt x="2221" y="5163"/>
                    <a:pt x="2221" y="4808"/>
                    <a:pt x="2012" y="4536"/>
                  </a:cubicBezTo>
                  <a:cubicBezTo>
                    <a:pt x="1677" y="4013"/>
                    <a:pt x="1489" y="3385"/>
                    <a:pt x="1489" y="2757"/>
                  </a:cubicBezTo>
                  <a:cubicBezTo>
                    <a:pt x="1489" y="2192"/>
                    <a:pt x="1175" y="1711"/>
                    <a:pt x="1029" y="1397"/>
                  </a:cubicBezTo>
                  <a:cubicBezTo>
                    <a:pt x="903" y="1104"/>
                    <a:pt x="757" y="121"/>
                    <a:pt x="422" y="16"/>
                  </a:cubicBezTo>
                  <a:cubicBezTo>
                    <a:pt x="395" y="6"/>
                    <a:pt x="370" y="1"/>
                    <a:pt x="3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724100" y="2858100"/>
              <a:ext cx="78500" cy="221400"/>
            </a:xfrm>
            <a:custGeom>
              <a:avLst/>
              <a:gdLst/>
              <a:ahLst/>
              <a:cxnLst/>
              <a:rect l="l" t="t" r="r" b="b"/>
              <a:pathLst>
                <a:path w="3140" h="8856" extrusionOk="0">
                  <a:moveTo>
                    <a:pt x="1172" y="0"/>
                  </a:moveTo>
                  <a:cubicBezTo>
                    <a:pt x="1091" y="0"/>
                    <a:pt x="1001" y="9"/>
                    <a:pt x="900" y="28"/>
                  </a:cubicBezTo>
                  <a:cubicBezTo>
                    <a:pt x="126" y="154"/>
                    <a:pt x="1" y="886"/>
                    <a:pt x="210" y="1451"/>
                  </a:cubicBezTo>
                  <a:cubicBezTo>
                    <a:pt x="586" y="2769"/>
                    <a:pt x="796" y="4129"/>
                    <a:pt x="796" y="5489"/>
                  </a:cubicBezTo>
                  <a:cubicBezTo>
                    <a:pt x="754" y="6933"/>
                    <a:pt x="1047" y="8502"/>
                    <a:pt x="1382" y="8753"/>
                  </a:cubicBezTo>
                  <a:cubicBezTo>
                    <a:pt x="1486" y="8830"/>
                    <a:pt x="1670" y="8856"/>
                    <a:pt x="1868" y="8856"/>
                  </a:cubicBezTo>
                  <a:cubicBezTo>
                    <a:pt x="2265" y="8856"/>
                    <a:pt x="2721" y="8753"/>
                    <a:pt x="2721" y="8753"/>
                  </a:cubicBezTo>
                  <a:cubicBezTo>
                    <a:pt x="2721" y="8753"/>
                    <a:pt x="3139" y="8168"/>
                    <a:pt x="2721" y="7665"/>
                  </a:cubicBezTo>
                  <a:cubicBezTo>
                    <a:pt x="2302" y="7184"/>
                    <a:pt x="2051" y="5594"/>
                    <a:pt x="2051" y="4757"/>
                  </a:cubicBezTo>
                  <a:cubicBezTo>
                    <a:pt x="2051" y="3920"/>
                    <a:pt x="2281" y="1137"/>
                    <a:pt x="2051" y="740"/>
                  </a:cubicBezTo>
                  <a:cubicBezTo>
                    <a:pt x="1851" y="394"/>
                    <a:pt x="1714" y="0"/>
                    <a:pt x="1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711775" y="2706025"/>
              <a:ext cx="65700" cy="153350"/>
            </a:xfrm>
            <a:custGeom>
              <a:avLst/>
              <a:gdLst/>
              <a:ahLst/>
              <a:cxnLst/>
              <a:rect l="l" t="t" r="r" b="b"/>
              <a:pathLst>
                <a:path w="2628" h="6134" extrusionOk="0">
                  <a:moveTo>
                    <a:pt x="842" y="0"/>
                  </a:moveTo>
                  <a:cubicBezTo>
                    <a:pt x="423" y="0"/>
                    <a:pt x="0" y="95"/>
                    <a:pt x="12" y="378"/>
                  </a:cubicBezTo>
                  <a:cubicBezTo>
                    <a:pt x="54" y="839"/>
                    <a:pt x="724" y="1801"/>
                    <a:pt x="598" y="2722"/>
                  </a:cubicBezTo>
                  <a:cubicBezTo>
                    <a:pt x="494" y="3642"/>
                    <a:pt x="159" y="5442"/>
                    <a:pt x="473" y="5965"/>
                  </a:cubicBezTo>
                  <a:cubicBezTo>
                    <a:pt x="542" y="6088"/>
                    <a:pt x="667" y="6133"/>
                    <a:pt x="821" y="6133"/>
                  </a:cubicBezTo>
                  <a:cubicBezTo>
                    <a:pt x="1256" y="6133"/>
                    <a:pt x="1915" y="5771"/>
                    <a:pt x="2154" y="5771"/>
                  </a:cubicBezTo>
                  <a:cubicBezTo>
                    <a:pt x="2189" y="5771"/>
                    <a:pt x="2216" y="5779"/>
                    <a:pt x="2230" y="5797"/>
                  </a:cubicBezTo>
                  <a:cubicBezTo>
                    <a:pt x="2230" y="5797"/>
                    <a:pt x="2628" y="4751"/>
                    <a:pt x="2230" y="4333"/>
                  </a:cubicBezTo>
                  <a:cubicBezTo>
                    <a:pt x="1833" y="3914"/>
                    <a:pt x="1665" y="2282"/>
                    <a:pt x="1749" y="1466"/>
                  </a:cubicBezTo>
                  <a:cubicBezTo>
                    <a:pt x="1812" y="629"/>
                    <a:pt x="1895" y="253"/>
                    <a:pt x="1561" y="106"/>
                  </a:cubicBezTo>
                  <a:cubicBezTo>
                    <a:pt x="1423" y="46"/>
                    <a:pt x="1134" y="0"/>
                    <a:pt x="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712075" y="2536000"/>
              <a:ext cx="56000" cy="167450"/>
            </a:xfrm>
            <a:custGeom>
              <a:avLst/>
              <a:gdLst/>
              <a:ahLst/>
              <a:cxnLst/>
              <a:rect l="l" t="t" r="r" b="b"/>
              <a:pathLst>
                <a:path w="2240" h="6698" extrusionOk="0">
                  <a:moveTo>
                    <a:pt x="272" y="6593"/>
                  </a:moveTo>
                  <a:cubicBezTo>
                    <a:pt x="272" y="6593"/>
                    <a:pt x="272" y="6593"/>
                    <a:pt x="272" y="6593"/>
                  </a:cubicBezTo>
                  <a:cubicBezTo>
                    <a:pt x="272" y="6593"/>
                    <a:pt x="272" y="6593"/>
                    <a:pt x="272" y="6593"/>
                  </a:cubicBezTo>
                  <a:close/>
                  <a:moveTo>
                    <a:pt x="877" y="0"/>
                  </a:moveTo>
                  <a:cubicBezTo>
                    <a:pt x="644" y="0"/>
                    <a:pt x="276" y="589"/>
                    <a:pt x="377" y="1216"/>
                  </a:cubicBezTo>
                  <a:cubicBezTo>
                    <a:pt x="482" y="1865"/>
                    <a:pt x="105" y="2660"/>
                    <a:pt x="377" y="3539"/>
                  </a:cubicBezTo>
                  <a:cubicBezTo>
                    <a:pt x="628" y="4438"/>
                    <a:pt x="1" y="5819"/>
                    <a:pt x="272" y="6593"/>
                  </a:cubicBezTo>
                  <a:lnTo>
                    <a:pt x="272" y="6593"/>
                  </a:lnTo>
                  <a:cubicBezTo>
                    <a:pt x="282" y="6585"/>
                    <a:pt x="633" y="6453"/>
                    <a:pt x="1037" y="6453"/>
                  </a:cubicBezTo>
                  <a:cubicBezTo>
                    <a:pt x="1304" y="6453"/>
                    <a:pt x="1592" y="6510"/>
                    <a:pt x="1821" y="6698"/>
                  </a:cubicBezTo>
                  <a:cubicBezTo>
                    <a:pt x="1821" y="6698"/>
                    <a:pt x="2239" y="6300"/>
                    <a:pt x="1821" y="5568"/>
                  </a:cubicBezTo>
                  <a:cubicBezTo>
                    <a:pt x="1402" y="4857"/>
                    <a:pt x="1570" y="3371"/>
                    <a:pt x="1549" y="2869"/>
                  </a:cubicBezTo>
                  <a:cubicBezTo>
                    <a:pt x="1486" y="2367"/>
                    <a:pt x="1339" y="1886"/>
                    <a:pt x="1109" y="1425"/>
                  </a:cubicBezTo>
                  <a:cubicBezTo>
                    <a:pt x="963" y="1153"/>
                    <a:pt x="1130" y="65"/>
                    <a:pt x="900" y="2"/>
                  </a:cubicBezTo>
                  <a:cubicBezTo>
                    <a:pt x="893" y="1"/>
                    <a:pt x="885" y="0"/>
                    <a:pt x="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96525" y="2878350"/>
              <a:ext cx="56800" cy="210775"/>
            </a:xfrm>
            <a:custGeom>
              <a:avLst/>
              <a:gdLst/>
              <a:ahLst/>
              <a:cxnLst/>
              <a:rect l="l" t="t" r="r" b="b"/>
              <a:pathLst>
                <a:path w="2272" h="8431" extrusionOk="0">
                  <a:moveTo>
                    <a:pt x="802" y="1"/>
                  </a:moveTo>
                  <a:cubicBezTo>
                    <a:pt x="347" y="1"/>
                    <a:pt x="1" y="276"/>
                    <a:pt x="138" y="892"/>
                  </a:cubicBezTo>
                  <a:cubicBezTo>
                    <a:pt x="326" y="1813"/>
                    <a:pt x="284" y="4512"/>
                    <a:pt x="242" y="5391"/>
                  </a:cubicBezTo>
                  <a:cubicBezTo>
                    <a:pt x="200" y="6290"/>
                    <a:pt x="75" y="7692"/>
                    <a:pt x="451" y="8132"/>
                  </a:cubicBezTo>
                  <a:cubicBezTo>
                    <a:pt x="660" y="8373"/>
                    <a:pt x="983" y="8430"/>
                    <a:pt x="1243" y="8430"/>
                  </a:cubicBezTo>
                  <a:cubicBezTo>
                    <a:pt x="1480" y="8430"/>
                    <a:pt x="1665" y="8383"/>
                    <a:pt x="1665" y="8383"/>
                  </a:cubicBezTo>
                  <a:cubicBezTo>
                    <a:pt x="1958" y="8048"/>
                    <a:pt x="2000" y="7588"/>
                    <a:pt x="1811" y="7190"/>
                  </a:cubicBezTo>
                  <a:cubicBezTo>
                    <a:pt x="1518" y="6437"/>
                    <a:pt x="1456" y="4428"/>
                    <a:pt x="1560" y="3675"/>
                  </a:cubicBezTo>
                  <a:cubicBezTo>
                    <a:pt x="1665" y="2943"/>
                    <a:pt x="2272" y="641"/>
                    <a:pt x="1560" y="223"/>
                  </a:cubicBezTo>
                  <a:cubicBezTo>
                    <a:pt x="1314" y="78"/>
                    <a:pt x="104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797325" y="2731350"/>
              <a:ext cx="54425" cy="141650"/>
            </a:xfrm>
            <a:custGeom>
              <a:avLst/>
              <a:gdLst/>
              <a:ahLst/>
              <a:cxnLst/>
              <a:rect l="l" t="t" r="r" b="b"/>
              <a:pathLst>
                <a:path w="2177" h="5666" extrusionOk="0">
                  <a:moveTo>
                    <a:pt x="934" y="1"/>
                  </a:moveTo>
                  <a:cubicBezTo>
                    <a:pt x="450" y="1"/>
                    <a:pt x="608" y="490"/>
                    <a:pt x="608" y="1102"/>
                  </a:cubicBezTo>
                  <a:cubicBezTo>
                    <a:pt x="608" y="1792"/>
                    <a:pt x="650" y="3634"/>
                    <a:pt x="315" y="4471"/>
                  </a:cubicBezTo>
                  <a:cubicBezTo>
                    <a:pt x="1" y="5308"/>
                    <a:pt x="189" y="5454"/>
                    <a:pt x="461" y="5600"/>
                  </a:cubicBezTo>
                  <a:cubicBezTo>
                    <a:pt x="552" y="5649"/>
                    <a:pt x="705" y="5666"/>
                    <a:pt x="870" y="5666"/>
                  </a:cubicBezTo>
                  <a:cubicBezTo>
                    <a:pt x="1198" y="5666"/>
                    <a:pt x="1570" y="5600"/>
                    <a:pt x="1570" y="5600"/>
                  </a:cubicBezTo>
                  <a:cubicBezTo>
                    <a:pt x="2031" y="5328"/>
                    <a:pt x="2177" y="4722"/>
                    <a:pt x="1884" y="4282"/>
                  </a:cubicBezTo>
                  <a:cubicBezTo>
                    <a:pt x="1445" y="3383"/>
                    <a:pt x="1738" y="1395"/>
                    <a:pt x="1884" y="851"/>
                  </a:cubicBezTo>
                  <a:cubicBezTo>
                    <a:pt x="2051" y="307"/>
                    <a:pt x="1758" y="139"/>
                    <a:pt x="1089" y="14"/>
                  </a:cubicBezTo>
                  <a:cubicBezTo>
                    <a:pt x="1031" y="5"/>
                    <a:pt x="980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804125" y="2564825"/>
              <a:ext cx="50250" cy="167925"/>
            </a:xfrm>
            <a:custGeom>
              <a:avLst/>
              <a:gdLst/>
              <a:ahLst/>
              <a:cxnLst/>
              <a:rect l="l" t="t" r="r" b="b"/>
              <a:pathLst>
                <a:path w="2010" h="6717" extrusionOk="0">
                  <a:moveTo>
                    <a:pt x="817" y="0"/>
                  </a:moveTo>
                  <a:cubicBezTo>
                    <a:pt x="817" y="0"/>
                    <a:pt x="315" y="523"/>
                    <a:pt x="461" y="1088"/>
                  </a:cubicBezTo>
                  <a:cubicBezTo>
                    <a:pt x="608" y="1674"/>
                    <a:pt x="43" y="1946"/>
                    <a:pt x="294" y="2699"/>
                  </a:cubicBezTo>
                  <a:cubicBezTo>
                    <a:pt x="566" y="3453"/>
                    <a:pt x="461" y="4562"/>
                    <a:pt x="231" y="5650"/>
                  </a:cubicBezTo>
                  <a:cubicBezTo>
                    <a:pt x="1" y="6717"/>
                    <a:pt x="545" y="6507"/>
                    <a:pt x="1612" y="6570"/>
                  </a:cubicBezTo>
                  <a:cubicBezTo>
                    <a:pt x="1947" y="6277"/>
                    <a:pt x="2010" y="5775"/>
                    <a:pt x="1759" y="5419"/>
                  </a:cubicBezTo>
                  <a:cubicBezTo>
                    <a:pt x="1319" y="4771"/>
                    <a:pt x="1696" y="3746"/>
                    <a:pt x="1612" y="3139"/>
                  </a:cubicBezTo>
                  <a:cubicBezTo>
                    <a:pt x="1528" y="2532"/>
                    <a:pt x="1026" y="1632"/>
                    <a:pt x="1047" y="1214"/>
                  </a:cubicBezTo>
                  <a:cubicBezTo>
                    <a:pt x="1089" y="795"/>
                    <a:pt x="1005" y="377"/>
                    <a:pt x="8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842325" y="2900275"/>
              <a:ext cx="85800" cy="208575"/>
            </a:xfrm>
            <a:custGeom>
              <a:avLst/>
              <a:gdLst/>
              <a:ahLst/>
              <a:cxnLst/>
              <a:rect l="l" t="t" r="r" b="b"/>
              <a:pathLst>
                <a:path w="3432" h="8343" extrusionOk="0">
                  <a:moveTo>
                    <a:pt x="1972" y="0"/>
                  </a:moveTo>
                  <a:cubicBezTo>
                    <a:pt x="1495" y="0"/>
                    <a:pt x="1360" y="506"/>
                    <a:pt x="1360" y="1564"/>
                  </a:cubicBezTo>
                  <a:cubicBezTo>
                    <a:pt x="1360" y="2924"/>
                    <a:pt x="1151" y="5246"/>
                    <a:pt x="837" y="5686"/>
                  </a:cubicBezTo>
                  <a:cubicBezTo>
                    <a:pt x="544" y="6125"/>
                    <a:pt x="0" y="7192"/>
                    <a:pt x="231" y="7694"/>
                  </a:cubicBezTo>
                  <a:cubicBezTo>
                    <a:pt x="482" y="8196"/>
                    <a:pt x="1172" y="8343"/>
                    <a:pt x="1172" y="8343"/>
                  </a:cubicBezTo>
                  <a:cubicBezTo>
                    <a:pt x="1172" y="8343"/>
                    <a:pt x="2051" y="8238"/>
                    <a:pt x="1988" y="6962"/>
                  </a:cubicBezTo>
                  <a:cubicBezTo>
                    <a:pt x="1925" y="5686"/>
                    <a:pt x="2260" y="2693"/>
                    <a:pt x="2511" y="2128"/>
                  </a:cubicBezTo>
                  <a:cubicBezTo>
                    <a:pt x="2783" y="1543"/>
                    <a:pt x="3432" y="559"/>
                    <a:pt x="2511" y="141"/>
                  </a:cubicBezTo>
                  <a:cubicBezTo>
                    <a:pt x="2296" y="48"/>
                    <a:pt x="2118" y="0"/>
                    <a:pt x="19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882600" y="2788850"/>
              <a:ext cx="57575" cy="117050"/>
            </a:xfrm>
            <a:custGeom>
              <a:avLst/>
              <a:gdLst/>
              <a:ahLst/>
              <a:cxnLst/>
              <a:rect l="l" t="t" r="r" b="b"/>
              <a:pathLst>
                <a:path w="2303" h="4682" extrusionOk="0">
                  <a:moveTo>
                    <a:pt x="1102" y="1"/>
                  </a:moveTo>
                  <a:cubicBezTo>
                    <a:pt x="1021" y="1"/>
                    <a:pt x="969" y="53"/>
                    <a:pt x="963" y="183"/>
                  </a:cubicBezTo>
                  <a:cubicBezTo>
                    <a:pt x="942" y="664"/>
                    <a:pt x="1047" y="1292"/>
                    <a:pt x="586" y="1961"/>
                  </a:cubicBezTo>
                  <a:cubicBezTo>
                    <a:pt x="126" y="2610"/>
                    <a:pt x="0" y="4012"/>
                    <a:pt x="189" y="4221"/>
                  </a:cubicBezTo>
                  <a:cubicBezTo>
                    <a:pt x="377" y="4451"/>
                    <a:pt x="1465" y="4681"/>
                    <a:pt x="1465" y="4681"/>
                  </a:cubicBezTo>
                  <a:cubicBezTo>
                    <a:pt x="1465" y="4681"/>
                    <a:pt x="1800" y="4096"/>
                    <a:pt x="1612" y="3008"/>
                  </a:cubicBezTo>
                  <a:cubicBezTo>
                    <a:pt x="1423" y="1899"/>
                    <a:pt x="2302" y="999"/>
                    <a:pt x="1988" y="643"/>
                  </a:cubicBezTo>
                  <a:cubicBezTo>
                    <a:pt x="1744" y="383"/>
                    <a:pt x="1321" y="1"/>
                    <a:pt x="1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908225" y="2668025"/>
              <a:ext cx="47625" cy="127500"/>
            </a:xfrm>
            <a:custGeom>
              <a:avLst/>
              <a:gdLst/>
              <a:ahLst/>
              <a:cxnLst/>
              <a:rect l="l" t="t" r="r" b="b"/>
              <a:pathLst>
                <a:path w="1905" h="5100" extrusionOk="0">
                  <a:moveTo>
                    <a:pt x="1197" y="0"/>
                  </a:moveTo>
                  <a:cubicBezTo>
                    <a:pt x="969" y="0"/>
                    <a:pt x="911" y="632"/>
                    <a:pt x="838" y="1019"/>
                  </a:cubicBezTo>
                  <a:cubicBezTo>
                    <a:pt x="775" y="1480"/>
                    <a:pt x="587" y="1626"/>
                    <a:pt x="649" y="1856"/>
                  </a:cubicBezTo>
                  <a:cubicBezTo>
                    <a:pt x="691" y="1961"/>
                    <a:pt x="775" y="2024"/>
                    <a:pt x="859" y="2087"/>
                  </a:cubicBezTo>
                  <a:cubicBezTo>
                    <a:pt x="848" y="2085"/>
                    <a:pt x="837" y="2085"/>
                    <a:pt x="827" y="2085"/>
                  </a:cubicBezTo>
                  <a:cubicBezTo>
                    <a:pt x="652" y="2085"/>
                    <a:pt x="505" y="2245"/>
                    <a:pt x="545" y="2442"/>
                  </a:cubicBezTo>
                  <a:cubicBezTo>
                    <a:pt x="566" y="2986"/>
                    <a:pt x="670" y="3488"/>
                    <a:pt x="335" y="4012"/>
                  </a:cubicBezTo>
                  <a:cubicBezTo>
                    <a:pt x="1" y="4535"/>
                    <a:pt x="482" y="4911"/>
                    <a:pt x="1026" y="5100"/>
                  </a:cubicBezTo>
                  <a:cubicBezTo>
                    <a:pt x="1026" y="5100"/>
                    <a:pt x="1486" y="4911"/>
                    <a:pt x="1361" y="4053"/>
                  </a:cubicBezTo>
                  <a:cubicBezTo>
                    <a:pt x="1214" y="3196"/>
                    <a:pt x="1905" y="2463"/>
                    <a:pt x="1612" y="2275"/>
                  </a:cubicBezTo>
                  <a:cubicBezTo>
                    <a:pt x="1570" y="2254"/>
                    <a:pt x="1528" y="2233"/>
                    <a:pt x="1486" y="2212"/>
                  </a:cubicBezTo>
                  <a:cubicBezTo>
                    <a:pt x="1570" y="2170"/>
                    <a:pt x="1633" y="2107"/>
                    <a:pt x="1675" y="2024"/>
                  </a:cubicBezTo>
                  <a:cubicBezTo>
                    <a:pt x="1675" y="1773"/>
                    <a:pt x="1654" y="1501"/>
                    <a:pt x="1570" y="1271"/>
                  </a:cubicBezTo>
                  <a:cubicBezTo>
                    <a:pt x="1444" y="768"/>
                    <a:pt x="1591" y="245"/>
                    <a:pt x="1298" y="36"/>
                  </a:cubicBezTo>
                  <a:cubicBezTo>
                    <a:pt x="1261" y="11"/>
                    <a:pt x="1227" y="0"/>
                    <a:pt x="11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4"/>
          <p:cNvSpPr/>
          <p:nvPr/>
        </p:nvSpPr>
        <p:spPr>
          <a:xfrm>
            <a:off x="7955395" y="592130"/>
            <a:ext cx="302532" cy="341377"/>
          </a:xfrm>
          <a:custGeom>
            <a:avLst/>
            <a:gdLst/>
            <a:ahLst/>
            <a:cxnLst/>
            <a:rect l="l" t="t" r="r" b="b"/>
            <a:pathLst>
              <a:path w="28676" h="32358" extrusionOk="0">
                <a:moveTo>
                  <a:pt x="10484" y="15899"/>
                </a:moveTo>
                <a:cubicBezTo>
                  <a:pt x="11981" y="16129"/>
                  <a:pt x="13736" y="17269"/>
                  <a:pt x="14997" y="16429"/>
                </a:cubicBezTo>
                <a:cubicBezTo>
                  <a:pt x="16251" y="15594"/>
                  <a:pt x="16061" y="13194"/>
                  <a:pt x="15262" y="11916"/>
                </a:cubicBezTo>
                <a:cubicBezTo>
                  <a:pt x="13364" y="8881"/>
                  <a:pt x="4136" y="9966"/>
                  <a:pt x="4643" y="13509"/>
                </a:cubicBezTo>
                <a:cubicBezTo>
                  <a:pt x="5555" y="19880"/>
                  <a:pt x="16600" y="20594"/>
                  <a:pt x="22961" y="19615"/>
                </a:cubicBezTo>
                <a:cubicBezTo>
                  <a:pt x="25091" y="19287"/>
                  <a:pt x="25492" y="15625"/>
                  <a:pt x="25085" y="13509"/>
                </a:cubicBezTo>
                <a:cubicBezTo>
                  <a:pt x="23912" y="7411"/>
                  <a:pt x="15621" y="3056"/>
                  <a:pt x="9422" y="3421"/>
                </a:cubicBezTo>
                <a:cubicBezTo>
                  <a:pt x="5393" y="3658"/>
                  <a:pt x="2461" y="8970"/>
                  <a:pt x="1989" y="12978"/>
                </a:cubicBezTo>
                <a:cubicBezTo>
                  <a:pt x="1258" y="19192"/>
                  <a:pt x="12312" y="23231"/>
                  <a:pt x="18448" y="22004"/>
                </a:cubicBezTo>
                <a:cubicBezTo>
                  <a:pt x="22405" y="21213"/>
                  <a:pt x="26003" y="18075"/>
                  <a:pt x="28005" y="14571"/>
                </a:cubicBezTo>
                <a:cubicBezTo>
                  <a:pt x="32218" y="7198"/>
                  <a:pt x="14795" y="-2267"/>
                  <a:pt x="6767" y="501"/>
                </a:cubicBezTo>
                <a:cubicBezTo>
                  <a:pt x="294" y="2732"/>
                  <a:pt x="-1800" y="14541"/>
                  <a:pt x="1723" y="20412"/>
                </a:cubicBezTo>
                <a:cubicBezTo>
                  <a:pt x="6062" y="27643"/>
                  <a:pt x="15601" y="31936"/>
                  <a:pt x="24023" y="32358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1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Jenis-jenis sel pada manusia</a:t>
            </a:r>
            <a:endParaRPr dirty="0"/>
          </a:p>
        </p:txBody>
      </p:sp>
      <p:sp>
        <p:nvSpPr>
          <p:cNvPr id="889" name="Google Shape;889;p41"/>
          <p:cNvSpPr/>
          <p:nvPr/>
        </p:nvSpPr>
        <p:spPr>
          <a:xfrm>
            <a:off x="2290325" y="965500"/>
            <a:ext cx="1635160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0" name="Google Shape;890;p41"/>
          <p:cNvSpPr/>
          <p:nvPr/>
        </p:nvSpPr>
        <p:spPr>
          <a:xfrm>
            <a:off x="1063925" y="4323150"/>
            <a:ext cx="2173575" cy="646450"/>
          </a:xfrm>
          <a:custGeom>
            <a:avLst/>
            <a:gdLst/>
            <a:ahLst/>
            <a:cxnLst/>
            <a:rect l="l" t="t" r="r" b="b"/>
            <a:pathLst>
              <a:path w="86943" h="25858" extrusionOk="0">
                <a:moveTo>
                  <a:pt x="0" y="25858"/>
                </a:moveTo>
                <a:cubicBezTo>
                  <a:pt x="1809" y="9590"/>
                  <a:pt x="27481" y="4040"/>
                  <a:pt x="43847" y="3748"/>
                </a:cubicBezTo>
                <a:cubicBezTo>
                  <a:pt x="52844" y="3587"/>
                  <a:pt x="64317" y="3207"/>
                  <a:pt x="70079" y="10119"/>
                </a:cubicBezTo>
                <a:cubicBezTo>
                  <a:pt x="72873" y="13470"/>
                  <a:pt x="56136" y="19268"/>
                  <a:pt x="58087" y="15365"/>
                </a:cubicBezTo>
                <a:cubicBezTo>
                  <a:pt x="62959" y="5618"/>
                  <a:pt x="76046" y="0"/>
                  <a:pt x="8694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91" name="Google Shape;891;p41"/>
          <p:cNvSpPr/>
          <p:nvPr/>
        </p:nvSpPr>
        <p:spPr>
          <a:xfrm>
            <a:off x="7468794" y="674550"/>
            <a:ext cx="631350" cy="446250"/>
          </a:xfrm>
          <a:custGeom>
            <a:avLst/>
            <a:gdLst/>
            <a:ahLst/>
            <a:cxnLst/>
            <a:rect l="l" t="t" r="r" b="b"/>
            <a:pathLst>
              <a:path w="25254" h="17850" extrusionOk="0">
                <a:moveTo>
                  <a:pt x="17540" y="0"/>
                </a:moveTo>
                <a:cubicBezTo>
                  <a:pt x="14722" y="3664"/>
                  <a:pt x="8599" y="11846"/>
                  <a:pt x="13043" y="13117"/>
                </a:cubicBezTo>
                <a:cubicBezTo>
                  <a:pt x="15597" y="13847"/>
                  <a:pt x="21345" y="9188"/>
                  <a:pt x="19039" y="7870"/>
                </a:cubicBezTo>
                <a:cubicBezTo>
                  <a:pt x="16224" y="6261"/>
                  <a:pt x="8645" y="7417"/>
                  <a:pt x="9671" y="10493"/>
                </a:cubicBezTo>
                <a:cubicBezTo>
                  <a:pt x="10417" y="12729"/>
                  <a:pt x="17688" y="7958"/>
                  <a:pt x="15667" y="6746"/>
                </a:cubicBezTo>
                <a:cubicBezTo>
                  <a:pt x="13260" y="5302"/>
                  <a:pt x="10604" y="9744"/>
                  <a:pt x="7797" y="9744"/>
                </a:cubicBezTo>
                <a:cubicBezTo>
                  <a:pt x="5919" y="9744"/>
                  <a:pt x="8750" y="5451"/>
                  <a:pt x="7422" y="4123"/>
                </a:cubicBezTo>
                <a:cubicBezTo>
                  <a:pt x="6094" y="2795"/>
                  <a:pt x="3431" y="2816"/>
                  <a:pt x="1801" y="3748"/>
                </a:cubicBezTo>
                <a:cubicBezTo>
                  <a:pt x="633" y="4415"/>
                  <a:pt x="-559" y="6462"/>
                  <a:pt x="302" y="7495"/>
                </a:cubicBezTo>
                <a:cubicBezTo>
                  <a:pt x="4301" y="12294"/>
                  <a:pt x="12893" y="8988"/>
                  <a:pt x="19039" y="7870"/>
                </a:cubicBezTo>
                <a:cubicBezTo>
                  <a:pt x="21025" y="7509"/>
                  <a:pt x="25563" y="7428"/>
                  <a:pt x="24661" y="5622"/>
                </a:cubicBezTo>
                <a:cubicBezTo>
                  <a:pt x="22488" y="1269"/>
                  <a:pt x="11477" y="13049"/>
                  <a:pt x="14917" y="16489"/>
                </a:cubicBezTo>
                <a:cubicBezTo>
                  <a:pt x="16814" y="18386"/>
                  <a:pt x="20141" y="14639"/>
                  <a:pt x="22038" y="12742"/>
                </a:cubicBezTo>
                <a:cubicBezTo>
                  <a:pt x="22977" y="11803"/>
                  <a:pt x="25254" y="8556"/>
                  <a:pt x="24661" y="9744"/>
                </a:cubicBezTo>
                <a:cubicBezTo>
                  <a:pt x="23408" y="12256"/>
                  <a:pt x="20777" y="14950"/>
                  <a:pt x="21663" y="17614"/>
                </a:cubicBezTo>
                <a:cubicBezTo>
                  <a:pt x="21947" y="18469"/>
                  <a:pt x="23014" y="16254"/>
                  <a:pt x="23162" y="15365"/>
                </a:cubicBezTo>
                <a:cubicBezTo>
                  <a:pt x="23586" y="12825"/>
                  <a:pt x="23348" y="9415"/>
                  <a:pt x="21288" y="7870"/>
                </a:cubicBezTo>
                <a:cubicBezTo>
                  <a:pt x="18176" y="5536"/>
                  <a:pt x="7935" y="3264"/>
                  <a:pt x="9671" y="6746"/>
                </a:cubicBezTo>
                <a:cubicBezTo>
                  <a:pt x="10323" y="8054"/>
                  <a:pt x="12595" y="6085"/>
                  <a:pt x="13793" y="5247"/>
                </a:cubicBezTo>
                <a:cubicBezTo>
                  <a:pt x="14991" y="4409"/>
                  <a:pt x="16726" y="1412"/>
                  <a:pt x="15292" y="1125"/>
                </a:cubicBezTo>
                <a:cubicBezTo>
                  <a:pt x="11120" y="291"/>
                  <a:pt x="6309" y="5183"/>
                  <a:pt x="5548" y="9369"/>
                </a:cubicBezTo>
                <a:cubicBezTo>
                  <a:pt x="5230" y="11116"/>
                  <a:pt x="7146" y="13491"/>
                  <a:pt x="8921" y="1349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92" name="Google Shape;892;p41"/>
          <p:cNvGrpSpPr/>
          <p:nvPr/>
        </p:nvGrpSpPr>
        <p:grpSpPr>
          <a:xfrm rot="1269848">
            <a:off x="8215783" y="3580238"/>
            <a:ext cx="192205" cy="1252253"/>
            <a:chOff x="1947300" y="3859400"/>
            <a:chExt cx="229325" cy="1494100"/>
          </a:xfrm>
        </p:grpSpPr>
        <p:sp>
          <p:nvSpPr>
            <p:cNvPr id="893" name="Google Shape;893;p41"/>
            <p:cNvSpPr/>
            <p:nvPr/>
          </p:nvSpPr>
          <p:spPr>
            <a:xfrm>
              <a:off x="1947300" y="3859400"/>
              <a:ext cx="223975" cy="772425"/>
            </a:xfrm>
            <a:custGeom>
              <a:avLst/>
              <a:gdLst/>
              <a:ahLst/>
              <a:cxnLst/>
              <a:rect l="l" t="t" r="r" b="b"/>
              <a:pathLst>
                <a:path w="8959" h="30897" extrusionOk="0">
                  <a:moveTo>
                    <a:pt x="5820" y="0"/>
                  </a:moveTo>
                  <a:cubicBezTo>
                    <a:pt x="5207" y="0"/>
                    <a:pt x="4566" y="199"/>
                    <a:pt x="4027" y="652"/>
                  </a:cubicBezTo>
                  <a:cubicBezTo>
                    <a:pt x="3533" y="322"/>
                    <a:pt x="2984" y="178"/>
                    <a:pt x="2455" y="178"/>
                  </a:cubicBezTo>
                  <a:cubicBezTo>
                    <a:pt x="1169" y="178"/>
                    <a:pt x="1" y="1032"/>
                    <a:pt x="30" y="2158"/>
                  </a:cubicBezTo>
                  <a:cubicBezTo>
                    <a:pt x="30" y="3790"/>
                    <a:pt x="1976" y="4209"/>
                    <a:pt x="1976" y="4209"/>
                  </a:cubicBezTo>
                  <a:lnTo>
                    <a:pt x="2562" y="26911"/>
                  </a:lnTo>
                  <a:cubicBezTo>
                    <a:pt x="2562" y="26911"/>
                    <a:pt x="679" y="27497"/>
                    <a:pt x="805" y="29129"/>
                  </a:cubicBezTo>
                  <a:cubicBezTo>
                    <a:pt x="915" y="30176"/>
                    <a:pt x="1995" y="30896"/>
                    <a:pt x="3168" y="30896"/>
                  </a:cubicBezTo>
                  <a:cubicBezTo>
                    <a:pt x="3777" y="30896"/>
                    <a:pt x="4411" y="30702"/>
                    <a:pt x="4947" y="30259"/>
                  </a:cubicBezTo>
                  <a:cubicBezTo>
                    <a:pt x="5438" y="30592"/>
                    <a:pt x="5981" y="30737"/>
                    <a:pt x="6505" y="30737"/>
                  </a:cubicBezTo>
                  <a:cubicBezTo>
                    <a:pt x="7791" y="30737"/>
                    <a:pt x="8959" y="29861"/>
                    <a:pt x="8944" y="28731"/>
                  </a:cubicBezTo>
                  <a:cubicBezTo>
                    <a:pt x="8944" y="27120"/>
                    <a:pt x="6977" y="26702"/>
                    <a:pt x="6977" y="26702"/>
                  </a:cubicBezTo>
                  <a:lnTo>
                    <a:pt x="6412" y="4000"/>
                  </a:lnTo>
                  <a:cubicBezTo>
                    <a:pt x="6412" y="4000"/>
                    <a:pt x="8295" y="3393"/>
                    <a:pt x="8149" y="1782"/>
                  </a:cubicBezTo>
                  <a:cubicBezTo>
                    <a:pt x="8066" y="724"/>
                    <a:pt x="6992" y="0"/>
                    <a:pt x="582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1956425" y="4626850"/>
              <a:ext cx="114575" cy="721250"/>
            </a:xfrm>
            <a:custGeom>
              <a:avLst/>
              <a:gdLst/>
              <a:ahLst/>
              <a:cxnLst/>
              <a:rect l="l" t="t" r="r" b="b"/>
              <a:pathLst>
                <a:path w="4583" h="28850" extrusionOk="0">
                  <a:moveTo>
                    <a:pt x="1230" y="1"/>
                  </a:moveTo>
                  <a:cubicBezTo>
                    <a:pt x="339" y="1"/>
                    <a:pt x="1079" y="1965"/>
                    <a:pt x="1277" y="3013"/>
                  </a:cubicBezTo>
                  <a:cubicBezTo>
                    <a:pt x="1779" y="5461"/>
                    <a:pt x="126" y="13349"/>
                    <a:pt x="84" y="16049"/>
                  </a:cubicBezTo>
                  <a:cubicBezTo>
                    <a:pt x="0" y="18769"/>
                    <a:pt x="628" y="25443"/>
                    <a:pt x="440" y="27075"/>
                  </a:cubicBezTo>
                  <a:cubicBezTo>
                    <a:pt x="287" y="28380"/>
                    <a:pt x="972" y="28738"/>
                    <a:pt x="1382" y="28738"/>
                  </a:cubicBezTo>
                  <a:cubicBezTo>
                    <a:pt x="1478" y="28738"/>
                    <a:pt x="1560" y="28718"/>
                    <a:pt x="1611" y="28686"/>
                  </a:cubicBezTo>
                  <a:cubicBezTo>
                    <a:pt x="1644" y="28671"/>
                    <a:pt x="1681" y="28665"/>
                    <a:pt x="1722" y="28665"/>
                  </a:cubicBezTo>
                  <a:cubicBezTo>
                    <a:pt x="1941" y="28665"/>
                    <a:pt x="2269" y="28849"/>
                    <a:pt x="2595" y="28849"/>
                  </a:cubicBezTo>
                  <a:cubicBezTo>
                    <a:pt x="2793" y="28849"/>
                    <a:pt x="2989" y="28781"/>
                    <a:pt x="3160" y="28561"/>
                  </a:cubicBezTo>
                  <a:cubicBezTo>
                    <a:pt x="3662" y="27891"/>
                    <a:pt x="2406" y="23204"/>
                    <a:pt x="2302" y="18392"/>
                  </a:cubicBezTo>
                  <a:cubicBezTo>
                    <a:pt x="2197" y="13580"/>
                    <a:pt x="3369" y="12931"/>
                    <a:pt x="3976" y="8495"/>
                  </a:cubicBezTo>
                  <a:cubicBezTo>
                    <a:pt x="4582" y="4080"/>
                    <a:pt x="4227" y="712"/>
                    <a:pt x="4227" y="712"/>
                  </a:cubicBezTo>
                  <a:lnTo>
                    <a:pt x="4227" y="712"/>
                  </a:lnTo>
                  <a:cubicBezTo>
                    <a:pt x="4099" y="750"/>
                    <a:pt x="3970" y="767"/>
                    <a:pt x="3840" y="767"/>
                  </a:cubicBezTo>
                  <a:cubicBezTo>
                    <a:pt x="3121" y="767"/>
                    <a:pt x="2359" y="251"/>
                    <a:pt x="1402" y="21"/>
                  </a:cubicBezTo>
                  <a:cubicBezTo>
                    <a:pt x="1339" y="7"/>
                    <a:pt x="1282" y="1"/>
                    <a:pt x="12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2060000" y="4634325"/>
              <a:ext cx="116625" cy="719175"/>
            </a:xfrm>
            <a:custGeom>
              <a:avLst/>
              <a:gdLst/>
              <a:ahLst/>
              <a:cxnLst/>
              <a:rect l="l" t="t" r="r" b="b"/>
              <a:pathLst>
                <a:path w="4665" h="28767" extrusionOk="0">
                  <a:moveTo>
                    <a:pt x="3748" y="0"/>
                  </a:moveTo>
                  <a:cubicBezTo>
                    <a:pt x="3703" y="0"/>
                    <a:pt x="3653" y="5"/>
                    <a:pt x="3599" y="15"/>
                  </a:cubicBezTo>
                  <a:cubicBezTo>
                    <a:pt x="2659" y="186"/>
                    <a:pt x="1887" y="636"/>
                    <a:pt x="1191" y="636"/>
                  </a:cubicBezTo>
                  <a:cubicBezTo>
                    <a:pt x="1035" y="636"/>
                    <a:pt x="882" y="613"/>
                    <a:pt x="732" y="559"/>
                  </a:cubicBezTo>
                  <a:cubicBezTo>
                    <a:pt x="732" y="559"/>
                    <a:pt x="209" y="3907"/>
                    <a:pt x="628" y="8364"/>
                  </a:cubicBezTo>
                  <a:cubicBezTo>
                    <a:pt x="1025" y="12799"/>
                    <a:pt x="2155" y="13511"/>
                    <a:pt x="1841" y="18323"/>
                  </a:cubicBezTo>
                  <a:cubicBezTo>
                    <a:pt x="1507" y="23115"/>
                    <a:pt x="0" y="27739"/>
                    <a:pt x="481" y="28450"/>
                  </a:cubicBezTo>
                  <a:cubicBezTo>
                    <a:pt x="658" y="28695"/>
                    <a:pt x="870" y="28767"/>
                    <a:pt x="1084" y="28767"/>
                  </a:cubicBezTo>
                  <a:cubicBezTo>
                    <a:pt x="1379" y="28767"/>
                    <a:pt x="1676" y="28630"/>
                    <a:pt x="1877" y="28630"/>
                  </a:cubicBezTo>
                  <a:cubicBezTo>
                    <a:pt x="1927" y="28630"/>
                    <a:pt x="1972" y="28638"/>
                    <a:pt x="2009" y="28659"/>
                  </a:cubicBezTo>
                  <a:cubicBezTo>
                    <a:pt x="2062" y="28688"/>
                    <a:pt x="2146" y="28707"/>
                    <a:pt x="2245" y="28707"/>
                  </a:cubicBezTo>
                  <a:cubicBezTo>
                    <a:pt x="2655" y="28707"/>
                    <a:pt x="3331" y="28386"/>
                    <a:pt x="3264" y="27090"/>
                  </a:cubicBezTo>
                  <a:cubicBezTo>
                    <a:pt x="3180" y="25458"/>
                    <a:pt x="4122" y="18825"/>
                    <a:pt x="4164" y="16105"/>
                  </a:cubicBezTo>
                  <a:cubicBezTo>
                    <a:pt x="4227" y="13385"/>
                    <a:pt x="2929" y="5434"/>
                    <a:pt x="3578" y="3007"/>
                  </a:cubicBezTo>
                  <a:cubicBezTo>
                    <a:pt x="3817" y="1950"/>
                    <a:pt x="4665" y="0"/>
                    <a:pt x="37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1"/>
          <p:cNvSpPr/>
          <p:nvPr/>
        </p:nvSpPr>
        <p:spPr>
          <a:xfrm>
            <a:off x="5171600" y="508176"/>
            <a:ext cx="702675" cy="664450"/>
          </a:xfrm>
          <a:custGeom>
            <a:avLst/>
            <a:gdLst/>
            <a:ahLst/>
            <a:cxnLst/>
            <a:rect l="l" t="t" r="r" b="b"/>
            <a:pathLst>
              <a:path w="28107" h="26578" extrusionOk="0">
                <a:moveTo>
                  <a:pt x="0" y="17898"/>
                </a:moveTo>
                <a:cubicBezTo>
                  <a:pt x="0" y="21090"/>
                  <a:pt x="2615" y="28400"/>
                  <a:pt x="4872" y="26143"/>
                </a:cubicBezTo>
                <a:cubicBezTo>
                  <a:pt x="8151" y="22864"/>
                  <a:pt x="5996" y="16914"/>
                  <a:pt x="5996" y="12277"/>
                </a:cubicBezTo>
                <a:cubicBezTo>
                  <a:pt x="5996" y="8124"/>
                  <a:pt x="6338" y="-1574"/>
                  <a:pt x="2624" y="284"/>
                </a:cubicBezTo>
                <a:cubicBezTo>
                  <a:pt x="-633" y="1914"/>
                  <a:pt x="2441" y="7753"/>
                  <a:pt x="3748" y="11152"/>
                </a:cubicBezTo>
                <a:cubicBezTo>
                  <a:pt x="5431" y="15529"/>
                  <a:pt x="8922" y="23741"/>
                  <a:pt x="13117" y="21645"/>
                </a:cubicBezTo>
                <a:cubicBezTo>
                  <a:pt x="15946" y="20231"/>
                  <a:pt x="14618" y="11276"/>
                  <a:pt x="11618" y="12277"/>
                </a:cubicBezTo>
                <a:cubicBezTo>
                  <a:pt x="7429" y="13675"/>
                  <a:pt x="13658" y="24761"/>
                  <a:pt x="17988" y="23894"/>
                </a:cubicBezTo>
                <a:cubicBezTo>
                  <a:pt x="23990" y="22693"/>
                  <a:pt x="24109" y="5531"/>
                  <a:pt x="17988" y="5531"/>
                </a:cubicBezTo>
                <a:cubicBezTo>
                  <a:pt x="15985" y="5531"/>
                  <a:pt x="17039" y="9609"/>
                  <a:pt x="17614" y="11527"/>
                </a:cubicBezTo>
                <a:cubicBezTo>
                  <a:pt x="19061" y="16350"/>
                  <a:pt x="23603" y="20143"/>
                  <a:pt x="28107" y="2239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7" name="Google Shape;897;p41"/>
          <p:cNvSpPr/>
          <p:nvPr/>
        </p:nvSpPr>
        <p:spPr>
          <a:xfrm rot="10800000" flipH="1">
            <a:off x="5585357" y="3915684"/>
            <a:ext cx="2195740" cy="781837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772BA8-AA13-42ED-AA3D-AA3D3616405D}"/>
              </a:ext>
            </a:extLst>
          </p:cNvPr>
          <p:cNvSpPr/>
          <p:nvPr/>
        </p:nvSpPr>
        <p:spPr>
          <a:xfrm>
            <a:off x="934278" y="1358348"/>
            <a:ext cx="6467061" cy="664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cLaren" panose="020B0604020202020204" charset="0"/>
              </a:rPr>
              <a:t>Hasil proses </a:t>
            </a:r>
            <a:r>
              <a:rPr lang="en-US" dirty="0" err="1">
                <a:latin typeface="McLaren" panose="020B0604020202020204" charset="0"/>
              </a:rPr>
              <a:t>diferensiasi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sel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terdapat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beberapa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jenis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sel</a:t>
            </a:r>
            <a:r>
              <a:rPr lang="en-US" dirty="0">
                <a:latin typeface="McLaren" panose="020B0604020202020204" charset="0"/>
              </a:rPr>
              <a:t> pada </a:t>
            </a:r>
            <a:r>
              <a:rPr lang="en-US" dirty="0" err="1">
                <a:latin typeface="McLaren" panose="020B0604020202020204" charset="0"/>
              </a:rPr>
              <a:t>tubuh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manusia</a:t>
            </a:r>
            <a:r>
              <a:rPr lang="en-US" dirty="0">
                <a:latin typeface="McLaren" panose="020B0604020202020204" charset="0"/>
              </a:rPr>
              <a:t> yang </a:t>
            </a:r>
            <a:r>
              <a:rPr lang="en-US" dirty="0" err="1">
                <a:latin typeface="McLaren" panose="020B0604020202020204" charset="0"/>
              </a:rPr>
              <a:t>memiliki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fungsi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khusus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antara</a:t>
            </a:r>
            <a:r>
              <a:rPr lang="en-US" dirty="0">
                <a:latin typeface="McLaren" panose="020B0604020202020204" charset="0"/>
              </a:rPr>
              <a:t> lain: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E5348-F2F0-45CB-A73A-B27939459B6B}"/>
              </a:ext>
            </a:extLst>
          </p:cNvPr>
          <p:cNvSpPr txBox="1"/>
          <p:nvPr/>
        </p:nvSpPr>
        <p:spPr>
          <a:xfrm>
            <a:off x="934278" y="2378765"/>
            <a:ext cx="2398644" cy="176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cLaren" panose="020B0604020202020204" charset="0"/>
              </a:rPr>
              <a:t>Sel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otot</a:t>
            </a:r>
            <a:endParaRPr lang="en-US" dirty="0">
              <a:latin typeface="McLaren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cLaren" panose="020B0604020202020204" charset="0"/>
              </a:rPr>
              <a:t>Sel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saraf</a:t>
            </a:r>
            <a:endParaRPr lang="en-US" dirty="0">
              <a:latin typeface="McLaren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cLaren" panose="020B0604020202020204" charset="0"/>
              </a:rPr>
              <a:t>Sel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jaringan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epitel</a:t>
            </a:r>
            <a:endParaRPr lang="en-US" dirty="0">
              <a:latin typeface="McLaren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cLaren" panose="020B0604020202020204" charset="0"/>
              </a:rPr>
              <a:t>Sel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jaringan</a:t>
            </a:r>
            <a:r>
              <a:rPr lang="en-US" dirty="0">
                <a:latin typeface="McLaren" panose="020B0604020202020204" charset="0"/>
              </a:rPr>
              <a:t> ikat</a:t>
            </a:r>
            <a:endParaRPr lang="en-ID" dirty="0">
              <a:latin typeface="McLaren" panose="020B0604020202020204" charset="0"/>
            </a:endParaRPr>
          </a:p>
        </p:txBody>
      </p: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1085F0AD-5D93-4658-A992-E3F49300B0A6}"/>
              </a:ext>
            </a:extLst>
          </p:cNvPr>
          <p:cNvSpPr/>
          <p:nvPr/>
        </p:nvSpPr>
        <p:spPr>
          <a:xfrm>
            <a:off x="3332922" y="3220278"/>
            <a:ext cx="1139687" cy="367494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832932-CEF6-469B-860F-284712C298CE}"/>
              </a:ext>
            </a:extLst>
          </p:cNvPr>
          <p:cNvSpPr/>
          <p:nvPr/>
        </p:nvSpPr>
        <p:spPr>
          <a:xfrm>
            <a:off x="4757530" y="2571750"/>
            <a:ext cx="3023567" cy="184122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tahap perkembangan tubuh manusia sel-sel yang sama akan berkumpul dan membentuk suatu jaringan sesuai dengan jenis penyusun selnya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954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6871CCC-23F8-4AC0-97C6-6B7598D8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97" y="0"/>
            <a:ext cx="50948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9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8CA032A-FAD0-403B-8B42-2F23C819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8584C-F9C1-402E-BC13-9C5087B5A526}"/>
              </a:ext>
            </a:extLst>
          </p:cNvPr>
          <p:cNvSpPr txBox="1"/>
          <p:nvPr/>
        </p:nvSpPr>
        <p:spPr>
          <a:xfrm>
            <a:off x="801756" y="1364970"/>
            <a:ext cx="7017027" cy="34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Sel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memiliki</a:t>
            </a:r>
            <a:r>
              <a:rPr lang="en-US" sz="1200" dirty="0">
                <a:latin typeface="McLaren" panose="020B0604020202020204" charset="0"/>
              </a:rPr>
              <a:t> 3 </a:t>
            </a:r>
            <a:r>
              <a:rPr lang="en-US" sz="1200" dirty="0" err="1">
                <a:latin typeface="McLaren" panose="020B0604020202020204" charset="0"/>
              </a:rPr>
              <a:t>fungsi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dasar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yaitu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sebagai</a:t>
            </a:r>
            <a:r>
              <a:rPr lang="en-US" sz="1200" dirty="0">
                <a:latin typeface="McLaren" panose="020B0604020202020204" charset="0"/>
              </a:rPr>
              <a:t> metabolism, </a:t>
            </a:r>
            <a:r>
              <a:rPr lang="en-US" sz="1200" dirty="0" err="1">
                <a:latin typeface="McLaren" panose="020B0604020202020204" charset="0"/>
              </a:rPr>
              <a:t>pertumbuhan</a:t>
            </a:r>
            <a:r>
              <a:rPr lang="en-US" sz="1200" dirty="0">
                <a:latin typeface="McLaren" panose="020B0604020202020204" charset="0"/>
              </a:rPr>
              <a:t> dan </a:t>
            </a:r>
            <a:r>
              <a:rPr lang="en-US" sz="1200" dirty="0" err="1">
                <a:latin typeface="McLaren" panose="020B0604020202020204" charset="0"/>
              </a:rPr>
              <a:t>reproduksi</a:t>
            </a:r>
            <a:r>
              <a:rPr lang="en-US" sz="1200" dirty="0">
                <a:latin typeface="McLaren" panose="020B0604020202020204" charset="0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A0D5F-4609-46D2-B20F-F09233F9E2AE}"/>
              </a:ext>
            </a:extLst>
          </p:cNvPr>
          <p:cNvSpPr txBox="1"/>
          <p:nvPr/>
        </p:nvSpPr>
        <p:spPr>
          <a:xfrm>
            <a:off x="801757" y="1914942"/>
            <a:ext cx="703027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(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gizi</a:t>
            </a:r>
            <a:r>
              <a:rPr lang="en-US" dirty="0"/>
              <a:t>) dan </a:t>
            </a:r>
            <a:r>
              <a:rPr lang="en-US" dirty="0" err="1"/>
              <a:t>oksigen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sel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energi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sebaliknya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Menyintesis</a:t>
            </a:r>
            <a:r>
              <a:rPr lang="en-US" dirty="0"/>
              <a:t> protein dan </a:t>
            </a:r>
            <a:r>
              <a:rPr lang="en-US" dirty="0" err="1"/>
              <a:t>komponen</a:t>
            </a:r>
            <a:r>
              <a:rPr lang="en-US" dirty="0"/>
              <a:t> lain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, dan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sel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28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40"/>
          <p:cNvGrpSpPr/>
          <p:nvPr/>
        </p:nvGrpSpPr>
        <p:grpSpPr>
          <a:xfrm>
            <a:off x="2273429" y="940914"/>
            <a:ext cx="4597142" cy="1849032"/>
            <a:chOff x="2442875" y="1000625"/>
            <a:chExt cx="4597142" cy="1716039"/>
          </a:xfrm>
        </p:grpSpPr>
        <p:sp>
          <p:nvSpPr>
            <p:cNvPr id="839" name="Google Shape;839;p40"/>
            <p:cNvSpPr/>
            <p:nvPr/>
          </p:nvSpPr>
          <p:spPr>
            <a:xfrm>
              <a:off x="2456872" y="1068516"/>
              <a:ext cx="4581171" cy="1618175"/>
            </a:xfrm>
            <a:custGeom>
              <a:avLst/>
              <a:gdLst/>
              <a:ahLst/>
              <a:cxnLst/>
              <a:rect l="l" t="t" r="r" b="b"/>
              <a:pathLst>
                <a:path w="76589" h="27053" extrusionOk="0">
                  <a:moveTo>
                    <a:pt x="59710" y="0"/>
                  </a:moveTo>
                  <a:lnTo>
                    <a:pt x="56341" y="567"/>
                  </a:lnTo>
                  <a:lnTo>
                    <a:pt x="52371" y="567"/>
                  </a:lnTo>
                  <a:lnTo>
                    <a:pt x="46200" y="1701"/>
                  </a:lnTo>
                  <a:lnTo>
                    <a:pt x="42831" y="1701"/>
                  </a:lnTo>
                  <a:lnTo>
                    <a:pt x="38361" y="1168"/>
                  </a:lnTo>
                  <a:lnTo>
                    <a:pt x="33824" y="2235"/>
                  </a:lnTo>
                  <a:lnTo>
                    <a:pt x="24585" y="2235"/>
                  </a:lnTo>
                  <a:lnTo>
                    <a:pt x="21783" y="3970"/>
                  </a:lnTo>
                  <a:lnTo>
                    <a:pt x="13510" y="3970"/>
                  </a:lnTo>
                  <a:lnTo>
                    <a:pt x="9007" y="1134"/>
                  </a:lnTo>
                  <a:lnTo>
                    <a:pt x="0" y="1134"/>
                  </a:lnTo>
                  <a:lnTo>
                    <a:pt x="0" y="27053"/>
                  </a:lnTo>
                  <a:lnTo>
                    <a:pt x="9607" y="25919"/>
                  </a:lnTo>
                  <a:lnTo>
                    <a:pt x="18113" y="20715"/>
                  </a:lnTo>
                  <a:lnTo>
                    <a:pt x="19748" y="20848"/>
                  </a:lnTo>
                  <a:lnTo>
                    <a:pt x="25352" y="21415"/>
                  </a:lnTo>
                  <a:lnTo>
                    <a:pt x="34959" y="21415"/>
                  </a:lnTo>
                  <a:lnTo>
                    <a:pt x="40596" y="20315"/>
                  </a:lnTo>
                  <a:lnTo>
                    <a:pt x="48468" y="19180"/>
                  </a:lnTo>
                  <a:lnTo>
                    <a:pt x="52971" y="18580"/>
                  </a:lnTo>
                  <a:lnTo>
                    <a:pt x="57475" y="19180"/>
                  </a:lnTo>
                  <a:lnTo>
                    <a:pt x="61444" y="16912"/>
                  </a:lnTo>
                  <a:lnTo>
                    <a:pt x="65947" y="16912"/>
                  </a:lnTo>
                  <a:lnTo>
                    <a:pt x="70451" y="15811"/>
                  </a:lnTo>
                  <a:lnTo>
                    <a:pt x="76588" y="9574"/>
                  </a:lnTo>
                  <a:lnTo>
                    <a:pt x="75488" y="5637"/>
                  </a:lnTo>
                  <a:lnTo>
                    <a:pt x="72686" y="5637"/>
                  </a:lnTo>
                  <a:lnTo>
                    <a:pt x="67048" y="1134"/>
                  </a:lnTo>
                  <a:lnTo>
                    <a:pt x="59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47625" dir="312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2462853" y="1639157"/>
              <a:ext cx="4577163" cy="1077507"/>
            </a:xfrm>
            <a:custGeom>
              <a:avLst/>
              <a:gdLst/>
              <a:ahLst/>
              <a:cxnLst/>
              <a:rect l="l" t="t" r="r" b="b"/>
              <a:pathLst>
                <a:path w="76522" h="18014" extrusionOk="0">
                  <a:moveTo>
                    <a:pt x="76522" y="0"/>
                  </a:moveTo>
                  <a:lnTo>
                    <a:pt x="71418" y="3369"/>
                  </a:lnTo>
                  <a:cubicBezTo>
                    <a:pt x="71418" y="3369"/>
                    <a:pt x="70086" y="2932"/>
                    <a:pt x="69187" y="2932"/>
                  </a:cubicBezTo>
                  <a:cubicBezTo>
                    <a:pt x="68922" y="2932"/>
                    <a:pt x="68694" y="2970"/>
                    <a:pt x="68549" y="3069"/>
                  </a:cubicBezTo>
                  <a:cubicBezTo>
                    <a:pt x="67882" y="3536"/>
                    <a:pt x="67715" y="4637"/>
                    <a:pt x="67715" y="4637"/>
                  </a:cubicBezTo>
                  <a:lnTo>
                    <a:pt x="67015" y="5638"/>
                  </a:lnTo>
                  <a:lnTo>
                    <a:pt x="66381" y="6071"/>
                  </a:lnTo>
                  <a:lnTo>
                    <a:pt x="64747" y="5804"/>
                  </a:lnTo>
                  <a:lnTo>
                    <a:pt x="61845" y="6405"/>
                  </a:lnTo>
                  <a:lnTo>
                    <a:pt x="61111" y="7405"/>
                  </a:lnTo>
                  <a:lnTo>
                    <a:pt x="59943" y="7806"/>
                  </a:lnTo>
                  <a:lnTo>
                    <a:pt x="58776" y="8173"/>
                  </a:lnTo>
                  <a:lnTo>
                    <a:pt x="56874" y="9540"/>
                  </a:lnTo>
                  <a:lnTo>
                    <a:pt x="55240" y="9240"/>
                  </a:lnTo>
                  <a:cubicBezTo>
                    <a:pt x="55240" y="9240"/>
                    <a:pt x="54172" y="9040"/>
                    <a:pt x="53072" y="8873"/>
                  </a:cubicBezTo>
                  <a:cubicBezTo>
                    <a:pt x="52004" y="8673"/>
                    <a:pt x="51537" y="7772"/>
                    <a:pt x="51537" y="7772"/>
                  </a:cubicBezTo>
                  <a:cubicBezTo>
                    <a:pt x="51037" y="7682"/>
                    <a:pt x="50708" y="7622"/>
                    <a:pt x="50364" y="7622"/>
                  </a:cubicBezTo>
                  <a:cubicBezTo>
                    <a:pt x="49698" y="7622"/>
                    <a:pt x="48979" y="7846"/>
                    <a:pt x="46867" y="8506"/>
                  </a:cubicBezTo>
                  <a:cubicBezTo>
                    <a:pt x="43632" y="9507"/>
                    <a:pt x="43298" y="10174"/>
                    <a:pt x="43298" y="10174"/>
                  </a:cubicBezTo>
                  <a:lnTo>
                    <a:pt x="40429" y="10474"/>
                  </a:lnTo>
                  <a:lnTo>
                    <a:pt x="38962" y="10207"/>
                  </a:lnTo>
                  <a:lnTo>
                    <a:pt x="37527" y="9974"/>
                  </a:lnTo>
                  <a:lnTo>
                    <a:pt x="37260" y="11442"/>
                  </a:lnTo>
                  <a:cubicBezTo>
                    <a:pt x="37260" y="11442"/>
                    <a:pt x="35759" y="11175"/>
                    <a:pt x="34325" y="10941"/>
                  </a:cubicBezTo>
                  <a:lnTo>
                    <a:pt x="32857" y="10675"/>
                  </a:lnTo>
                  <a:cubicBezTo>
                    <a:pt x="32739" y="10656"/>
                    <a:pt x="32635" y="10648"/>
                    <a:pt x="32542" y="10648"/>
                  </a:cubicBezTo>
                  <a:cubicBezTo>
                    <a:pt x="31462" y="10648"/>
                    <a:pt x="32057" y="11809"/>
                    <a:pt x="32057" y="11809"/>
                  </a:cubicBezTo>
                  <a:cubicBezTo>
                    <a:pt x="32057" y="11809"/>
                    <a:pt x="29655" y="11642"/>
                    <a:pt x="28187" y="11375"/>
                  </a:cubicBezTo>
                  <a:cubicBezTo>
                    <a:pt x="27232" y="11226"/>
                    <a:pt x="26331" y="11199"/>
                    <a:pt x="25802" y="11199"/>
                  </a:cubicBezTo>
                  <a:cubicBezTo>
                    <a:pt x="25499" y="11199"/>
                    <a:pt x="25318" y="11208"/>
                    <a:pt x="25318" y="11208"/>
                  </a:cubicBezTo>
                  <a:lnTo>
                    <a:pt x="23050" y="10107"/>
                  </a:lnTo>
                  <a:lnTo>
                    <a:pt x="20815" y="10675"/>
                  </a:lnTo>
                  <a:cubicBezTo>
                    <a:pt x="20815" y="10675"/>
                    <a:pt x="18313" y="9807"/>
                    <a:pt x="16846" y="9540"/>
                  </a:cubicBezTo>
                  <a:cubicBezTo>
                    <a:pt x="16774" y="9531"/>
                    <a:pt x="16700" y="9526"/>
                    <a:pt x="16626" y="9526"/>
                  </a:cubicBezTo>
                  <a:cubicBezTo>
                    <a:pt x="15196" y="9526"/>
                    <a:pt x="13477" y="11275"/>
                    <a:pt x="13477" y="11275"/>
                  </a:cubicBezTo>
                  <a:lnTo>
                    <a:pt x="12343" y="12976"/>
                  </a:lnTo>
                  <a:lnTo>
                    <a:pt x="10641" y="14677"/>
                  </a:lnTo>
                  <a:lnTo>
                    <a:pt x="8907" y="15812"/>
                  </a:lnTo>
                  <a:lnTo>
                    <a:pt x="0" y="17379"/>
                  </a:lnTo>
                  <a:cubicBezTo>
                    <a:pt x="0" y="17379"/>
                    <a:pt x="1868" y="17546"/>
                    <a:pt x="2969" y="17713"/>
                  </a:cubicBezTo>
                  <a:lnTo>
                    <a:pt x="4037" y="17880"/>
                  </a:lnTo>
                  <a:lnTo>
                    <a:pt x="4670" y="18013"/>
                  </a:lnTo>
                  <a:lnTo>
                    <a:pt x="6071" y="17646"/>
                  </a:lnTo>
                  <a:lnTo>
                    <a:pt x="6972" y="17246"/>
                  </a:lnTo>
                  <a:lnTo>
                    <a:pt x="8573" y="17213"/>
                  </a:lnTo>
                  <a:cubicBezTo>
                    <a:pt x="8573" y="17213"/>
                    <a:pt x="8882" y="17204"/>
                    <a:pt x="9257" y="17204"/>
                  </a:cubicBezTo>
                  <a:cubicBezTo>
                    <a:pt x="9632" y="17204"/>
                    <a:pt x="10074" y="17213"/>
                    <a:pt x="10341" y="17246"/>
                  </a:cubicBezTo>
                  <a:cubicBezTo>
                    <a:pt x="10354" y="17248"/>
                    <a:pt x="10368" y="17249"/>
                    <a:pt x="10382" y="17249"/>
                  </a:cubicBezTo>
                  <a:cubicBezTo>
                    <a:pt x="10945" y="17249"/>
                    <a:pt x="12344" y="15332"/>
                    <a:pt x="12409" y="14811"/>
                  </a:cubicBezTo>
                  <a:cubicBezTo>
                    <a:pt x="12543" y="14244"/>
                    <a:pt x="14344" y="13743"/>
                    <a:pt x="14344" y="13743"/>
                  </a:cubicBezTo>
                  <a:cubicBezTo>
                    <a:pt x="14344" y="13743"/>
                    <a:pt x="14990" y="12627"/>
                    <a:pt x="15979" y="12627"/>
                  </a:cubicBezTo>
                  <a:cubicBezTo>
                    <a:pt x="16044" y="12627"/>
                    <a:pt x="16111" y="12632"/>
                    <a:pt x="16179" y="12643"/>
                  </a:cubicBezTo>
                  <a:cubicBezTo>
                    <a:pt x="16352" y="12675"/>
                    <a:pt x="16499" y="12688"/>
                    <a:pt x="16629" y="12688"/>
                  </a:cubicBezTo>
                  <a:cubicBezTo>
                    <a:pt x="17192" y="12688"/>
                    <a:pt x="17435" y="12443"/>
                    <a:pt x="18020" y="12443"/>
                  </a:cubicBezTo>
                  <a:cubicBezTo>
                    <a:pt x="18136" y="12443"/>
                    <a:pt x="18265" y="12453"/>
                    <a:pt x="18414" y="12476"/>
                  </a:cubicBezTo>
                  <a:cubicBezTo>
                    <a:pt x="18805" y="12547"/>
                    <a:pt x="19128" y="12601"/>
                    <a:pt x="19440" y="12601"/>
                  </a:cubicBezTo>
                  <a:cubicBezTo>
                    <a:pt x="20006" y="12601"/>
                    <a:pt x="20532" y="12423"/>
                    <a:pt x="21349" y="11842"/>
                  </a:cubicBezTo>
                  <a:lnTo>
                    <a:pt x="23517" y="12209"/>
                  </a:lnTo>
                  <a:lnTo>
                    <a:pt x="25152" y="12509"/>
                  </a:lnTo>
                  <a:lnTo>
                    <a:pt x="25685" y="12576"/>
                  </a:lnTo>
                  <a:lnTo>
                    <a:pt x="27854" y="12976"/>
                  </a:lnTo>
                  <a:cubicBezTo>
                    <a:pt x="27854" y="12976"/>
                    <a:pt x="30229" y="12457"/>
                    <a:pt x="31052" y="12457"/>
                  </a:cubicBezTo>
                  <a:cubicBezTo>
                    <a:pt x="31139" y="12457"/>
                    <a:pt x="31208" y="12463"/>
                    <a:pt x="31256" y="12476"/>
                  </a:cubicBezTo>
                  <a:cubicBezTo>
                    <a:pt x="31756" y="12543"/>
                    <a:pt x="32724" y="12576"/>
                    <a:pt x="32724" y="12576"/>
                  </a:cubicBezTo>
                  <a:lnTo>
                    <a:pt x="34125" y="12342"/>
                  </a:lnTo>
                  <a:lnTo>
                    <a:pt x="35059" y="11909"/>
                  </a:lnTo>
                  <a:lnTo>
                    <a:pt x="37227" y="12076"/>
                  </a:lnTo>
                  <a:lnTo>
                    <a:pt x="38061" y="12142"/>
                  </a:lnTo>
                  <a:cubicBezTo>
                    <a:pt x="38061" y="12142"/>
                    <a:pt x="38206" y="12251"/>
                    <a:pt x="38696" y="12251"/>
                  </a:cubicBezTo>
                  <a:cubicBezTo>
                    <a:pt x="39144" y="12251"/>
                    <a:pt x="39882" y="12160"/>
                    <a:pt x="41063" y="11809"/>
                  </a:cubicBezTo>
                  <a:cubicBezTo>
                    <a:pt x="43531" y="11041"/>
                    <a:pt x="44399" y="10574"/>
                    <a:pt x="44399" y="10574"/>
                  </a:cubicBezTo>
                  <a:lnTo>
                    <a:pt x="45700" y="10508"/>
                  </a:lnTo>
                  <a:lnTo>
                    <a:pt x="47267" y="10675"/>
                  </a:lnTo>
                  <a:lnTo>
                    <a:pt x="48535" y="9740"/>
                  </a:lnTo>
                  <a:lnTo>
                    <a:pt x="50136" y="10041"/>
                  </a:lnTo>
                  <a:lnTo>
                    <a:pt x="51771" y="10341"/>
                  </a:lnTo>
                  <a:lnTo>
                    <a:pt x="52871" y="10508"/>
                  </a:lnTo>
                  <a:cubicBezTo>
                    <a:pt x="52871" y="10508"/>
                    <a:pt x="53939" y="10708"/>
                    <a:pt x="54473" y="10808"/>
                  </a:cubicBezTo>
                  <a:lnTo>
                    <a:pt x="57708" y="10474"/>
                  </a:lnTo>
                  <a:lnTo>
                    <a:pt x="58442" y="10341"/>
                  </a:lnTo>
                  <a:lnTo>
                    <a:pt x="59409" y="10741"/>
                  </a:lnTo>
                  <a:lnTo>
                    <a:pt x="60710" y="10174"/>
                  </a:lnTo>
                  <a:lnTo>
                    <a:pt x="61444" y="9307"/>
                  </a:lnTo>
                  <a:cubicBezTo>
                    <a:pt x="61444" y="9307"/>
                    <a:pt x="61978" y="9240"/>
                    <a:pt x="63145" y="8873"/>
                  </a:cubicBezTo>
                  <a:cubicBezTo>
                    <a:pt x="63444" y="8779"/>
                    <a:pt x="63662" y="8744"/>
                    <a:pt x="63821" y="8744"/>
                  </a:cubicBezTo>
                  <a:cubicBezTo>
                    <a:pt x="64283" y="8744"/>
                    <a:pt x="64246" y="9040"/>
                    <a:pt x="64246" y="9040"/>
                  </a:cubicBezTo>
                  <a:cubicBezTo>
                    <a:pt x="64246" y="9040"/>
                    <a:pt x="66586" y="7870"/>
                    <a:pt x="67202" y="7870"/>
                  </a:cubicBezTo>
                  <a:cubicBezTo>
                    <a:pt x="67219" y="7870"/>
                    <a:pt x="67234" y="7871"/>
                    <a:pt x="67248" y="7872"/>
                  </a:cubicBezTo>
                  <a:lnTo>
                    <a:pt x="68316" y="8039"/>
                  </a:lnTo>
                  <a:lnTo>
                    <a:pt x="70050" y="7806"/>
                  </a:lnTo>
                  <a:lnTo>
                    <a:pt x="70351" y="6171"/>
                  </a:lnTo>
                  <a:lnTo>
                    <a:pt x="71485" y="5804"/>
                  </a:lnTo>
                  <a:lnTo>
                    <a:pt x="72119" y="5337"/>
                  </a:lnTo>
                  <a:lnTo>
                    <a:pt x="73686" y="2802"/>
                  </a:lnTo>
                  <a:lnTo>
                    <a:pt x="74287" y="2335"/>
                  </a:lnTo>
                  <a:lnTo>
                    <a:pt x="75021" y="1334"/>
                  </a:lnTo>
                  <a:lnTo>
                    <a:pt x="76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2442875" y="1000625"/>
              <a:ext cx="4565200" cy="470983"/>
            </a:xfrm>
            <a:custGeom>
              <a:avLst/>
              <a:gdLst/>
              <a:ahLst/>
              <a:cxnLst/>
              <a:rect l="l" t="t" r="r" b="b"/>
              <a:pathLst>
                <a:path w="76322" h="7874" extrusionOk="0">
                  <a:moveTo>
                    <a:pt x="59076" y="1"/>
                  </a:moveTo>
                  <a:lnTo>
                    <a:pt x="58142" y="535"/>
                  </a:lnTo>
                  <a:lnTo>
                    <a:pt x="57408" y="535"/>
                  </a:lnTo>
                  <a:lnTo>
                    <a:pt x="54139" y="701"/>
                  </a:lnTo>
                  <a:cubicBezTo>
                    <a:pt x="53706" y="868"/>
                    <a:pt x="52905" y="1135"/>
                    <a:pt x="52638" y="1202"/>
                  </a:cubicBezTo>
                  <a:lnTo>
                    <a:pt x="52572" y="1202"/>
                  </a:lnTo>
                  <a:cubicBezTo>
                    <a:pt x="52438" y="1268"/>
                    <a:pt x="52138" y="1335"/>
                    <a:pt x="51538" y="1535"/>
                  </a:cubicBezTo>
                  <a:lnTo>
                    <a:pt x="49936" y="2102"/>
                  </a:lnTo>
                  <a:lnTo>
                    <a:pt x="48369" y="2636"/>
                  </a:lnTo>
                  <a:lnTo>
                    <a:pt x="46934" y="1936"/>
                  </a:lnTo>
                  <a:lnTo>
                    <a:pt x="45400" y="2336"/>
                  </a:lnTo>
                  <a:lnTo>
                    <a:pt x="44099" y="2436"/>
                  </a:lnTo>
                  <a:cubicBezTo>
                    <a:pt x="44099" y="2436"/>
                    <a:pt x="43132" y="2102"/>
                    <a:pt x="40596" y="1769"/>
                  </a:cubicBezTo>
                  <a:cubicBezTo>
                    <a:pt x="39892" y="1676"/>
                    <a:pt x="39348" y="1643"/>
                    <a:pt x="38928" y="1643"/>
                  </a:cubicBezTo>
                  <a:cubicBezTo>
                    <a:pt x="37838" y="1643"/>
                    <a:pt x="37594" y="1869"/>
                    <a:pt x="37594" y="1869"/>
                  </a:cubicBezTo>
                  <a:lnTo>
                    <a:pt x="36760" y="2036"/>
                  </a:lnTo>
                  <a:lnTo>
                    <a:pt x="34626" y="2536"/>
                  </a:lnTo>
                  <a:lnTo>
                    <a:pt x="33692" y="2303"/>
                  </a:lnTo>
                  <a:lnTo>
                    <a:pt x="32257" y="2269"/>
                  </a:lnTo>
                  <a:cubicBezTo>
                    <a:pt x="32257" y="2269"/>
                    <a:pt x="31357" y="2436"/>
                    <a:pt x="30856" y="2636"/>
                  </a:cubicBezTo>
                  <a:cubicBezTo>
                    <a:pt x="30681" y="2711"/>
                    <a:pt x="30149" y="2735"/>
                    <a:pt x="29553" y="2735"/>
                  </a:cubicBezTo>
                  <a:cubicBezTo>
                    <a:pt x="28560" y="2735"/>
                    <a:pt x="27387" y="2669"/>
                    <a:pt x="27387" y="2669"/>
                  </a:cubicBezTo>
                  <a:lnTo>
                    <a:pt x="25286" y="3370"/>
                  </a:lnTo>
                  <a:lnTo>
                    <a:pt x="24752" y="3537"/>
                  </a:lnTo>
                  <a:lnTo>
                    <a:pt x="23184" y="4104"/>
                  </a:lnTo>
                  <a:lnTo>
                    <a:pt x="21083" y="4804"/>
                  </a:lnTo>
                  <a:cubicBezTo>
                    <a:pt x="20393" y="4460"/>
                    <a:pt x="19922" y="4333"/>
                    <a:pt x="19494" y="4333"/>
                  </a:cubicBezTo>
                  <a:cubicBezTo>
                    <a:pt x="19052" y="4333"/>
                    <a:pt x="18656" y="4468"/>
                    <a:pt x="18114" y="4638"/>
                  </a:cubicBezTo>
                  <a:cubicBezTo>
                    <a:pt x="17828" y="4730"/>
                    <a:pt x="17608" y="4758"/>
                    <a:pt x="17418" y="4758"/>
                  </a:cubicBezTo>
                  <a:cubicBezTo>
                    <a:pt x="17111" y="4758"/>
                    <a:pt x="16881" y="4684"/>
                    <a:pt x="16574" y="4684"/>
                  </a:cubicBezTo>
                  <a:cubicBezTo>
                    <a:pt x="16384" y="4684"/>
                    <a:pt x="16165" y="4712"/>
                    <a:pt x="15879" y="4804"/>
                  </a:cubicBezTo>
                  <a:cubicBezTo>
                    <a:pt x="15750" y="4846"/>
                    <a:pt x="15622" y="4864"/>
                    <a:pt x="15497" y="4864"/>
                  </a:cubicBezTo>
                  <a:cubicBezTo>
                    <a:pt x="14626" y="4864"/>
                    <a:pt x="13911" y="3970"/>
                    <a:pt x="13911" y="3970"/>
                  </a:cubicBezTo>
                  <a:cubicBezTo>
                    <a:pt x="13911" y="3970"/>
                    <a:pt x="12043" y="3770"/>
                    <a:pt x="11876" y="3203"/>
                  </a:cubicBezTo>
                  <a:cubicBezTo>
                    <a:pt x="11717" y="2694"/>
                    <a:pt x="10102" y="1124"/>
                    <a:pt x="9489" y="1124"/>
                  </a:cubicBezTo>
                  <a:cubicBezTo>
                    <a:pt x="9460" y="1124"/>
                    <a:pt x="9432" y="1127"/>
                    <a:pt x="9408" y="1135"/>
                  </a:cubicBezTo>
                  <a:cubicBezTo>
                    <a:pt x="8874" y="1302"/>
                    <a:pt x="7706" y="1469"/>
                    <a:pt x="7706" y="1469"/>
                  </a:cubicBezTo>
                  <a:lnTo>
                    <a:pt x="6072" y="1669"/>
                  </a:lnTo>
                  <a:lnTo>
                    <a:pt x="5171" y="1435"/>
                  </a:lnTo>
                  <a:lnTo>
                    <a:pt x="3703" y="1268"/>
                  </a:lnTo>
                  <a:lnTo>
                    <a:pt x="3103" y="1502"/>
                  </a:lnTo>
                  <a:lnTo>
                    <a:pt x="2069" y="1836"/>
                  </a:lnTo>
                  <a:cubicBezTo>
                    <a:pt x="1599" y="1987"/>
                    <a:pt x="1129" y="2029"/>
                    <a:pt x="756" y="2029"/>
                  </a:cubicBezTo>
                  <a:cubicBezTo>
                    <a:pt x="309" y="2029"/>
                    <a:pt x="1" y="1969"/>
                    <a:pt x="1" y="1969"/>
                  </a:cubicBezTo>
                  <a:lnTo>
                    <a:pt x="1" y="1969"/>
                  </a:lnTo>
                  <a:lnTo>
                    <a:pt x="1235" y="2669"/>
                  </a:lnTo>
                  <a:lnTo>
                    <a:pt x="1469" y="2636"/>
                  </a:lnTo>
                  <a:lnTo>
                    <a:pt x="2036" y="2369"/>
                  </a:lnTo>
                  <a:lnTo>
                    <a:pt x="3503" y="2536"/>
                  </a:lnTo>
                  <a:lnTo>
                    <a:pt x="4404" y="2803"/>
                  </a:lnTo>
                  <a:lnTo>
                    <a:pt x="6038" y="2603"/>
                  </a:lnTo>
                  <a:cubicBezTo>
                    <a:pt x="6038" y="2603"/>
                    <a:pt x="7206" y="2469"/>
                    <a:pt x="7740" y="2269"/>
                  </a:cubicBezTo>
                  <a:cubicBezTo>
                    <a:pt x="7765" y="2262"/>
                    <a:pt x="7794" y="2258"/>
                    <a:pt x="7824" y="2258"/>
                  </a:cubicBezTo>
                  <a:cubicBezTo>
                    <a:pt x="8462" y="2258"/>
                    <a:pt x="10049" y="3860"/>
                    <a:pt x="10208" y="4337"/>
                  </a:cubicBezTo>
                  <a:cubicBezTo>
                    <a:pt x="10375" y="4871"/>
                    <a:pt x="12243" y="5105"/>
                    <a:pt x="12243" y="5105"/>
                  </a:cubicBezTo>
                  <a:cubicBezTo>
                    <a:pt x="12243" y="5105"/>
                    <a:pt x="12958" y="5998"/>
                    <a:pt x="13829" y="5998"/>
                  </a:cubicBezTo>
                  <a:cubicBezTo>
                    <a:pt x="13954" y="5998"/>
                    <a:pt x="14082" y="5980"/>
                    <a:pt x="14211" y="5938"/>
                  </a:cubicBezTo>
                  <a:cubicBezTo>
                    <a:pt x="14497" y="5846"/>
                    <a:pt x="14716" y="5818"/>
                    <a:pt x="14906" y="5818"/>
                  </a:cubicBezTo>
                  <a:cubicBezTo>
                    <a:pt x="15214" y="5818"/>
                    <a:pt x="15443" y="5892"/>
                    <a:pt x="15751" y="5892"/>
                  </a:cubicBezTo>
                  <a:cubicBezTo>
                    <a:pt x="15941" y="5892"/>
                    <a:pt x="16160" y="5864"/>
                    <a:pt x="16446" y="5772"/>
                  </a:cubicBezTo>
                  <a:cubicBezTo>
                    <a:pt x="16996" y="5600"/>
                    <a:pt x="17404" y="5454"/>
                    <a:pt x="17858" y="5454"/>
                  </a:cubicBezTo>
                  <a:cubicBezTo>
                    <a:pt x="18285" y="5454"/>
                    <a:pt x="18752" y="5583"/>
                    <a:pt x="19415" y="5938"/>
                  </a:cubicBezTo>
                  <a:lnTo>
                    <a:pt x="21516" y="5205"/>
                  </a:lnTo>
                  <a:lnTo>
                    <a:pt x="23084" y="4671"/>
                  </a:lnTo>
                  <a:lnTo>
                    <a:pt x="23618" y="4504"/>
                  </a:lnTo>
                  <a:lnTo>
                    <a:pt x="25719" y="3804"/>
                  </a:lnTo>
                  <a:cubicBezTo>
                    <a:pt x="25719" y="3804"/>
                    <a:pt x="26879" y="3869"/>
                    <a:pt x="27871" y="3869"/>
                  </a:cubicBezTo>
                  <a:cubicBezTo>
                    <a:pt x="28466" y="3869"/>
                    <a:pt x="29001" y="3845"/>
                    <a:pt x="29188" y="3770"/>
                  </a:cubicBezTo>
                  <a:cubicBezTo>
                    <a:pt x="29655" y="3537"/>
                    <a:pt x="30589" y="3370"/>
                    <a:pt x="30589" y="3370"/>
                  </a:cubicBezTo>
                  <a:lnTo>
                    <a:pt x="32024" y="3437"/>
                  </a:lnTo>
                  <a:lnTo>
                    <a:pt x="32958" y="3670"/>
                  </a:lnTo>
                  <a:lnTo>
                    <a:pt x="35093" y="3170"/>
                  </a:lnTo>
                  <a:lnTo>
                    <a:pt x="35926" y="3003"/>
                  </a:lnTo>
                  <a:cubicBezTo>
                    <a:pt x="35926" y="3003"/>
                    <a:pt x="36127" y="2803"/>
                    <a:pt x="36961" y="2736"/>
                  </a:cubicBezTo>
                  <a:cubicBezTo>
                    <a:pt x="37061" y="2703"/>
                    <a:pt x="37094" y="2703"/>
                    <a:pt x="37094" y="2703"/>
                  </a:cubicBezTo>
                  <a:lnTo>
                    <a:pt x="37094" y="2736"/>
                  </a:lnTo>
                  <a:cubicBezTo>
                    <a:pt x="37561" y="2736"/>
                    <a:pt x="38128" y="2736"/>
                    <a:pt x="38962" y="2870"/>
                  </a:cubicBezTo>
                  <a:cubicBezTo>
                    <a:pt x="41530" y="3203"/>
                    <a:pt x="42464" y="3537"/>
                    <a:pt x="42464" y="3537"/>
                  </a:cubicBezTo>
                  <a:lnTo>
                    <a:pt x="43765" y="3470"/>
                  </a:lnTo>
                  <a:lnTo>
                    <a:pt x="45300" y="3036"/>
                  </a:lnTo>
                  <a:lnTo>
                    <a:pt x="46734" y="3737"/>
                  </a:lnTo>
                  <a:lnTo>
                    <a:pt x="48302" y="3203"/>
                  </a:lnTo>
                  <a:lnTo>
                    <a:pt x="49903" y="2669"/>
                  </a:lnTo>
                  <a:cubicBezTo>
                    <a:pt x="50537" y="2469"/>
                    <a:pt x="50804" y="2369"/>
                    <a:pt x="50937" y="2336"/>
                  </a:cubicBezTo>
                  <a:lnTo>
                    <a:pt x="50971" y="2336"/>
                  </a:lnTo>
                  <a:cubicBezTo>
                    <a:pt x="51237" y="2236"/>
                    <a:pt x="52038" y="2002"/>
                    <a:pt x="52472" y="1836"/>
                  </a:cubicBezTo>
                  <a:lnTo>
                    <a:pt x="55741" y="1669"/>
                  </a:lnTo>
                  <a:lnTo>
                    <a:pt x="56474" y="1669"/>
                  </a:lnTo>
                  <a:lnTo>
                    <a:pt x="57408" y="1135"/>
                  </a:lnTo>
                  <a:lnTo>
                    <a:pt x="58776" y="1502"/>
                  </a:lnTo>
                  <a:lnTo>
                    <a:pt x="59643" y="2236"/>
                  </a:lnTo>
                  <a:cubicBezTo>
                    <a:pt x="59643" y="2236"/>
                    <a:pt x="59690" y="2233"/>
                    <a:pt x="59784" y="2233"/>
                  </a:cubicBezTo>
                  <a:cubicBezTo>
                    <a:pt x="60019" y="2233"/>
                    <a:pt x="60554" y="2250"/>
                    <a:pt x="61411" y="2369"/>
                  </a:cubicBezTo>
                  <a:cubicBezTo>
                    <a:pt x="61583" y="2393"/>
                    <a:pt x="61727" y="2403"/>
                    <a:pt x="61847" y="2403"/>
                  </a:cubicBezTo>
                  <a:cubicBezTo>
                    <a:pt x="62568" y="2403"/>
                    <a:pt x="62445" y="2036"/>
                    <a:pt x="62445" y="2036"/>
                  </a:cubicBezTo>
                  <a:lnTo>
                    <a:pt x="62445" y="2036"/>
                  </a:lnTo>
                  <a:cubicBezTo>
                    <a:pt x="62446" y="2036"/>
                    <a:pt x="64639" y="2757"/>
                    <a:pt x="65403" y="2757"/>
                  </a:cubicBezTo>
                  <a:cubicBezTo>
                    <a:pt x="65477" y="2757"/>
                    <a:pt x="65537" y="2751"/>
                    <a:pt x="65581" y="2736"/>
                  </a:cubicBezTo>
                  <a:lnTo>
                    <a:pt x="66615" y="2403"/>
                  </a:lnTo>
                  <a:lnTo>
                    <a:pt x="68383" y="2403"/>
                  </a:lnTo>
                  <a:lnTo>
                    <a:pt x="68917" y="4004"/>
                  </a:lnTo>
                  <a:lnTo>
                    <a:pt x="70118" y="4171"/>
                  </a:lnTo>
                  <a:lnTo>
                    <a:pt x="70818" y="4504"/>
                  </a:lnTo>
                  <a:lnTo>
                    <a:pt x="72753" y="6772"/>
                  </a:lnTo>
                  <a:lnTo>
                    <a:pt x="73453" y="7106"/>
                  </a:lnTo>
                  <a:lnTo>
                    <a:pt x="73720" y="7339"/>
                  </a:lnTo>
                  <a:lnTo>
                    <a:pt x="76322" y="7873"/>
                  </a:lnTo>
                  <a:lnTo>
                    <a:pt x="75988" y="6839"/>
                  </a:lnTo>
                  <a:lnTo>
                    <a:pt x="75121" y="5972"/>
                  </a:lnTo>
                  <a:lnTo>
                    <a:pt x="74421" y="5638"/>
                  </a:lnTo>
                  <a:lnTo>
                    <a:pt x="72486" y="3370"/>
                  </a:lnTo>
                  <a:lnTo>
                    <a:pt x="71785" y="3036"/>
                  </a:lnTo>
                  <a:lnTo>
                    <a:pt x="70585" y="2870"/>
                  </a:lnTo>
                  <a:lnTo>
                    <a:pt x="70051" y="1302"/>
                  </a:lnTo>
                  <a:lnTo>
                    <a:pt x="68283" y="1302"/>
                  </a:lnTo>
                  <a:lnTo>
                    <a:pt x="67249" y="1635"/>
                  </a:lnTo>
                  <a:cubicBezTo>
                    <a:pt x="67202" y="1650"/>
                    <a:pt x="67139" y="1657"/>
                    <a:pt x="67064" y="1657"/>
                  </a:cubicBezTo>
                  <a:cubicBezTo>
                    <a:pt x="66279" y="1657"/>
                    <a:pt x="64114" y="935"/>
                    <a:pt x="64113" y="935"/>
                  </a:cubicBezTo>
                  <a:lnTo>
                    <a:pt x="64113" y="935"/>
                  </a:lnTo>
                  <a:cubicBezTo>
                    <a:pt x="64113" y="935"/>
                    <a:pt x="64231" y="1313"/>
                    <a:pt x="63552" y="1313"/>
                  </a:cubicBezTo>
                  <a:cubicBezTo>
                    <a:pt x="63424" y="1313"/>
                    <a:pt x="63269" y="1300"/>
                    <a:pt x="63079" y="1268"/>
                  </a:cubicBezTo>
                  <a:cubicBezTo>
                    <a:pt x="62221" y="1149"/>
                    <a:pt x="61687" y="1132"/>
                    <a:pt x="61452" y="1132"/>
                  </a:cubicBezTo>
                  <a:cubicBezTo>
                    <a:pt x="61358" y="1132"/>
                    <a:pt x="61311" y="1135"/>
                    <a:pt x="61311" y="1135"/>
                  </a:cubicBezTo>
                  <a:lnTo>
                    <a:pt x="60444" y="368"/>
                  </a:lnTo>
                  <a:lnTo>
                    <a:pt x="59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40"/>
          <p:cNvSpPr txBox="1">
            <a:spLocks noGrp="1"/>
          </p:cNvSpPr>
          <p:nvPr>
            <p:ph type="title" idx="2"/>
          </p:nvPr>
        </p:nvSpPr>
        <p:spPr>
          <a:xfrm>
            <a:off x="3042900" y="2566950"/>
            <a:ext cx="3058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Jenis Jaringan</a:t>
            </a:r>
            <a:endParaRPr sz="2800" dirty="0"/>
          </a:p>
        </p:txBody>
      </p:sp>
      <p:sp>
        <p:nvSpPr>
          <p:cNvPr id="844" name="Google Shape;844;p40"/>
          <p:cNvSpPr txBox="1">
            <a:spLocks noGrp="1"/>
          </p:cNvSpPr>
          <p:nvPr>
            <p:ph type="title"/>
          </p:nvPr>
        </p:nvSpPr>
        <p:spPr>
          <a:xfrm>
            <a:off x="3490950" y="1346342"/>
            <a:ext cx="21621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/>
              <a:t>02</a:t>
            </a:r>
            <a:endParaRPr sz="6500" dirty="0"/>
          </a:p>
        </p:txBody>
      </p:sp>
      <p:sp>
        <p:nvSpPr>
          <p:cNvPr id="845" name="Google Shape;845;p40"/>
          <p:cNvSpPr/>
          <p:nvPr/>
        </p:nvSpPr>
        <p:spPr>
          <a:xfrm>
            <a:off x="713225" y="539500"/>
            <a:ext cx="473700" cy="47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0"/>
          <p:cNvSpPr/>
          <p:nvPr/>
        </p:nvSpPr>
        <p:spPr>
          <a:xfrm>
            <a:off x="7957075" y="4019675"/>
            <a:ext cx="473700" cy="47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0"/>
          <p:cNvSpPr/>
          <p:nvPr/>
        </p:nvSpPr>
        <p:spPr>
          <a:xfrm flipH="1">
            <a:off x="6516690" y="3021275"/>
            <a:ext cx="1826450" cy="1724975"/>
          </a:xfrm>
          <a:custGeom>
            <a:avLst/>
            <a:gdLst/>
            <a:ahLst/>
            <a:cxnLst/>
            <a:rect l="l" t="t" r="r" b="b"/>
            <a:pathLst>
              <a:path w="73058" h="68999" extrusionOk="0">
                <a:moveTo>
                  <a:pt x="3642" y="68999"/>
                </a:moveTo>
                <a:cubicBezTo>
                  <a:pt x="-1689" y="63668"/>
                  <a:pt x="-801" y="51354"/>
                  <a:pt x="4896" y="46417"/>
                </a:cubicBezTo>
                <a:cubicBezTo>
                  <a:pt x="12171" y="40112"/>
                  <a:pt x="32389" y="35633"/>
                  <a:pt x="33750" y="45163"/>
                </a:cubicBezTo>
                <a:cubicBezTo>
                  <a:pt x="34007" y="46962"/>
                  <a:pt x="28952" y="47283"/>
                  <a:pt x="28314" y="45581"/>
                </a:cubicBezTo>
                <a:cubicBezTo>
                  <a:pt x="25722" y="38670"/>
                  <a:pt x="28098" y="29764"/>
                  <a:pt x="32496" y="23836"/>
                </a:cubicBezTo>
                <a:cubicBezTo>
                  <a:pt x="41840" y="11242"/>
                  <a:pt x="59038" y="7027"/>
                  <a:pt x="7305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48" name="Google Shape;848;p40"/>
          <p:cNvSpPr/>
          <p:nvPr/>
        </p:nvSpPr>
        <p:spPr>
          <a:xfrm>
            <a:off x="1296372" y="829406"/>
            <a:ext cx="388494" cy="405038"/>
          </a:xfrm>
          <a:custGeom>
            <a:avLst/>
            <a:gdLst/>
            <a:ahLst/>
            <a:cxnLst/>
            <a:rect l="l" t="t" r="r" b="b"/>
            <a:pathLst>
              <a:path w="32476" h="33859" extrusionOk="0">
                <a:moveTo>
                  <a:pt x="12196" y="17551"/>
                </a:moveTo>
                <a:cubicBezTo>
                  <a:pt x="8003" y="17551"/>
                  <a:pt x="-485" y="18362"/>
                  <a:pt x="69" y="14205"/>
                </a:cubicBezTo>
                <a:cubicBezTo>
                  <a:pt x="935" y="7710"/>
                  <a:pt x="12738" y="2424"/>
                  <a:pt x="18050" y="6260"/>
                </a:cubicBezTo>
                <a:cubicBezTo>
                  <a:pt x="23125" y="9925"/>
                  <a:pt x="21814" y="18399"/>
                  <a:pt x="21814" y="24659"/>
                </a:cubicBezTo>
                <a:cubicBezTo>
                  <a:pt x="21814" y="27729"/>
                  <a:pt x="24466" y="33859"/>
                  <a:pt x="21396" y="33859"/>
                </a:cubicBezTo>
                <a:cubicBezTo>
                  <a:pt x="19600" y="33859"/>
                  <a:pt x="20798" y="31359"/>
                  <a:pt x="20141" y="30514"/>
                </a:cubicBezTo>
                <a:cubicBezTo>
                  <a:pt x="17994" y="27755"/>
                  <a:pt x="15384" y="24344"/>
                  <a:pt x="15959" y="20896"/>
                </a:cubicBezTo>
                <a:cubicBezTo>
                  <a:pt x="16432" y="18062"/>
                  <a:pt x="20349" y="14257"/>
                  <a:pt x="18050" y="12533"/>
                </a:cubicBezTo>
                <a:cubicBezTo>
                  <a:pt x="14210" y="9653"/>
                  <a:pt x="566" y="17191"/>
                  <a:pt x="5087" y="18805"/>
                </a:cubicBezTo>
                <a:cubicBezTo>
                  <a:pt x="11148" y="20969"/>
                  <a:pt x="20134" y="22019"/>
                  <a:pt x="24323" y="17132"/>
                </a:cubicBezTo>
                <a:cubicBezTo>
                  <a:pt x="26110" y="15047"/>
                  <a:pt x="19959" y="12154"/>
                  <a:pt x="20978" y="9605"/>
                </a:cubicBezTo>
                <a:cubicBezTo>
                  <a:pt x="21796" y="7559"/>
                  <a:pt x="25014" y="6356"/>
                  <a:pt x="24741" y="4169"/>
                </a:cubicBezTo>
                <a:cubicBezTo>
                  <a:pt x="23741" y="-3835"/>
                  <a:pt x="-2272" y="936"/>
                  <a:pt x="905" y="8351"/>
                </a:cubicBezTo>
                <a:cubicBezTo>
                  <a:pt x="3630" y="14713"/>
                  <a:pt x="14990" y="7625"/>
                  <a:pt x="21396" y="5005"/>
                </a:cubicBezTo>
                <a:cubicBezTo>
                  <a:pt x="24295" y="3819"/>
                  <a:pt x="27962" y="-555"/>
                  <a:pt x="30177" y="1660"/>
                </a:cubicBezTo>
                <a:cubicBezTo>
                  <a:pt x="38214" y="9697"/>
                  <a:pt x="22726" y="30096"/>
                  <a:pt x="11360" y="3009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9" name="Google Shape;849;p40"/>
          <p:cNvSpPr/>
          <p:nvPr/>
        </p:nvSpPr>
        <p:spPr>
          <a:xfrm>
            <a:off x="3004239" y="3307650"/>
            <a:ext cx="3135521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" name="Google Shape;850;p40"/>
          <p:cNvSpPr/>
          <p:nvPr/>
        </p:nvSpPr>
        <p:spPr>
          <a:xfrm rot="10800000" flipH="1">
            <a:off x="3822605" y="1181302"/>
            <a:ext cx="1498790" cy="1174859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51" name="Google Shape;851;p40"/>
          <p:cNvGrpSpPr/>
          <p:nvPr/>
        </p:nvGrpSpPr>
        <p:grpSpPr>
          <a:xfrm>
            <a:off x="7386207" y="653095"/>
            <a:ext cx="811892" cy="757645"/>
            <a:chOff x="3132850" y="4003375"/>
            <a:chExt cx="1285250" cy="1199375"/>
          </a:xfrm>
        </p:grpSpPr>
        <p:sp>
          <p:nvSpPr>
            <p:cNvPr id="852" name="Google Shape;852;p40"/>
            <p:cNvSpPr/>
            <p:nvPr/>
          </p:nvSpPr>
          <p:spPr>
            <a:xfrm>
              <a:off x="3132850" y="4003375"/>
              <a:ext cx="1285250" cy="1199375"/>
            </a:xfrm>
            <a:custGeom>
              <a:avLst/>
              <a:gdLst/>
              <a:ahLst/>
              <a:cxnLst/>
              <a:rect l="l" t="t" r="r" b="b"/>
              <a:pathLst>
                <a:path w="51410" h="47975" extrusionOk="0">
                  <a:moveTo>
                    <a:pt x="33546" y="10916"/>
                  </a:moveTo>
                  <a:cubicBezTo>
                    <a:pt x="33572" y="10916"/>
                    <a:pt x="33630" y="10951"/>
                    <a:pt x="33729" y="11025"/>
                  </a:cubicBezTo>
                  <a:cubicBezTo>
                    <a:pt x="35717" y="12469"/>
                    <a:pt x="37098" y="14959"/>
                    <a:pt x="36366" y="16005"/>
                  </a:cubicBezTo>
                  <a:cubicBezTo>
                    <a:pt x="35633" y="17051"/>
                    <a:pt x="35403" y="20441"/>
                    <a:pt x="34985" y="21884"/>
                  </a:cubicBezTo>
                  <a:cubicBezTo>
                    <a:pt x="34545" y="23328"/>
                    <a:pt x="32390" y="24374"/>
                    <a:pt x="27620" y="26801"/>
                  </a:cubicBezTo>
                  <a:cubicBezTo>
                    <a:pt x="26157" y="27542"/>
                    <a:pt x="24497" y="27800"/>
                    <a:pt x="22897" y="27800"/>
                  </a:cubicBezTo>
                  <a:cubicBezTo>
                    <a:pt x="19256" y="27800"/>
                    <a:pt x="15924" y="26467"/>
                    <a:pt x="15923" y="26467"/>
                  </a:cubicBezTo>
                  <a:lnTo>
                    <a:pt x="15923" y="26467"/>
                  </a:lnTo>
                  <a:cubicBezTo>
                    <a:pt x="17004" y="26703"/>
                    <a:pt x="18377" y="26807"/>
                    <a:pt x="19774" y="26807"/>
                  </a:cubicBezTo>
                  <a:cubicBezTo>
                    <a:pt x="22945" y="26807"/>
                    <a:pt x="26241" y="26272"/>
                    <a:pt x="26532" y="25546"/>
                  </a:cubicBezTo>
                  <a:cubicBezTo>
                    <a:pt x="26950" y="24500"/>
                    <a:pt x="31867" y="22805"/>
                    <a:pt x="32746" y="21759"/>
                  </a:cubicBezTo>
                  <a:cubicBezTo>
                    <a:pt x="33604" y="20713"/>
                    <a:pt x="32913" y="19143"/>
                    <a:pt x="34357" y="16256"/>
                  </a:cubicBezTo>
                  <a:cubicBezTo>
                    <a:pt x="35655" y="13679"/>
                    <a:pt x="33317" y="10916"/>
                    <a:pt x="33546" y="10916"/>
                  </a:cubicBezTo>
                  <a:close/>
                  <a:moveTo>
                    <a:pt x="45651" y="19856"/>
                  </a:moveTo>
                  <a:cubicBezTo>
                    <a:pt x="45879" y="19856"/>
                    <a:pt x="46087" y="19878"/>
                    <a:pt x="46263" y="19917"/>
                  </a:cubicBezTo>
                  <a:cubicBezTo>
                    <a:pt x="47560" y="20210"/>
                    <a:pt x="47309" y="22324"/>
                    <a:pt x="47225" y="23705"/>
                  </a:cubicBezTo>
                  <a:cubicBezTo>
                    <a:pt x="47035" y="26875"/>
                    <a:pt x="45872" y="28038"/>
                    <a:pt x="44641" y="28038"/>
                  </a:cubicBezTo>
                  <a:cubicBezTo>
                    <a:pt x="43030" y="28038"/>
                    <a:pt x="41302" y="26044"/>
                    <a:pt x="41492" y="23956"/>
                  </a:cubicBezTo>
                  <a:cubicBezTo>
                    <a:pt x="41800" y="20783"/>
                    <a:pt x="44167" y="19856"/>
                    <a:pt x="45651" y="19856"/>
                  </a:cubicBezTo>
                  <a:close/>
                  <a:moveTo>
                    <a:pt x="40884" y="34454"/>
                  </a:moveTo>
                  <a:cubicBezTo>
                    <a:pt x="40912" y="34454"/>
                    <a:pt x="40940" y="34456"/>
                    <a:pt x="40969" y="34459"/>
                  </a:cubicBezTo>
                  <a:cubicBezTo>
                    <a:pt x="41555" y="34543"/>
                    <a:pt x="41576" y="35275"/>
                    <a:pt x="41534" y="35819"/>
                  </a:cubicBezTo>
                  <a:cubicBezTo>
                    <a:pt x="41652" y="35325"/>
                    <a:pt x="41883" y="34662"/>
                    <a:pt x="42403" y="34662"/>
                  </a:cubicBezTo>
                  <a:cubicBezTo>
                    <a:pt x="42433" y="34662"/>
                    <a:pt x="42464" y="34664"/>
                    <a:pt x="42496" y="34669"/>
                  </a:cubicBezTo>
                  <a:cubicBezTo>
                    <a:pt x="43417" y="34773"/>
                    <a:pt x="43208" y="36782"/>
                    <a:pt x="43208" y="36782"/>
                  </a:cubicBezTo>
                  <a:cubicBezTo>
                    <a:pt x="43208" y="36782"/>
                    <a:pt x="43466" y="34895"/>
                    <a:pt x="44331" y="34895"/>
                  </a:cubicBezTo>
                  <a:cubicBezTo>
                    <a:pt x="44354" y="34895"/>
                    <a:pt x="44377" y="34896"/>
                    <a:pt x="44400" y="34899"/>
                  </a:cubicBezTo>
                  <a:cubicBezTo>
                    <a:pt x="45321" y="35003"/>
                    <a:pt x="45091" y="37096"/>
                    <a:pt x="45091" y="37096"/>
                  </a:cubicBezTo>
                  <a:cubicBezTo>
                    <a:pt x="45091" y="37096"/>
                    <a:pt x="45391" y="34874"/>
                    <a:pt x="46246" y="34874"/>
                  </a:cubicBezTo>
                  <a:cubicBezTo>
                    <a:pt x="46265" y="34874"/>
                    <a:pt x="46285" y="34876"/>
                    <a:pt x="46304" y="34878"/>
                  </a:cubicBezTo>
                  <a:cubicBezTo>
                    <a:pt x="47225" y="34982"/>
                    <a:pt x="46974" y="37326"/>
                    <a:pt x="46974" y="37326"/>
                  </a:cubicBezTo>
                  <a:cubicBezTo>
                    <a:pt x="46974" y="37326"/>
                    <a:pt x="47274" y="35105"/>
                    <a:pt x="48129" y="35105"/>
                  </a:cubicBezTo>
                  <a:cubicBezTo>
                    <a:pt x="48148" y="35105"/>
                    <a:pt x="48168" y="35106"/>
                    <a:pt x="48187" y="35108"/>
                  </a:cubicBezTo>
                  <a:cubicBezTo>
                    <a:pt x="49087" y="35254"/>
                    <a:pt x="48857" y="37577"/>
                    <a:pt x="48857" y="37577"/>
                  </a:cubicBezTo>
                  <a:lnTo>
                    <a:pt x="46974" y="37347"/>
                  </a:lnTo>
                  <a:lnTo>
                    <a:pt x="45091" y="37096"/>
                  </a:lnTo>
                  <a:lnTo>
                    <a:pt x="43208" y="36782"/>
                  </a:lnTo>
                  <a:lnTo>
                    <a:pt x="41429" y="36363"/>
                  </a:lnTo>
                  <a:lnTo>
                    <a:pt x="39923" y="35924"/>
                  </a:lnTo>
                  <a:cubicBezTo>
                    <a:pt x="39923" y="35924"/>
                    <a:pt x="40060" y="34454"/>
                    <a:pt x="40884" y="34454"/>
                  </a:cubicBezTo>
                  <a:close/>
                  <a:moveTo>
                    <a:pt x="39902" y="36426"/>
                  </a:moveTo>
                  <a:lnTo>
                    <a:pt x="41387" y="36866"/>
                  </a:lnTo>
                  <a:lnTo>
                    <a:pt x="43142" y="37279"/>
                  </a:lnTo>
                  <a:lnTo>
                    <a:pt x="43142" y="37279"/>
                  </a:lnTo>
                  <a:cubicBezTo>
                    <a:pt x="43117" y="37438"/>
                    <a:pt x="42878" y="38775"/>
                    <a:pt x="42079" y="38775"/>
                  </a:cubicBezTo>
                  <a:cubicBezTo>
                    <a:pt x="42051" y="38775"/>
                    <a:pt x="42023" y="38773"/>
                    <a:pt x="41994" y="38770"/>
                  </a:cubicBezTo>
                  <a:cubicBezTo>
                    <a:pt x="41283" y="38707"/>
                    <a:pt x="41283" y="37577"/>
                    <a:pt x="41345" y="37096"/>
                  </a:cubicBezTo>
                  <a:lnTo>
                    <a:pt x="41345" y="37096"/>
                  </a:lnTo>
                  <a:cubicBezTo>
                    <a:pt x="41288" y="37459"/>
                    <a:pt x="41109" y="38119"/>
                    <a:pt x="40584" y="38119"/>
                  </a:cubicBezTo>
                  <a:cubicBezTo>
                    <a:pt x="40534" y="38119"/>
                    <a:pt x="40481" y="38113"/>
                    <a:pt x="40425" y="38100"/>
                  </a:cubicBezTo>
                  <a:cubicBezTo>
                    <a:pt x="39546" y="37891"/>
                    <a:pt x="39902" y="36426"/>
                    <a:pt x="39902" y="36426"/>
                  </a:cubicBezTo>
                  <a:close/>
                  <a:moveTo>
                    <a:pt x="43143" y="37279"/>
                  </a:moveTo>
                  <a:lnTo>
                    <a:pt x="43166" y="37284"/>
                  </a:lnTo>
                  <a:lnTo>
                    <a:pt x="45025" y="37594"/>
                  </a:lnTo>
                  <a:lnTo>
                    <a:pt x="45025" y="37594"/>
                  </a:lnTo>
                  <a:cubicBezTo>
                    <a:pt x="44995" y="37778"/>
                    <a:pt x="44703" y="39401"/>
                    <a:pt x="43925" y="39401"/>
                  </a:cubicBezTo>
                  <a:cubicBezTo>
                    <a:pt x="43902" y="39401"/>
                    <a:pt x="43880" y="39400"/>
                    <a:pt x="43856" y="39397"/>
                  </a:cubicBezTo>
                  <a:cubicBezTo>
                    <a:pt x="42983" y="39298"/>
                    <a:pt x="43126" y="37467"/>
                    <a:pt x="43143" y="37279"/>
                  </a:cubicBezTo>
                  <a:close/>
                  <a:moveTo>
                    <a:pt x="45026" y="37594"/>
                  </a:moveTo>
                  <a:lnTo>
                    <a:pt x="45049" y="37598"/>
                  </a:lnTo>
                  <a:lnTo>
                    <a:pt x="46909" y="37825"/>
                  </a:lnTo>
                  <a:lnTo>
                    <a:pt x="46909" y="37825"/>
                  </a:lnTo>
                  <a:cubicBezTo>
                    <a:pt x="46878" y="38036"/>
                    <a:pt x="46565" y="40028"/>
                    <a:pt x="45737" y="40028"/>
                  </a:cubicBezTo>
                  <a:cubicBezTo>
                    <a:pt x="45717" y="40028"/>
                    <a:pt x="45697" y="40027"/>
                    <a:pt x="45677" y="40025"/>
                  </a:cubicBezTo>
                  <a:cubicBezTo>
                    <a:pt x="44822" y="39926"/>
                    <a:pt x="45006" y="37807"/>
                    <a:pt x="45026" y="37594"/>
                  </a:cubicBezTo>
                  <a:close/>
                  <a:moveTo>
                    <a:pt x="46909" y="37825"/>
                  </a:moveTo>
                  <a:lnTo>
                    <a:pt x="46932" y="37828"/>
                  </a:lnTo>
                  <a:lnTo>
                    <a:pt x="48814" y="38079"/>
                  </a:lnTo>
                  <a:lnTo>
                    <a:pt x="48814" y="38079"/>
                  </a:lnTo>
                  <a:cubicBezTo>
                    <a:pt x="48784" y="38112"/>
                    <a:pt x="48460" y="40280"/>
                    <a:pt x="47618" y="40280"/>
                  </a:cubicBezTo>
                  <a:cubicBezTo>
                    <a:pt x="47599" y="40280"/>
                    <a:pt x="47579" y="40278"/>
                    <a:pt x="47560" y="40276"/>
                  </a:cubicBezTo>
                  <a:cubicBezTo>
                    <a:pt x="46706" y="40177"/>
                    <a:pt x="46888" y="38044"/>
                    <a:pt x="46909" y="37825"/>
                  </a:cubicBezTo>
                  <a:close/>
                  <a:moveTo>
                    <a:pt x="35801" y="26153"/>
                  </a:moveTo>
                  <a:cubicBezTo>
                    <a:pt x="35801" y="26153"/>
                    <a:pt x="41366" y="30756"/>
                    <a:pt x="42810" y="31237"/>
                  </a:cubicBezTo>
                  <a:cubicBezTo>
                    <a:pt x="42983" y="31297"/>
                    <a:pt x="43174" y="31325"/>
                    <a:pt x="43376" y="31325"/>
                  </a:cubicBezTo>
                  <a:cubicBezTo>
                    <a:pt x="45284" y="31325"/>
                    <a:pt x="48292" y="28915"/>
                    <a:pt x="48292" y="28915"/>
                  </a:cubicBezTo>
                  <a:lnTo>
                    <a:pt x="48292" y="28915"/>
                  </a:lnTo>
                  <a:cubicBezTo>
                    <a:pt x="48292" y="28915"/>
                    <a:pt x="44818" y="32728"/>
                    <a:pt x="43009" y="32728"/>
                  </a:cubicBezTo>
                  <a:cubicBezTo>
                    <a:pt x="42808" y="32728"/>
                    <a:pt x="42628" y="32681"/>
                    <a:pt x="42475" y="32576"/>
                  </a:cubicBezTo>
                  <a:cubicBezTo>
                    <a:pt x="41806" y="32137"/>
                    <a:pt x="40278" y="31133"/>
                    <a:pt x="38751" y="30149"/>
                  </a:cubicBezTo>
                  <a:cubicBezTo>
                    <a:pt x="38458" y="30589"/>
                    <a:pt x="36554" y="33476"/>
                    <a:pt x="36345" y="34794"/>
                  </a:cubicBezTo>
                  <a:cubicBezTo>
                    <a:pt x="36135" y="36238"/>
                    <a:pt x="38772" y="42264"/>
                    <a:pt x="38772" y="42264"/>
                  </a:cubicBezTo>
                  <a:cubicBezTo>
                    <a:pt x="38772" y="42264"/>
                    <a:pt x="35152" y="36259"/>
                    <a:pt x="34985" y="34836"/>
                  </a:cubicBezTo>
                  <a:cubicBezTo>
                    <a:pt x="34859" y="33497"/>
                    <a:pt x="37203" y="29856"/>
                    <a:pt x="37516" y="29396"/>
                  </a:cubicBezTo>
                  <a:cubicBezTo>
                    <a:pt x="35989" y="28392"/>
                    <a:pt x="34692" y="27555"/>
                    <a:pt x="34692" y="27555"/>
                  </a:cubicBezTo>
                  <a:lnTo>
                    <a:pt x="35801" y="26153"/>
                  </a:lnTo>
                  <a:close/>
                  <a:moveTo>
                    <a:pt x="24427" y="0"/>
                  </a:moveTo>
                  <a:cubicBezTo>
                    <a:pt x="20390" y="0"/>
                    <a:pt x="16130" y="699"/>
                    <a:pt x="12031" y="2509"/>
                  </a:cubicBezTo>
                  <a:cubicBezTo>
                    <a:pt x="0" y="7803"/>
                    <a:pt x="2428" y="24291"/>
                    <a:pt x="5482" y="28664"/>
                  </a:cubicBezTo>
                  <a:cubicBezTo>
                    <a:pt x="7441" y="31454"/>
                    <a:pt x="12574" y="34029"/>
                    <a:pt x="17907" y="34029"/>
                  </a:cubicBezTo>
                  <a:cubicBezTo>
                    <a:pt x="20893" y="34029"/>
                    <a:pt x="23941" y="33223"/>
                    <a:pt x="26532" y="31195"/>
                  </a:cubicBezTo>
                  <a:cubicBezTo>
                    <a:pt x="26532" y="31195"/>
                    <a:pt x="27996" y="40423"/>
                    <a:pt x="29733" y="42954"/>
                  </a:cubicBezTo>
                  <a:cubicBezTo>
                    <a:pt x="31081" y="44961"/>
                    <a:pt x="41050" y="47975"/>
                    <a:pt x="45602" y="47975"/>
                  </a:cubicBezTo>
                  <a:cubicBezTo>
                    <a:pt x="46842" y="47975"/>
                    <a:pt x="47679" y="47751"/>
                    <a:pt x="47832" y="47223"/>
                  </a:cubicBezTo>
                  <a:cubicBezTo>
                    <a:pt x="48564" y="44796"/>
                    <a:pt x="47602" y="43038"/>
                    <a:pt x="48292" y="41552"/>
                  </a:cubicBezTo>
                  <a:cubicBezTo>
                    <a:pt x="48983" y="40067"/>
                    <a:pt x="49945" y="37179"/>
                    <a:pt x="49171" y="35087"/>
                  </a:cubicBezTo>
                  <a:cubicBezTo>
                    <a:pt x="48376" y="32995"/>
                    <a:pt x="47434" y="32283"/>
                    <a:pt x="50740" y="27680"/>
                  </a:cubicBezTo>
                  <a:cubicBezTo>
                    <a:pt x="51410" y="26739"/>
                    <a:pt x="49171" y="22345"/>
                    <a:pt x="49610" y="19060"/>
                  </a:cubicBezTo>
                  <a:cubicBezTo>
                    <a:pt x="50050" y="15733"/>
                    <a:pt x="47602" y="8263"/>
                    <a:pt x="42538" y="4852"/>
                  </a:cubicBezTo>
                  <a:cubicBezTo>
                    <a:pt x="39213" y="2617"/>
                    <a:pt x="32240" y="0"/>
                    <a:pt x="244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4167525" y="4898850"/>
              <a:ext cx="2625" cy="13625"/>
            </a:xfrm>
            <a:custGeom>
              <a:avLst/>
              <a:gdLst/>
              <a:ahLst/>
              <a:cxnLst/>
              <a:rect l="l" t="t" r="r" b="b"/>
              <a:pathLst>
                <a:path w="105" h="545" extrusionOk="0">
                  <a:moveTo>
                    <a:pt x="105" y="0"/>
                  </a:moveTo>
                  <a:lnTo>
                    <a:pt x="105" y="0"/>
                  </a:lnTo>
                  <a:cubicBezTo>
                    <a:pt x="42" y="314"/>
                    <a:pt x="0" y="544"/>
                    <a:pt x="0" y="544"/>
                  </a:cubicBezTo>
                  <a:cubicBezTo>
                    <a:pt x="0" y="544"/>
                    <a:pt x="63" y="314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4165950" y="4925000"/>
              <a:ext cx="550" cy="5775"/>
            </a:xfrm>
            <a:custGeom>
              <a:avLst/>
              <a:gdLst/>
              <a:ahLst/>
              <a:cxnLst/>
              <a:rect l="l" t="t" r="r" b="b"/>
              <a:pathLst>
                <a:path w="22" h="231" extrusionOk="0">
                  <a:moveTo>
                    <a:pt x="21" y="1"/>
                  </a:moveTo>
                  <a:cubicBezTo>
                    <a:pt x="21" y="1"/>
                    <a:pt x="1" y="84"/>
                    <a:pt x="1" y="231"/>
                  </a:cubicBezTo>
                  <a:cubicBezTo>
                    <a:pt x="21" y="105"/>
                    <a:pt x="21" y="1"/>
                    <a:pt x="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0"/>
          <p:cNvSpPr/>
          <p:nvPr/>
        </p:nvSpPr>
        <p:spPr>
          <a:xfrm rot="-5400000">
            <a:off x="1963575" y="1798525"/>
            <a:ext cx="680623" cy="219350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0"/>
          <p:cNvGrpSpPr/>
          <p:nvPr/>
        </p:nvGrpSpPr>
        <p:grpSpPr>
          <a:xfrm>
            <a:off x="1079064" y="3692904"/>
            <a:ext cx="1115360" cy="647137"/>
            <a:chOff x="4352700" y="1578800"/>
            <a:chExt cx="802475" cy="465600"/>
          </a:xfrm>
        </p:grpSpPr>
        <p:sp>
          <p:nvSpPr>
            <p:cNvPr id="857" name="Google Shape;857;p40"/>
            <p:cNvSpPr/>
            <p:nvPr/>
          </p:nvSpPr>
          <p:spPr>
            <a:xfrm>
              <a:off x="4449475" y="1578800"/>
              <a:ext cx="128700" cy="154400"/>
            </a:xfrm>
            <a:custGeom>
              <a:avLst/>
              <a:gdLst/>
              <a:ahLst/>
              <a:cxnLst/>
              <a:rect l="l" t="t" r="r" b="b"/>
              <a:pathLst>
                <a:path w="5148" h="6176" extrusionOk="0">
                  <a:moveTo>
                    <a:pt x="3139" y="0"/>
                  </a:moveTo>
                  <a:lnTo>
                    <a:pt x="1" y="398"/>
                  </a:lnTo>
                  <a:cubicBezTo>
                    <a:pt x="1" y="398"/>
                    <a:pt x="84" y="5817"/>
                    <a:pt x="649" y="6131"/>
                  </a:cubicBezTo>
                  <a:cubicBezTo>
                    <a:pt x="702" y="6161"/>
                    <a:pt x="764" y="6175"/>
                    <a:pt x="834" y="6175"/>
                  </a:cubicBezTo>
                  <a:cubicBezTo>
                    <a:pt x="1490" y="6175"/>
                    <a:pt x="2863" y="4959"/>
                    <a:pt x="3997" y="4562"/>
                  </a:cubicBezTo>
                  <a:cubicBezTo>
                    <a:pt x="5148" y="4164"/>
                    <a:pt x="3139" y="0"/>
                    <a:pt x="3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4473025" y="1710125"/>
              <a:ext cx="170025" cy="160550"/>
            </a:xfrm>
            <a:custGeom>
              <a:avLst/>
              <a:gdLst/>
              <a:ahLst/>
              <a:cxnLst/>
              <a:rect l="l" t="t" r="r" b="b"/>
              <a:pathLst>
                <a:path w="6801" h="6422" extrusionOk="0">
                  <a:moveTo>
                    <a:pt x="3835" y="1"/>
                  </a:moveTo>
                  <a:cubicBezTo>
                    <a:pt x="3207" y="1"/>
                    <a:pt x="2605" y="190"/>
                    <a:pt x="2093" y="543"/>
                  </a:cubicBezTo>
                  <a:cubicBezTo>
                    <a:pt x="984" y="1254"/>
                    <a:pt x="0" y="1861"/>
                    <a:pt x="0" y="3472"/>
                  </a:cubicBezTo>
                  <a:cubicBezTo>
                    <a:pt x="0" y="5083"/>
                    <a:pt x="565" y="5753"/>
                    <a:pt x="1151" y="6025"/>
                  </a:cubicBezTo>
                  <a:cubicBezTo>
                    <a:pt x="1709" y="6275"/>
                    <a:pt x="2649" y="6421"/>
                    <a:pt x="3413" y="6421"/>
                  </a:cubicBezTo>
                  <a:cubicBezTo>
                    <a:pt x="3737" y="6421"/>
                    <a:pt x="4030" y="6395"/>
                    <a:pt x="4248" y="6339"/>
                  </a:cubicBezTo>
                  <a:cubicBezTo>
                    <a:pt x="5001" y="6130"/>
                    <a:pt x="6152" y="4770"/>
                    <a:pt x="6382" y="4498"/>
                  </a:cubicBezTo>
                  <a:cubicBezTo>
                    <a:pt x="6612" y="4247"/>
                    <a:pt x="6800" y="2238"/>
                    <a:pt x="6549" y="1673"/>
                  </a:cubicBezTo>
                  <a:cubicBezTo>
                    <a:pt x="6256" y="962"/>
                    <a:pt x="5106" y="229"/>
                    <a:pt x="4185" y="20"/>
                  </a:cubicBezTo>
                  <a:cubicBezTo>
                    <a:pt x="4068" y="7"/>
                    <a:pt x="3951" y="1"/>
                    <a:pt x="38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4352700" y="1784375"/>
              <a:ext cx="279375" cy="205075"/>
            </a:xfrm>
            <a:custGeom>
              <a:avLst/>
              <a:gdLst/>
              <a:ahLst/>
              <a:cxnLst/>
              <a:rect l="l" t="t" r="r" b="b"/>
              <a:pathLst>
                <a:path w="11175" h="8203" extrusionOk="0">
                  <a:moveTo>
                    <a:pt x="4395" y="0"/>
                  </a:moveTo>
                  <a:lnTo>
                    <a:pt x="4395" y="0"/>
                  </a:lnTo>
                  <a:cubicBezTo>
                    <a:pt x="3642" y="879"/>
                    <a:pt x="2826" y="1695"/>
                    <a:pt x="1968" y="2469"/>
                  </a:cubicBezTo>
                  <a:cubicBezTo>
                    <a:pt x="336" y="3787"/>
                    <a:pt x="1" y="5671"/>
                    <a:pt x="1026" y="7177"/>
                  </a:cubicBezTo>
                  <a:cubicBezTo>
                    <a:pt x="1465" y="7817"/>
                    <a:pt x="2529" y="8202"/>
                    <a:pt x="3540" y="8202"/>
                  </a:cubicBezTo>
                  <a:cubicBezTo>
                    <a:pt x="4312" y="8202"/>
                    <a:pt x="5054" y="7978"/>
                    <a:pt x="5462" y="7470"/>
                  </a:cubicBezTo>
                  <a:cubicBezTo>
                    <a:pt x="6286" y="6436"/>
                    <a:pt x="7160" y="6001"/>
                    <a:pt x="7949" y="6001"/>
                  </a:cubicBezTo>
                  <a:cubicBezTo>
                    <a:pt x="8182" y="6001"/>
                    <a:pt x="8407" y="6038"/>
                    <a:pt x="8621" y="6110"/>
                  </a:cubicBezTo>
                  <a:cubicBezTo>
                    <a:pt x="8787" y="6161"/>
                    <a:pt x="9004" y="6180"/>
                    <a:pt x="9232" y="6180"/>
                  </a:cubicBezTo>
                  <a:cubicBezTo>
                    <a:pt x="9839" y="6180"/>
                    <a:pt x="10525" y="6047"/>
                    <a:pt x="10525" y="6047"/>
                  </a:cubicBezTo>
                  <a:cubicBezTo>
                    <a:pt x="10525" y="6047"/>
                    <a:pt x="10797" y="3306"/>
                    <a:pt x="11174" y="2260"/>
                  </a:cubicBezTo>
                  <a:lnTo>
                    <a:pt x="11174" y="2260"/>
                  </a:lnTo>
                  <a:cubicBezTo>
                    <a:pt x="11174" y="2260"/>
                    <a:pt x="9396" y="3958"/>
                    <a:pt x="8183" y="3958"/>
                  </a:cubicBezTo>
                  <a:cubicBezTo>
                    <a:pt x="8154" y="3958"/>
                    <a:pt x="8126" y="3957"/>
                    <a:pt x="8098" y="3955"/>
                  </a:cubicBezTo>
                  <a:cubicBezTo>
                    <a:pt x="6383" y="3850"/>
                    <a:pt x="4186" y="3746"/>
                    <a:pt x="43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4619475" y="1767625"/>
              <a:ext cx="91575" cy="191975"/>
            </a:xfrm>
            <a:custGeom>
              <a:avLst/>
              <a:gdLst/>
              <a:ahLst/>
              <a:cxnLst/>
              <a:rect l="l" t="t" r="r" b="b"/>
              <a:pathLst>
                <a:path w="3663" h="7679" extrusionOk="0">
                  <a:moveTo>
                    <a:pt x="1424" y="1"/>
                  </a:moveTo>
                  <a:cubicBezTo>
                    <a:pt x="1424" y="1"/>
                    <a:pt x="1" y="5483"/>
                    <a:pt x="503" y="6968"/>
                  </a:cubicBezTo>
                  <a:cubicBezTo>
                    <a:pt x="681" y="7488"/>
                    <a:pt x="1042" y="7679"/>
                    <a:pt x="1449" y="7679"/>
                  </a:cubicBezTo>
                  <a:cubicBezTo>
                    <a:pt x="2187" y="7679"/>
                    <a:pt x="3077" y="7052"/>
                    <a:pt x="3307" y="6633"/>
                  </a:cubicBezTo>
                  <a:cubicBezTo>
                    <a:pt x="3663" y="5985"/>
                    <a:pt x="1947" y="5587"/>
                    <a:pt x="2177" y="4060"/>
                  </a:cubicBezTo>
                  <a:cubicBezTo>
                    <a:pt x="2407" y="2532"/>
                    <a:pt x="3119" y="1444"/>
                    <a:pt x="2972" y="859"/>
                  </a:cubicBezTo>
                  <a:cubicBezTo>
                    <a:pt x="2826" y="294"/>
                    <a:pt x="1821" y="63"/>
                    <a:pt x="14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4674400" y="1804525"/>
              <a:ext cx="75350" cy="106625"/>
            </a:xfrm>
            <a:custGeom>
              <a:avLst/>
              <a:gdLst/>
              <a:ahLst/>
              <a:cxnLst/>
              <a:rect l="l" t="t" r="r" b="b"/>
              <a:pathLst>
                <a:path w="3014" h="4265" extrusionOk="0">
                  <a:moveTo>
                    <a:pt x="1418" y="0"/>
                  </a:moveTo>
                  <a:cubicBezTo>
                    <a:pt x="1299" y="0"/>
                    <a:pt x="1204" y="48"/>
                    <a:pt x="1152" y="157"/>
                  </a:cubicBezTo>
                  <a:cubicBezTo>
                    <a:pt x="1" y="2600"/>
                    <a:pt x="721" y="4264"/>
                    <a:pt x="1431" y="4264"/>
                  </a:cubicBezTo>
                  <a:cubicBezTo>
                    <a:pt x="1456" y="4264"/>
                    <a:pt x="1482" y="4262"/>
                    <a:pt x="1507" y="4258"/>
                  </a:cubicBezTo>
                  <a:cubicBezTo>
                    <a:pt x="2261" y="4132"/>
                    <a:pt x="3014" y="2249"/>
                    <a:pt x="2909" y="1454"/>
                  </a:cubicBezTo>
                  <a:cubicBezTo>
                    <a:pt x="2842" y="829"/>
                    <a:pt x="1916" y="0"/>
                    <a:pt x="1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4723125" y="1857200"/>
              <a:ext cx="59075" cy="82075"/>
            </a:xfrm>
            <a:custGeom>
              <a:avLst/>
              <a:gdLst/>
              <a:ahLst/>
              <a:cxnLst/>
              <a:rect l="l" t="t" r="r" b="b"/>
              <a:pathLst>
                <a:path w="2363" h="3283" extrusionOk="0">
                  <a:moveTo>
                    <a:pt x="1636" y="1"/>
                  </a:moveTo>
                  <a:cubicBezTo>
                    <a:pt x="1393" y="1"/>
                    <a:pt x="749" y="1789"/>
                    <a:pt x="312" y="2465"/>
                  </a:cubicBezTo>
                  <a:cubicBezTo>
                    <a:pt x="1" y="2968"/>
                    <a:pt x="287" y="3283"/>
                    <a:pt x="615" y="3283"/>
                  </a:cubicBezTo>
                  <a:cubicBezTo>
                    <a:pt x="750" y="3283"/>
                    <a:pt x="892" y="3229"/>
                    <a:pt x="1002" y="3113"/>
                  </a:cubicBezTo>
                  <a:cubicBezTo>
                    <a:pt x="1358" y="2716"/>
                    <a:pt x="2362" y="707"/>
                    <a:pt x="1672" y="17"/>
                  </a:cubicBezTo>
                  <a:cubicBezTo>
                    <a:pt x="1661" y="6"/>
                    <a:pt x="1649" y="1"/>
                    <a:pt x="16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663300" y="1937550"/>
              <a:ext cx="261700" cy="96800"/>
            </a:xfrm>
            <a:custGeom>
              <a:avLst/>
              <a:gdLst/>
              <a:ahLst/>
              <a:cxnLst/>
              <a:rect l="l" t="t" r="r" b="b"/>
              <a:pathLst>
                <a:path w="10468" h="3872" extrusionOk="0">
                  <a:moveTo>
                    <a:pt x="2009" y="0"/>
                  </a:moveTo>
                  <a:cubicBezTo>
                    <a:pt x="1552" y="0"/>
                    <a:pt x="668" y="934"/>
                    <a:pt x="340" y="1280"/>
                  </a:cubicBezTo>
                  <a:cubicBezTo>
                    <a:pt x="0" y="1640"/>
                    <a:pt x="1305" y="2689"/>
                    <a:pt x="2408" y="2689"/>
                  </a:cubicBezTo>
                  <a:cubicBezTo>
                    <a:pt x="2458" y="2689"/>
                    <a:pt x="2509" y="2687"/>
                    <a:pt x="2558" y="2682"/>
                  </a:cubicBezTo>
                  <a:cubicBezTo>
                    <a:pt x="3199" y="2624"/>
                    <a:pt x="3839" y="2436"/>
                    <a:pt x="4559" y="2436"/>
                  </a:cubicBezTo>
                  <a:cubicBezTo>
                    <a:pt x="5133" y="2436"/>
                    <a:pt x="5757" y="2555"/>
                    <a:pt x="6471" y="2954"/>
                  </a:cubicBezTo>
                  <a:cubicBezTo>
                    <a:pt x="7511" y="3556"/>
                    <a:pt x="8811" y="3872"/>
                    <a:pt x="9615" y="3872"/>
                  </a:cubicBezTo>
                  <a:cubicBezTo>
                    <a:pt x="10040" y="3872"/>
                    <a:pt x="10326" y="3784"/>
                    <a:pt x="10363" y="3603"/>
                  </a:cubicBezTo>
                  <a:cubicBezTo>
                    <a:pt x="10467" y="3080"/>
                    <a:pt x="10216" y="2285"/>
                    <a:pt x="8919" y="2264"/>
                  </a:cubicBezTo>
                  <a:cubicBezTo>
                    <a:pt x="7622" y="2243"/>
                    <a:pt x="6868" y="883"/>
                    <a:pt x="6052" y="883"/>
                  </a:cubicBezTo>
                  <a:cubicBezTo>
                    <a:pt x="5836" y="883"/>
                    <a:pt x="5521" y="897"/>
                    <a:pt x="5158" y="897"/>
                  </a:cubicBezTo>
                  <a:cubicBezTo>
                    <a:pt x="4190" y="897"/>
                    <a:pt x="2882" y="797"/>
                    <a:pt x="2182" y="67"/>
                  </a:cubicBezTo>
                  <a:cubicBezTo>
                    <a:pt x="2136" y="21"/>
                    <a:pt x="2077" y="0"/>
                    <a:pt x="20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4930200" y="2004600"/>
              <a:ext cx="114050" cy="29825"/>
            </a:xfrm>
            <a:custGeom>
              <a:avLst/>
              <a:gdLst/>
              <a:ahLst/>
              <a:cxnLst/>
              <a:rect l="l" t="t" r="r" b="b"/>
              <a:pathLst>
                <a:path w="4562" h="1193" extrusionOk="0">
                  <a:moveTo>
                    <a:pt x="461" y="0"/>
                  </a:moveTo>
                  <a:cubicBezTo>
                    <a:pt x="1" y="0"/>
                    <a:pt x="293" y="753"/>
                    <a:pt x="105" y="1193"/>
                  </a:cubicBezTo>
                  <a:lnTo>
                    <a:pt x="3767" y="1193"/>
                  </a:lnTo>
                  <a:cubicBezTo>
                    <a:pt x="4562" y="1193"/>
                    <a:pt x="4164" y="0"/>
                    <a:pt x="3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042675" y="2008125"/>
              <a:ext cx="89500" cy="36275"/>
            </a:xfrm>
            <a:custGeom>
              <a:avLst/>
              <a:gdLst/>
              <a:ahLst/>
              <a:cxnLst/>
              <a:rect l="l" t="t" r="r" b="b"/>
              <a:pathLst>
                <a:path w="3580" h="1451" extrusionOk="0">
                  <a:moveTo>
                    <a:pt x="1731" y="1"/>
                  </a:moveTo>
                  <a:cubicBezTo>
                    <a:pt x="974" y="1"/>
                    <a:pt x="63" y="131"/>
                    <a:pt x="63" y="131"/>
                  </a:cubicBezTo>
                  <a:cubicBezTo>
                    <a:pt x="0" y="445"/>
                    <a:pt x="0" y="759"/>
                    <a:pt x="63" y="1052"/>
                  </a:cubicBezTo>
                  <a:cubicBezTo>
                    <a:pt x="82" y="1136"/>
                    <a:pt x="159" y="1169"/>
                    <a:pt x="273" y="1169"/>
                  </a:cubicBezTo>
                  <a:cubicBezTo>
                    <a:pt x="752" y="1169"/>
                    <a:pt x="1891" y="581"/>
                    <a:pt x="2254" y="581"/>
                  </a:cubicBezTo>
                  <a:cubicBezTo>
                    <a:pt x="2282" y="581"/>
                    <a:pt x="2305" y="584"/>
                    <a:pt x="2323" y="591"/>
                  </a:cubicBezTo>
                  <a:cubicBezTo>
                    <a:pt x="2616" y="717"/>
                    <a:pt x="3118" y="1386"/>
                    <a:pt x="3369" y="1449"/>
                  </a:cubicBezTo>
                  <a:cubicBezTo>
                    <a:pt x="3373" y="1450"/>
                    <a:pt x="3377" y="1450"/>
                    <a:pt x="3381" y="1450"/>
                  </a:cubicBezTo>
                  <a:cubicBezTo>
                    <a:pt x="3580" y="1450"/>
                    <a:pt x="3088" y="418"/>
                    <a:pt x="2616" y="131"/>
                  </a:cubicBezTo>
                  <a:cubicBezTo>
                    <a:pt x="2448" y="33"/>
                    <a:pt x="2109" y="1"/>
                    <a:pt x="17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771175" y="1903700"/>
              <a:ext cx="174750" cy="82100"/>
            </a:xfrm>
            <a:custGeom>
              <a:avLst/>
              <a:gdLst/>
              <a:ahLst/>
              <a:cxnLst/>
              <a:rect l="l" t="t" r="r" b="b"/>
              <a:pathLst>
                <a:path w="6990" h="3284" extrusionOk="0">
                  <a:moveTo>
                    <a:pt x="1578" y="0"/>
                  </a:moveTo>
                  <a:cubicBezTo>
                    <a:pt x="1055" y="0"/>
                    <a:pt x="568" y="100"/>
                    <a:pt x="398" y="291"/>
                  </a:cubicBezTo>
                  <a:cubicBezTo>
                    <a:pt x="168" y="605"/>
                    <a:pt x="22" y="960"/>
                    <a:pt x="1" y="1358"/>
                  </a:cubicBezTo>
                  <a:cubicBezTo>
                    <a:pt x="7" y="1359"/>
                    <a:pt x="15" y="1359"/>
                    <a:pt x="25" y="1359"/>
                  </a:cubicBezTo>
                  <a:cubicBezTo>
                    <a:pt x="202" y="1359"/>
                    <a:pt x="945" y="1250"/>
                    <a:pt x="1550" y="1250"/>
                  </a:cubicBezTo>
                  <a:cubicBezTo>
                    <a:pt x="1919" y="1250"/>
                    <a:pt x="2237" y="1290"/>
                    <a:pt x="2344" y="1421"/>
                  </a:cubicBezTo>
                  <a:cubicBezTo>
                    <a:pt x="2635" y="1774"/>
                    <a:pt x="4330" y="3283"/>
                    <a:pt x="5091" y="3283"/>
                  </a:cubicBezTo>
                  <a:cubicBezTo>
                    <a:pt x="5096" y="3283"/>
                    <a:pt x="5101" y="3283"/>
                    <a:pt x="5106" y="3283"/>
                  </a:cubicBezTo>
                  <a:cubicBezTo>
                    <a:pt x="5859" y="3283"/>
                    <a:pt x="6989" y="2362"/>
                    <a:pt x="6069" y="1902"/>
                  </a:cubicBezTo>
                  <a:cubicBezTo>
                    <a:pt x="5148" y="1442"/>
                    <a:pt x="3600" y="709"/>
                    <a:pt x="2951" y="291"/>
                  </a:cubicBezTo>
                  <a:cubicBezTo>
                    <a:pt x="2631" y="95"/>
                    <a:pt x="2087" y="0"/>
                    <a:pt x="15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943475" y="1959200"/>
              <a:ext cx="97350" cy="39725"/>
            </a:xfrm>
            <a:custGeom>
              <a:avLst/>
              <a:gdLst/>
              <a:ahLst/>
              <a:cxnLst/>
              <a:rect l="l" t="t" r="r" b="b"/>
              <a:pathLst>
                <a:path w="3894" h="1589" extrusionOk="0">
                  <a:moveTo>
                    <a:pt x="1853" y="1"/>
                  </a:moveTo>
                  <a:cubicBezTo>
                    <a:pt x="984" y="1"/>
                    <a:pt x="51" y="152"/>
                    <a:pt x="14" y="1084"/>
                  </a:cubicBezTo>
                  <a:cubicBezTo>
                    <a:pt x="1" y="1420"/>
                    <a:pt x="1319" y="1589"/>
                    <a:pt x="2379" y="1589"/>
                  </a:cubicBezTo>
                  <a:cubicBezTo>
                    <a:pt x="3032" y="1589"/>
                    <a:pt x="3587" y="1525"/>
                    <a:pt x="3675" y="1398"/>
                  </a:cubicBezTo>
                  <a:cubicBezTo>
                    <a:pt x="3894" y="1080"/>
                    <a:pt x="3829" y="7"/>
                    <a:pt x="3303" y="7"/>
                  </a:cubicBezTo>
                  <a:cubicBezTo>
                    <a:pt x="3275" y="7"/>
                    <a:pt x="3245" y="10"/>
                    <a:pt x="3215" y="17"/>
                  </a:cubicBezTo>
                  <a:cubicBezTo>
                    <a:pt x="3149" y="30"/>
                    <a:pt x="3059" y="35"/>
                    <a:pt x="2953" y="35"/>
                  </a:cubicBezTo>
                  <a:cubicBezTo>
                    <a:pt x="2671" y="35"/>
                    <a:pt x="2269" y="1"/>
                    <a:pt x="1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5049950" y="1959075"/>
              <a:ext cx="94750" cy="45550"/>
            </a:xfrm>
            <a:custGeom>
              <a:avLst/>
              <a:gdLst/>
              <a:ahLst/>
              <a:cxnLst/>
              <a:rect l="l" t="t" r="r" b="b"/>
              <a:pathLst>
                <a:path w="3790" h="1822" extrusionOk="0">
                  <a:moveTo>
                    <a:pt x="23" y="1"/>
                  </a:moveTo>
                  <a:cubicBezTo>
                    <a:pt x="23" y="1"/>
                    <a:pt x="274" y="1089"/>
                    <a:pt x="23" y="1591"/>
                  </a:cubicBezTo>
                  <a:cubicBezTo>
                    <a:pt x="0" y="1633"/>
                    <a:pt x="37" y="1650"/>
                    <a:pt x="117" y="1650"/>
                  </a:cubicBezTo>
                  <a:cubicBezTo>
                    <a:pt x="464" y="1650"/>
                    <a:pt x="1627" y="1326"/>
                    <a:pt x="2269" y="1326"/>
                  </a:cubicBezTo>
                  <a:cubicBezTo>
                    <a:pt x="2435" y="1326"/>
                    <a:pt x="2566" y="1348"/>
                    <a:pt x="2638" y="1403"/>
                  </a:cubicBezTo>
                  <a:cubicBezTo>
                    <a:pt x="2994" y="1612"/>
                    <a:pt x="3371" y="1758"/>
                    <a:pt x="3789" y="1821"/>
                  </a:cubicBezTo>
                  <a:cubicBezTo>
                    <a:pt x="3789" y="1821"/>
                    <a:pt x="3287" y="670"/>
                    <a:pt x="2576" y="419"/>
                  </a:cubicBezTo>
                  <a:cubicBezTo>
                    <a:pt x="1885" y="147"/>
                    <a:pt x="23" y="1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39875" y="1811550"/>
              <a:ext cx="208650" cy="127950"/>
            </a:xfrm>
            <a:custGeom>
              <a:avLst/>
              <a:gdLst/>
              <a:ahLst/>
              <a:cxnLst/>
              <a:rect l="l" t="t" r="r" b="b"/>
              <a:pathLst>
                <a:path w="8346" h="5118" extrusionOk="0">
                  <a:moveTo>
                    <a:pt x="300" y="1"/>
                  </a:moveTo>
                  <a:cubicBezTo>
                    <a:pt x="0" y="1"/>
                    <a:pt x="984" y="843"/>
                    <a:pt x="1253" y="1236"/>
                  </a:cubicBezTo>
                  <a:cubicBezTo>
                    <a:pt x="1504" y="1633"/>
                    <a:pt x="1608" y="2282"/>
                    <a:pt x="1901" y="2742"/>
                  </a:cubicBezTo>
                  <a:cubicBezTo>
                    <a:pt x="2194" y="3182"/>
                    <a:pt x="3617" y="2784"/>
                    <a:pt x="4454" y="3684"/>
                  </a:cubicBezTo>
                  <a:cubicBezTo>
                    <a:pt x="5249" y="4518"/>
                    <a:pt x="7159" y="5118"/>
                    <a:pt x="7634" y="5118"/>
                  </a:cubicBezTo>
                  <a:cubicBezTo>
                    <a:pt x="7671" y="5118"/>
                    <a:pt x="7700" y="5114"/>
                    <a:pt x="7718" y="5107"/>
                  </a:cubicBezTo>
                  <a:cubicBezTo>
                    <a:pt x="7969" y="5002"/>
                    <a:pt x="8346" y="3935"/>
                    <a:pt x="7342" y="3684"/>
                  </a:cubicBezTo>
                  <a:cubicBezTo>
                    <a:pt x="6316" y="3454"/>
                    <a:pt x="4161" y="2324"/>
                    <a:pt x="3408" y="1863"/>
                  </a:cubicBezTo>
                  <a:cubicBezTo>
                    <a:pt x="2655" y="1382"/>
                    <a:pt x="1274" y="106"/>
                    <a:pt x="311" y="1"/>
                  </a:cubicBezTo>
                  <a:cubicBezTo>
                    <a:pt x="307" y="1"/>
                    <a:pt x="303" y="1"/>
                    <a:pt x="30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4950075" y="1917750"/>
              <a:ext cx="114050" cy="29850"/>
            </a:xfrm>
            <a:custGeom>
              <a:avLst/>
              <a:gdLst/>
              <a:ahLst/>
              <a:cxnLst/>
              <a:rect l="l" t="t" r="r" b="b"/>
              <a:pathLst>
                <a:path w="4562" h="1194" extrusionOk="0">
                  <a:moveTo>
                    <a:pt x="440" y="1"/>
                  </a:moveTo>
                  <a:cubicBezTo>
                    <a:pt x="1" y="1"/>
                    <a:pt x="294" y="754"/>
                    <a:pt x="84" y="1193"/>
                  </a:cubicBezTo>
                  <a:lnTo>
                    <a:pt x="3746" y="1193"/>
                  </a:lnTo>
                  <a:cubicBezTo>
                    <a:pt x="4562" y="1193"/>
                    <a:pt x="4164" y="1"/>
                    <a:pt x="37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5062550" y="1921300"/>
              <a:ext cx="92625" cy="36275"/>
            </a:xfrm>
            <a:custGeom>
              <a:avLst/>
              <a:gdLst/>
              <a:ahLst/>
              <a:cxnLst/>
              <a:rect l="l" t="t" r="r" b="b"/>
              <a:pathLst>
                <a:path w="3705" h="1451" extrusionOk="0">
                  <a:moveTo>
                    <a:pt x="1762" y="1"/>
                  </a:moveTo>
                  <a:cubicBezTo>
                    <a:pt x="981" y="1"/>
                    <a:pt x="42" y="131"/>
                    <a:pt x="42" y="131"/>
                  </a:cubicBezTo>
                  <a:cubicBezTo>
                    <a:pt x="0" y="445"/>
                    <a:pt x="0" y="758"/>
                    <a:pt x="42" y="1051"/>
                  </a:cubicBezTo>
                  <a:cubicBezTo>
                    <a:pt x="61" y="1135"/>
                    <a:pt x="141" y="1169"/>
                    <a:pt x="260" y="1169"/>
                  </a:cubicBezTo>
                  <a:cubicBezTo>
                    <a:pt x="758" y="1169"/>
                    <a:pt x="1946" y="581"/>
                    <a:pt x="2316" y="581"/>
                  </a:cubicBezTo>
                  <a:cubicBezTo>
                    <a:pt x="2344" y="581"/>
                    <a:pt x="2367" y="584"/>
                    <a:pt x="2385" y="591"/>
                  </a:cubicBezTo>
                  <a:cubicBezTo>
                    <a:pt x="2699" y="717"/>
                    <a:pt x="3201" y="1386"/>
                    <a:pt x="3474" y="1449"/>
                  </a:cubicBezTo>
                  <a:cubicBezTo>
                    <a:pt x="3478" y="1450"/>
                    <a:pt x="3483" y="1450"/>
                    <a:pt x="3487" y="1450"/>
                  </a:cubicBezTo>
                  <a:cubicBezTo>
                    <a:pt x="3705" y="1450"/>
                    <a:pt x="3191" y="418"/>
                    <a:pt x="2678" y="131"/>
                  </a:cubicBezTo>
                  <a:cubicBezTo>
                    <a:pt x="2504" y="33"/>
                    <a:pt x="2153" y="1"/>
                    <a:pt x="176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833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921415" y="1394763"/>
            <a:ext cx="6870863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McLaren" panose="020B0604020202020204" charset="0"/>
              </a:rPr>
              <a:t>Jaringan adalah gabungan antara sel-sel tubuh yang memiliki struktur dan fungsi yang sama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McLaren" panose="020B0604020202020204" charset="0"/>
              </a:rPr>
              <a:t>Jaringan</a:t>
            </a:r>
            <a:r>
              <a:rPr lang="en-US" sz="1600" dirty="0">
                <a:latin typeface="McLaren" panose="020B0604020202020204" charset="0"/>
              </a:rPr>
              <a:t> </a:t>
            </a:r>
            <a:r>
              <a:rPr lang="en-US" sz="1600" dirty="0" err="1">
                <a:latin typeface="McLaren" panose="020B0604020202020204" charset="0"/>
              </a:rPr>
              <a:t>otot</a:t>
            </a:r>
            <a:endParaRPr lang="en-US" sz="1600" dirty="0">
              <a:latin typeface="McLaren" panose="020B060402020202020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McLaren" panose="020B0604020202020204" charset="0"/>
              </a:rPr>
              <a:t>Jaringan</a:t>
            </a:r>
            <a:r>
              <a:rPr lang="en-US" sz="1600" dirty="0">
                <a:latin typeface="McLaren" panose="020B0604020202020204" charset="0"/>
              </a:rPr>
              <a:t> </a:t>
            </a:r>
            <a:r>
              <a:rPr lang="en-US" sz="1600" dirty="0" err="1">
                <a:latin typeface="McLaren" panose="020B0604020202020204" charset="0"/>
              </a:rPr>
              <a:t>saraf</a:t>
            </a:r>
            <a:endParaRPr lang="en-US" sz="1600" dirty="0">
              <a:latin typeface="McLaren" panose="020B060402020202020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McLaren" panose="020B0604020202020204" charset="0"/>
              </a:rPr>
              <a:t>Jaringan</a:t>
            </a:r>
            <a:r>
              <a:rPr lang="en-US" sz="1600" dirty="0">
                <a:latin typeface="McLaren" panose="020B0604020202020204" charset="0"/>
              </a:rPr>
              <a:t> </a:t>
            </a:r>
            <a:r>
              <a:rPr lang="en-US" sz="1600" dirty="0" err="1">
                <a:latin typeface="McLaren" panose="020B0604020202020204" charset="0"/>
              </a:rPr>
              <a:t>epitel</a:t>
            </a:r>
            <a:endParaRPr lang="en-US" sz="1600" dirty="0">
              <a:latin typeface="McLaren" panose="020B060402020202020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McLaren" panose="020B0604020202020204" charset="0"/>
              </a:rPr>
              <a:t>Jaringan</a:t>
            </a:r>
            <a:r>
              <a:rPr lang="en-US" sz="1600" dirty="0">
                <a:latin typeface="McLaren" panose="020B0604020202020204" charset="0"/>
              </a:rPr>
              <a:t> ikat</a:t>
            </a:r>
            <a:endParaRPr sz="1600" dirty="0">
              <a:latin typeface="McLaren" panose="020B0604020202020204" charset="0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title"/>
          </p:nvPr>
        </p:nvSpPr>
        <p:spPr>
          <a:xfrm>
            <a:off x="921415" y="434268"/>
            <a:ext cx="38790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jaringan</a:t>
            </a:r>
            <a:endParaRPr dirty="0"/>
          </a:p>
        </p:txBody>
      </p:sp>
      <p:sp>
        <p:nvSpPr>
          <p:cNvPr id="904" name="Google Shape;904;p42"/>
          <p:cNvSpPr/>
          <p:nvPr/>
        </p:nvSpPr>
        <p:spPr>
          <a:xfrm>
            <a:off x="921440" y="985793"/>
            <a:ext cx="2043127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Google Shape;912;p42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921415" y="1394763"/>
            <a:ext cx="6870863" cy="65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otot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merupakan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terdiri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atas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sel-sel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khusus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berkontraksi</a:t>
            </a:r>
            <a:r>
              <a:rPr lang="en-US" sz="1200" dirty="0">
                <a:latin typeface="McLaren" panose="020B0604020202020204" charset="0"/>
              </a:rPr>
              <a:t> dan </a:t>
            </a:r>
            <a:r>
              <a:rPr lang="en-US" sz="1200" dirty="0" err="1">
                <a:latin typeface="McLaren" panose="020B0604020202020204" charset="0"/>
              </a:rPr>
              <a:t>mehangasilkan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tenaga</a:t>
            </a:r>
            <a:r>
              <a:rPr lang="en-US" sz="1200" dirty="0">
                <a:latin typeface="McLaren" panose="020B0604020202020204" charset="0"/>
              </a:rPr>
              <a:t> (</a:t>
            </a:r>
            <a:r>
              <a:rPr lang="en-US" sz="1200" dirty="0" err="1">
                <a:latin typeface="McLaren" panose="020B0604020202020204" charset="0"/>
              </a:rPr>
              <a:t>kekuatan</a:t>
            </a:r>
            <a:r>
              <a:rPr lang="en-US" sz="1200" dirty="0">
                <a:latin typeface="McLaren" panose="020B0604020202020204" charset="0"/>
              </a:rPr>
              <a:t>)</a:t>
            </a:r>
            <a:endParaRPr sz="1200" dirty="0">
              <a:latin typeface="McLaren" panose="020B0604020202020204" charset="0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title"/>
          </p:nvPr>
        </p:nvSpPr>
        <p:spPr>
          <a:xfrm>
            <a:off x="921415" y="434268"/>
            <a:ext cx="38790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Jaringan Otot</a:t>
            </a:r>
            <a:endParaRPr dirty="0"/>
          </a:p>
        </p:txBody>
      </p:sp>
      <p:sp>
        <p:nvSpPr>
          <p:cNvPr id="904" name="Google Shape;904;p42"/>
          <p:cNvSpPr/>
          <p:nvPr/>
        </p:nvSpPr>
        <p:spPr>
          <a:xfrm>
            <a:off x="921440" y="985793"/>
            <a:ext cx="2043127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Google Shape;912;p42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50664-05F4-40CB-973A-476D9B822450}"/>
              </a:ext>
            </a:extLst>
          </p:cNvPr>
          <p:cNvSpPr/>
          <p:nvPr/>
        </p:nvSpPr>
        <p:spPr>
          <a:xfrm>
            <a:off x="3366052" y="2292981"/>
            <a:ext cx="1550504" cy="312825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Otot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91F450-94B2-47B8-A69E-3E8A4278E3BD}"/>
              </a:ext>
            </a:extLst>
          </p:cNvPr>
          <p:cNvSpPr/>
          <p:nvPr/>
        </p:nvSpPr>
        <p:spPr>
          <a:xfrm>
            <a:off x="3346176" y="3399537"/>
            <a:ext cx="1550504" cy="312825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Otot</a:t>
            </a:r>
            <a:r>
              <a:rPr lang="en-US" dirty="0"/>
              <a:t> </a:t>
            </a:r>
            <a:r>
              <a:rPr lang="en-US" dirty="0" err="1"/>
              <a:t>Jantung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7A367E-44F6-4238-940F-285D977F70B9}"/>
              </a:ext>
            </a:extLst>
          </p:cNvPr>
          <p:cNvSpPr/>
          <p:nvPr/>
        </p:nvSpPr>
        <p:spPr>
          <a:xfrm>
            <a:off x="5194853" y="3412789"/>
            <a:ext cx="1550504" cy="312825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Otot</a:t>
            </a:r>
            <a:r>
              <a:rPr lang="en-US" dirty="0"/>
              <a:t> Polos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30083E-FA48-4A10-B9E9-48086E93D153}"/>
              </a:ext>
            </a:extLst>
          </p:cNvPr>
          <p:cNvSpPr/>
          <p:nvPr/>
        </p:nvSpPr>
        <p:spPr>
          <a:xfrm>
            <a:off x="1510747" y="3399535"/>
            <a:ext cx="1550504" cy="312825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Otot</a:t>
            </a:r>
            <a:r>
              <a:rPr lang="en-US" dirty="0"/>
              <a:t> </a:t>
            </a:r>
            <a:r>
              <a:rPr lang="en-US" dirty="0" err="1"/>
              <a:t>Rangka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842DC4-77C9-4D56-9E04-23970F405647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4141304" y="2605806"/>
            <a:ext cx="1828801" cy="806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E5E08C-1F88-438D-B0DC-6E4A450ED48F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4121428" y="2605806"/>
            <a:ext cx="19876" cy="79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DE5D38-4167-4A72-83F9-78F07551BABD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2285999" y="2605806"/>
            <a:ext cx="1855305" cy="79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921415" y="1394763"/>
            <a:ext cx="6870863" cy="65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saraf</a:t>
            </a:r>
            <a:r>
              <a:rPr lang="en-US" sz="1200" dirty="0">
                <a:latin typeface="McLaren" panose="020B0604020202020204" charset="0"/>
              </a:rPr>
              <a:t>  </a:t>
            </a:r>
            <a:r>
              <a:rPr lang="en-US" sz="1200" dirty="0" err="1">
                <a:latin typeface="McLaren" panose="020B0604020202020204" charset="0"/>
              </a:rPr>
              <a:t>merupakan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terdiri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atas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sel-sel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khusus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memicu</a:t>
            </a:r>
            <a:r>
              <a:rPr lang="en-US" sz="1200" dirty="0">
                <a:latin typeface="McLaren" panose="020B0604020202020204" charset="0"/>
              </a:rPr>
              <a:t> dan </a:t>
            </a:r>
            <a:r>
              <a:rPr lang="en-US" sz="1200" dirty="0" err="1">
                <a:latin typeface="McLaren" panose="020B0604020202020204" charset="0"/>
              </a:rPr>
              <a:t>menghantarkan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impuls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listrik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memberikan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informasi</a:t>
            </a:r>
            <a:endParaRPr lang="en-US" sz="1200" dirty="0">
              <a:latin typeface="McLaren" panose="020B0604020202020204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Sinyal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ini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penting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control, </a:t>
            </a:r>
            <a:r>
              <a:rPr lang="en-US" sz="1200" dirty="0" err="1">
                <a:latin typeface="McLaren" panose="020B0604020202020204" charset="0"/>
              </a:rPr>
              <a:t>koordinasi</a:t>
            </a:r>
            <a:r>
              <a:rPr lang="en-US" sz="1200" dirty="0">
                <a:latin typeface="McLaren" panose="020B0604020202020204" charset="0"/>
              </a:rPr>
              <a:t>, dan </a:t>
            </a:r>
            <a:r>
              <a:rPr lang="en-US" sz="1200" dirty="0" err="1">
                <a:latin typeface="McLaren" panose="020B0604020202020204" charset="0"/>
              </a:rPr>
              <a:t>komunikasi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dalam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tubuh</a:t>
            </a:r>
            <a:endParaRPr lang="en-US" sz="1200" dirty="0">
              <a:latin typeface="McLaren" panose="020B0604020202020204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ini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terdapat</a:t>
            </a:r>
            <a:r>
              <a:rPr lang="en-US" sz="1200" dirty="0">
                <a:latin typeface="McLaren" panose="020B0604020202020204" charset="0"/>
              </a:rPr>
              <a:t> pada </a:t>
            </a:r>
            <a:r>
              <a:rPr lang="en-US" sz="1200" dirty="0" err="1">
                <a:latin typeface="McLaren" panose="020B0604020202020204" charset="0"/>
              </a:rPr>
              <a:t>otak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sumsum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tulang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belakang</a:t>
            </a:r>
            <a:r>
              <a:rPr lang="en-US" sz="1200" dirty="0">
                <a:latin typeface="McLaren" panose="020B0604020202020204" charset="0"/>
              </a:rPr>
              <a:t>, dan </a:t>
            </a:r>
            <a:r>
              <a:rPr lang="en-US" sz="1200" dirty="0" err="1">
                <a:latin typeface="McLaren" panose="020B0604020202020204" charset="0"/>
              </a:rPr>
              <a:t>saraf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tepi</a:t>
            </a:r>
            <a:endParaRPr lang="en-US" sz="1200" dirty="0">
              <a:latin typeface="McLaren" panose="020B0604020202020204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latin typeface="McLaren" panose="020B0604020202020204" charset="0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title"/>
          </p:nvPr>
        </p:nvSpPr>
        <p:spPr>
          <a:xfrm>
            <a:off x="921415" y="434268"/>
            <a:ext cx="38790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Jaringan Saraf</a:t>
            </a:r>
            <a:endParaRPr dirty="0"/>
          </a:p>
        </p:txBody>
      </p:sp>
      <p:sp>
        <p:nvSpPr>
          <p:cNvPr id="904" name="Google Shape;904;p42"/>
          <p:cNvSpPr/>
          <p:nvPr/>
        </p:nvSpPr>
        <p:spPr>
          <a:xfrm>
            <a:off x="921440" y="985793"/>
            <a:ext cx="2043127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Google Shape;912;p42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057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921415" y="1394763"/>
            <a:ext cx="6870863" cy="65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epitel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merupakan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terdiri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atas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sel-sel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khusus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melakukan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pertukaran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zat-zat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antara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sel</a:t>
            </a:r>
            <a:r>
              <a:rPr lang="en-US" sz="1200" dirty="0">
                <a:latin typeface="McLaren" panose="020B0604020202020204" charset="0"/>
              </a:rPr>
              <a:t> dan </a:t>
            </a:r>
            <a:r>
              <a:rPr lang="en-US" sz="1200" dirty="0" err="1">
                <a:latin typeface="McLaren" panose="020B0604020202020204" charset="0"/>
              </a:rPr>
              <a:t>lingkungannya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setiap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zat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yang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masuk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dan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keluar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tubuh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harus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melewati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jaringan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epitel</a:t>
            </a:r>
            <a:endParaRPr lang="en-US" sz="1200" dirty="0">
              <a:latin typeface="McLaren" panose="020B0604020202020204" charset="0"/>
              <a:sym typeface="Wingdings" panose="05000000000000000000" pitchFamily="2" charset="2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Terdiri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dari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dua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jenis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yaitu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lapisan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epitel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dan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kelenjar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(glands)</a:t>
            </a:r>
            <a:endParaRPr sz="1200" dirty="0">
              <a:latin typeface="McLaren" panose="020B0604020202020204" charset="0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title"/>
          </p:nvPr>
        </p:nvSpPr>
        <p:spPr>
          <a:xfrm>
            <a:off x="921415" y="434268"/>
            <a:ext cx="38790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Jaringan Epitel</a:t>
            </a:r>
            <a:endParaRPr dirty="0"/>
          </a:p>
        </p:txBody>
      </p:sp>
      <p:sp>
        <p:nvSpPr>
          <p:cNvPr id="904" name="Google Shape;904;p42"/>
          <p:cNvSpPr/>
          <p:nvPr/>
        </p:nvSpPr>
        <p:spPr>
          <a:xfrm>
            <a:off x="921440" y="985793"/>
            <a:ext cx="2043127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Google Shape;912;p42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192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921415" y="1394763"/>
            <a:ext cx="6870863" cy="65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Lapisan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epitel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adalah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lapisan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memisahkan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tubuh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lingkungan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luar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atau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bisa</a:t>
            </a:r>
            <a:r>
              <a:rPr lang="en-US" sz="1200" dirty="0">
                <a:latin typeface="McLaren" panose="020B0604020202020204" charset="0"/>
              </a:rPr>
              <a:t> juga </a:t>
            </a:r>
            <a:r>
              <a:rPr lang="en-US" sz="1200" dirty="0" err="1">
                <a:latin typeface="McLaren" panose="020B0604020202020204" charset="0"/>
              </a:rPr>
              <a:t>dimaknai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sebagai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lapisan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menutupi</a:t>
            </a:r>
            <a:r>
              <a:rPr lang="en-US" sz="1200" dirty="0">
                <a:latin typeface="McLaren" panose="020B0604020202020204" charset="0"/>
              </a:rPr>
              <a:t> dan </a:t>
            </a:r>
            <a:r>
              <a:rPr lang="en-US" sz="1200" dirty="0" err="1">
                <a:latin typeface="McLaren" panose="020B0604020202020204" charset="0"/>
              </a:rPr>
              <a:t>melapisi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berbagai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bagian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tubuh</a:t>
            </a:r>
            <a:endParaRPr lang="en-US" sz="1200" dirty="0">
              <a:latin typeface="McLaren" panose="020B0604020202020204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Memiliki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fungsi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spesifik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bergantung</a:t>
            </a:r>
            <a:r>
              <a:rPr lang="en-US" sz="1200" dirty="0">
                <a:latin typeface="McLaren" panose="020B0604020202020204" charset="0"/>
              </a:rPr>
              <a:t> pada </a:t>
            </a:r>
            <a:r>
              <a:rPr lang="en-US" sz="1200" dirty="0" err="1">
                <a:latin typeface="McLaren" panose="020B0604020202020204" charset="0"/>
              </a:rPr>
              <a:t>lokasinya</a:t>
            </a:r>
            <a:endParaRPr lang="en-US" sz="1200" dirty="0">
              <a:latin typeface="McLaren" panose="020B0604020202020204" charset="0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sz="1200" dirty="0" err="1">
                <a:latin typeface="McLaren" panose="020B0604020202020204" charset="0"/>
              </a:rPr>
              <a:t>Contoh</a:t>
            </a:r>
            <a:r>
              <a:rPr lang="en-US" sz="1200" dirty="0">
                <a:latin typeface="McLaren" panose="020B0604020202020204" charset="0"/>
              </a:rPr>
              <a:t>:</a:t>
            </a:r>
          </a:p>
          <a:p>
            <a:pPr marL="6858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epitel</a:t>
            </a:r>
            <a:r>
              <a:rPr lang="en-US" sz="1200" dirty="0">
                <a:latin typeface="McLaren" panose="020B0604020202020204" charset="0"/>
              </a:rPr>
              <a:t> pada </a:t>
            </a:r>
            <a:r>
              <a:rPr lang="en-US" sz="1200" dirty="0" err="1">
                <a:latin typeface="McLaren" panose="020B0604020202020204" charset="0"/>
              </a:rPr>
              <a:t>kulit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difungsikan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pertukaran</a:t>
            </a:r>
            <a:r>
              <a:rPr lang="en-US" sz="1200" dirty="0">
                <a:latin typeface="McLaren" panose="020B0604020202020204" charset="0"/>
              </a:rPr>
              <a:t> gas, </a:t>
            </a:r>
            <a:r>
              <a:rPr lang="en-US" sz="1200" dirty="0" err="1">
                <a:latin typeface="McLaren" panose="020B0604020202020204" charset="0"/>
              </a:rPr>
              <a:t>perlindungan</a:t>
            </a:r>
            <a:r>
              <a:rPr lang="en-US" sz="1200" dirty="0">
                <a:latin typeface="McLaren" panose="020B0604020202020204" charset="0"/>
              </a:rPr>
              <a:t>, dan </a:t>
            </a:r>
            <a:r>
              <a:rPr lang="en-US" sz="1200" dirty="0" err="1">
                <a:latin typeface="McLaren" panose="020B0604020202020204" charset="0"/>
              </a:rPr>
              <a:t>pengaturan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suhu</a:t>
            </a:r>
            <a:endParaRPr lang="en-US" sz="1200" dirty="0">
              <a:latin typeface="McLaren" panose="020B0604020202020204" charset="0"/>
            </a:endParaRPr>
          </a:p>
          <a:p>
            <a:pPr marL="6858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epitel</a:t>
            </a:r>
            <a:r>
              <a:rPr lang="en-US" sz="1200" dirty="0">
                <a:latin typeface="McLaren" panose="020B0604020202020204" charset="0"/>
              </a:rPr>
              <a:t> pada </a:t>
            </a:r>
            <a:r>
              <a:rPr lang="en-US" sz="1200" dirty="0" err="1">
                <a:latin typeface="McLaren" panose="020B0604020202020204" charset="0"/>
              </a:rPr>
              <a:t>saluran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cerna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menyerap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zat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gizi</a:t>
            </a:r>
            <a:endParaRPr lang="en-US" sz="1200" dirty="0">
              <a:latin typeface="McLaren" panose="020B0604020202020204" charset="0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title"/>
          </p:nvPr>
        </p:nvSpPr>
        <p:spPr>
          <a:xfrm>
            <a:off x="921415" y="434268"/>
            <a:ext cx="38790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Lapisan epitel</a:t>
            </a:r>
            <a:endParaRPr dirty="0"/>
          </a:p>
        </p:txBody>
      </p:sp>
      <p:sp>
        <p:nvSpPr>
          <p:cNvPr id="904" name="Google Shape;904;p42"/>
          <p:cNvSpPr/>
          <p:nvPr/>
        </p:nvSpPr>
        <p:spPr>
          <a:xfrm>
            <a:off x="921440" y="985793"/>
            <a:ext cx="2043127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Google Shape;912;p42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721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921415" y="1394763"/>
            <a:ext cx="6870863" cy="65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merupakan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jaringan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epitel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terdiri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sel-sel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khusus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proses </a:t>
            </a:r>
            <a:r>
              <a:rPr lang="en-US" sz="1200" dirty="0" err="1">
                <a:latin typeface="McLaren" panose="020B0604020202020204" charset="0"/>
              </a:rPr>
              <a:t>sekresi</a:t>
            </a:r>
            <a:endParaRPr lang="en-US" sz="1200" dirty="0">
              <a:latin typeface="McLaren" panose="020B0604020202020204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Sekresi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adalah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hasil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pengeluaran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sel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sebagai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respon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rangsangan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berupa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produk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spesifik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dihasilkan</a:t>
            </a:r>
            <a:r>
              <a:rPr lang="en-US" sz="1200" dirty="0">
                <a:latin typeface="McLaren" panose="020B0604020202020204" charset="0"/>
              </a:rPr>
              <a:t> oleh </a:t>
            </a:r>
            <a:r>
              <a:rPr lang="en-US" sz="1200" dirty="0" err="1">
                <a:latin typeface="McLaren" panose="020B0604020202020204" charset="0"/>
              </a:rPr>
              <a:t>sel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itu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sendiri</a:t>
            </a:r>
            <a:endParaRPr lang="en-US" sz="1200" dirty="0">
              <a:latin typeface="McLaren" panose="020B0604020202020204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dibentuk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selama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perkembangan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embrionik</a:t>
            </a:r>
            <a:r>
              <a:rPr lang="en-US" sz="1200" dirty="0">
                <a:latin typeface="McLaren" panose="020B0604020202020204" charset="0"/>
              </a:rPr>
              <a:t>, dan </a:t>
            </a:r>
            <a:r>
              <a:rPr lang="en-US" sz="1200" dirty="0" err="1">
                <a:latin typeface="McLaren" panose="020B0604020202020204" charset="0"/>
              </a:rPr>
              <a:t>terdiri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dari</a:t>
            </a:r>
            <a:r>
              <a:rPr lang="en-US" sz="1200" dirty="0">
                <a:latin typeface="McLaren" panose="020B0604020202020204" charset="0"/>
              </a:rPr>
              <a:t> 2 </a:t>
            </a:r>
            <a:r>
              <a:rPr lang="en-US" sz="1200" dirty="0" err="1">
                <a:latin typeface="McLaren" panose="020B0604020202020204" charset="0"/>
              </a:rPr>
              <a:t>jenis</a:t>
            </a:r>
            <a:r>
              <a:rPr lang="en-US" sz="1200" dirty="0">
                <a:latin typeface="McLaren" panose="020B0604020202020204" charset="0"/>
              </a:rPr>
              <a:t>: </a:t>
            </a: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endokrin</a:t>
            </a:r>
            <a:r>
              <a:rPr lang="en-US" sz="1200" dirty="0">
                <a:latin typeface="McLaren" panose="020B0604020202020204" charset="0"/>
              </a:rPr>
              <a:t> dan </a:t>
            </a: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eksokrin</a:t>
            </a:r>
            <a:endParaRPr lang="en-US" sz="1200" dirty="0">
              <a:latin typeface="McLaren" panose="020B0604020202020204" charset="0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title"/>
          </p:nvPr>
        </p:nvSpPr>
        <p:spPr>
          <a:xfrm>
            <a:off x="921415" y="434268"/>
            <a:ext cx="38790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Kelenjar</a:t>
            </a:r>
            <a:endParaRPr dirty="0"/>
          </a:p>
        </p:txBody>
      </p:sp>
      <p:sp>
        <p:nvSpPr>
          <p:cNvPr id="904" name="Google Shape;904;p42"/>
          <p:cNvSpPr/>
          <p:nvPr/>
        </p:nvSpPr>
        <p:spPr>
          <a:xfrm>
            <a:off x="921440" y="985793"/>
            <a:ext cx="2043127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Google Shape;912;p42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305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36"/>
          <p:cNvGrpSpPr/>
          <p:nvPr/>
        </p:nvGrpSpPr>
        <p:grpSpPr>
          <a:xfrm>
            <a:off x="955798" y="1759054"/>
            <a:ext cx="7376097" cy="2778106"/>
            <a:chOff x="1076775" y="705125"/>
            <a:chExt cx="2144900" cy="1304275"/>
          </a:xfrm>
        </p:grpSpPr>
        <p:sp>
          <p:nvSpPr>
            <p:cNvPr id="763" name="Google Shape;763;p36"/>
            <p:cNvSpPr/>
            <p:nvPr/>
          </p:nvSpPr>
          <p:spPr>
            <a:xfrm>
              <a:off x="1080950" y="705125"/>
              <a:ext cx="2140725" cy="1304275"/>
            </a:xfrm>
            <a:custGeom>
              <a:avLst/>
              <a:gdLst/>
              <a:ahLst/>
              <a:cxnLst/>
              <a:rect l="l" t="t" r="r" b="b"/>
              <a:pathLst>
                <a:path w="85629" h="52171" extrusionOk="0">
                  <a:moveTo>
                    <a:pt x="0" y="0"/>
                  </a:moveTo>
                  <a:lnTo>
                    <a:pt x="0" y="52171"/>
                  </a:lnTo>
                  <a:lnTo>
                    <a:pt x="4503" y="51237"/>
                  </a:lnTo>
                  <a:lnTo>
                    <a:pt x="7872" y="51237"/>
                  </a:lnTo>
                  <a:lnTo>
                    <a:pt x="11242" y="49536"/>
                  </a:lnTo>
                  <a:cubicBezTo>
                    <a:pt x="11242" y="49536"/>
                    <a:pt x="13510" y="48935"/>
                    <a:pt x="16345" y="48935"/>
                  </a:cubicBezTo>
                  <a:cubicBezTo>
                    <a:pt x="19181" y="48935"/>
                    <a:pt x="23117" y="50069"/>
                    <a:pt x="23117" y="50069"/>
                  </a:cubicBezTo>
                  <a:lnTo>
                    <a:pt x="25352" y="50069"/>
                  </a:lnTo>
                  <a:lnTo>
                    <a:pt x="29321" y="48368"/>
                  </a:lnTo>
                  <a:lnTo>
                    <a:pt x="38328" y="46100"/>
                  </a:lnTo>
                  <a:lnTo>
                    <a:pt x="45066" y="47234"/>
                  </a:lnTo>
                  <a:lnTo>
                    <a:pt x="56340" y="41029"/>
                  </a:lnTo>
                  <a:lnTo>
                    <a:pt x="63079" y="41029"/>
                  </a:lnTo>
                  <a:lnTo>
                    <a:pt x="68182" y="39895"/>
                  </a:lnTo>
                  <a:lnTo>
                    <a:pt x="70417" y="36526"/>
                  </a:lnTo>
                  <a:lnTo>
                    <a:pt x="75521" y="37093"/>
                  </a:lnTo>
                  <a:lnTo>
                    <a:pt x="80024" y="37694"/>
                  </a:lnTo>
                  <a:lnTo>
                    <a:pt x="81125" y="36560"/>
                  </a:lnTo>
                  <a:lnTo>
                    <a:pt x="85628" y="36560"/>
                  </a:lnTo>
                  <a:lnTo>
                    <a:pt x="85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dist="47625" dir="30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1076775" y="1559050"/>
              <a:ext cx="2143225" cy="450350"/>
            </a:xfrm>
            <a:custGeom>
              <a:avLst/>
              <a:gdLst/>
              <a:ahLst/>
              <a:cxnLst/>
              <a:rect l="l" t="t" r="r" b="b"/>
              <a:pathLst>
                <a:path w="85729" h="18014" extrusionOk="0">
                  <a:moveTo>
                    <a:pt x="85662" y="1"/>
                  </a:moveTo>
                  <a:cubicBezTo>
                    <a:pt x="85662" y="1"/>
                    <a:pt x="85228" y="168"/>
                    <a:pt x="84661" y="168"/>
                  </a:cubicBezTo>
                  <a:lnTo>
                    <a:pt x="83527" y="168"/>
                  </a:lnTo>
                  <a:cubicBezTo>
                    <a:pt x="82926" y="168"/>
                    <a:pt x="83527" y="735"/>
                    <a:pt x="83527" y="735"/>
                  </a:cubicBezTo>
                  <a:lnTo>
                    <a:pt x="81258" y="1335"/>
                  </a:lnTo>
                  <a:lnTo>
                    <a:pt x="69417" y="1335"/>
                  </a:lnTo>
                  <a:lnTo>
                    <a:pt x="67182" y="2469"/>
                  </a:lnTo>
                  <a:cubicBezTo>
                    <a:pt x="67182" y="2469"/>
                    <a:pt x="66048" y="3036"/>
                    <a:pt x="66048" y="3570"/>
                  </a:cubicBezTo>
                  <a:cubicBezTo>
                    <a:pt x="66048" y="4170"/>
                    <a:pt x="64346" y="4704"/>
                    <a:pt x="63813" y="4704"/>
                  </a:cubicBezTo>
                  <a:lnTo>
                    <a:pt x="61544" y="4704"/>
                  </a:lnTo>
                  <a:cubicBezTo>
                    <a:pt x="61544" y="4704"/>
                    <a:pt x="60410" y="5271"/>
                    <a:pt x="59309" y="5838"/>
                  </a:cubicBezTo>
                  <a:cubicBezTo>
                    <a:pt x="58931" y="6027"/>
                    <a:pt x="58679" y="6090"/>
                    <a:pt x="58511" y="6090"/>
                  </a:cubicBezTo>
                  <a:cubicBezTo>
                    <a:pt x="58175" y="6090"/>
                    <a:pt x="58175" y="5838"/>
                    <a:pt x="58175" y="5838"/>
                  </a:cubicBezTo>
                  <a:lnTo>
                    <a:pt x="56474" y="6405"/>
                  </a:lnTo>
                  <a:lnTo>
                    <a:pt x="54206" y="5838"/>
                  </a:lnTo>
                  <a:lnTo>
                    <a:pt x="51971" y="6939"/>
                  </a:lnTo>
                  <a:lnTo>
                    <a:pt x="50837" y="6939"/>
                  </a:lnTo>
                  <a:lnTo>
                    <a:pt x="49703" y="8073"/>
                  </a:lnTo>
                  <a:lnTo>
                    <a:pt x="48035" y="8073"/>
                  </a:lnTo>
                  <a:lnTo>
                    <a:pt x="45800" y="8674"/>
                  </a:lnTo>
                  <a:lnTo>
                    <a:pt x="45800" y="9774"/>
                  </a:lnTo>
                  <a:lnTo>
                    <a:pt x="44666" y="10375"/>
                  </a:lnTo>
                  <a:lnTo>
                    <a:pt x="42397" y="11509"/>
                  </a:lnTo>
                  <a:cubicBezTo>
                    <a:pt x="42397" y="11509"/>
                    <a:pt x="40696" y="11509"/>
                    <a:pt x="39028" y="10909"/>
                  </a:cubicBezTo>
                  <a:cubicBezTo>
                    <a:pt x="38461" y="10720"/>
                    <a:pt x="38272" y="10657"/>
                    <a:pt x="38230" y="10657"/>
                  </a:cubicBezTo>
                  <a:cubicBezTo>
                    <a:pt x="38146" y="10657"/>
                    <a:pt x="38650" y="10909"/>
                    <a:pt x="37894" y="10909"/>
                  </a:cubicBezTo>
                  <a:cubicBezTo>
                    <a:pt x="36793" y="10909"/>
                    <a:pt x="36793" y="11509"/>
                    <a:pt x="36793" y="11509"/>
                  </a:cubicBezTo>
                  <a:lnTo>
                    <a:pt x="35659" y="12076"/>
                  </a:lnTo>
                  <a:lnTo>
                    <a:pt x="35125" y="12076"/>
                  </a:lnTo>
                  <a:lnTo>
                    <a:pt x="33391" y="11509"/>
                  </a:lnTo>
                  <a:lnTo>
                    <a:pt x="30956" y="12210"/>
                  </a:lnTo>
                  <a:lnTo>
                    <a:pt x="29455" y="13177"/>
                  </a:lnTo>
                  <a:lnTo>
                    <a:pt x="27720" y="13177"/>
                  </a:lnTo>
                  <a:lnTo>
                    <a:pt x="24885" y="13744"/>
                  </a:lnTo>
                  <a:lnTo>
                    <a:pt x="23784" y="14878"/>
                  </a:lnTo>
                  <a:lnTo>
                    <a:pt x="22049" y="14878"/>
                  </a:lnTo>
                  <a:lnTo>
                    <a:pt x="20949" y="14311"/>
                  </a:lnTo>
                  <a:cubicBezTo>
                    <a:pt x="20949" y="14311"/>
                    <a:pt x="18680" y="14311"/>
                    <a:pt x="15845" y="13711"/>
                  </a:cubicBezTo>
                  <a:cubicBezTo>
                    <a:pt x="14900" y="13510"/>
                    <a:pt x="14337" y="13444"/>
                    <a:pt x="14005" y="13444"/>
                  </a:cubicBezTo>
                  <a:cubicBezTo>
                    <a:pt x="13343" y="13444"/>
                    <a:pt x="13610" y="13711"/>
                    <a:pt x="13610" y="13711"/>
                  </a:cubicBezTo>
                  <a:cubicBezTo>
                    <a:pt x="13610" y="13711"/>
                    <a:pt x="13010" y="14311"/>
                    <a:pt x="12476" y="14311"/>
                  </a:cubicBezTo>
                  <a:lnTo>
                    <a:pt x="8506" y="14311"/>
                  </a:lnTo>
                  <a:lnTo>
                    <a:pt x="6805" y="15412"/>
                  </a:lnTo>
                  <a:lnTo>
                    <a:pt x="1135" y="15412"/>
                  </a:lnTo>
                  <a:lnTo>
                    <a:pt x="0" y="15145"/>
                  </a:lnTo>
                  <a:lnTo>
                    <a:pt x="0" y="18014"/>
                  </a:lnTo>
                  <a:lnTo>
                    <a:pt x="4504" y="17080"/>
                  </a:lnTo>
                  <a:lnTo>
                    <a:pt x="7873" y="17080"/>
                  </a:lnTo>
                  <a:lnTo>
                    <a:pt x="11275" y="15379"/>
                  </a:lnTo>
                  <a:cubicBezTo>
                    <a:pt x="11275" y="15379"/>
                    <a:pt x="13510" y="14811"/>
                    <a:pt x="16345" y="14811"/>
                  </a:cubicBezTo>
                  <a:cubicBezTo>
                    <a:pt x="19181" y="14811"/>
                    <a:pt x="23117" y="15912"/>
                    <a:pt x="23117" y="15912"/>
                  </a:cubicBezTo>
                  <a:lnTo>
                    <a:pt x="25352" y="15912"/>
                  </a:lnTo>
                  <a:lnTo>
                    <a:pt x="29321" y="14211"/>
                  </a:lnTo>
                  <a:lnTo>
                    <a:pt x="37794" y="12510"/>
                  </a:lnTo>
                  <a:cubicBezTo>
                    <a:pt x="37794" y="12510"/>
                    <a:pt x="41163" y="12510"/>
                    <a:pt x="42297" y="13077"/>
                  </a:cubicBezTo>
                  <a:cubicBezTo>
                    <a:pt x="42497" y="13188"/>
                    <a:pt x="42879" y="13225"/>
                    <a:pt x="43299" y="13225"/>
                  </a:cubicBezTo>
                  <a:cubicBezTo>
                    <a:pt x="44139" y="13225"/>
                    <a:pt x="45133" y="13077"/>
                    <a:pt x="45133" y="13077"/>
                  </a:cubicBezTo>
                  <a:cubicBezTo>
                    <a:pt x="45133" y="13077"/>
                    <a:pt x="49636" y="11376"/>
                    <a:pt x="51204" y="9741"/>
                  </a:cubicBezTo>
                  <a:cubicBezTo>
                    <a:pt x="51337" y="9574"/>
                    <a:pt x="51971" y="9341"/>
                    <a:pt x="51971" y="9341"/>
                  </a:cubicBezTo>
                  <a:lnTo>
                    <a:pt x="53572" y="9174"/>
                  </a:lnTo>
                  <a:lnTo>
                    <a:pt x="56407" y="6906"/>
                  </a:lnTo>
                  <a:lnTo>
                    <a:pt x="63179" y="6906"/>
                  </a:lnTo>
                  <a:lnTo>
                    <a:pt x="68249" y="5805"/>
                  </a:lnTo>
                  <a:lnTo>
                    <a:pt x="70517" y="2403"/>
                  </a:lnTo>
                  <a:lnTo>
                    <a:pt x="75588" y="3003"/>
                  </a:lnTo>
                  <a:lnTo>
                    <a:pt x="80091" y="3570"/>
                  </a:lnTo>
                  <a:lnTo>
                    <a:pt x="81225" y="2469"/>
                  </a:lnTo>
                  <a:lnTo>
                    <a:pt x="85728" y="2469"/>
                  </a:lnTo>
                  <a:lnTo>
                    <a:pt x="85728" y="168"/>
                  </a:lnTo>
                  <a:lnTo>
                    <a:pt x="85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36"/>
          <p:cNvSpPr txBox="1">
            <a:spLocks noGrp="1"/>
          </p:cNvSpPr>
          <p:nvPr>
            <p:ph type="title" idx="3"/>
          </p:nvPr>
        </p:nvSpPr>
        <p:spPr>
          <a:xfrm>
            <a:off x="713223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766" name="Google Shape;766;p36"/>
          <p:cNvSpPr txBox="1">
            <a:spLocks noGrp="1"/>
          </p:cNvSpPr>
          <p:nvPr>
            <p:ph type="title"/>
          </p:nvPr>
        </p:nvSpPr>
        <p:spPr>
          <a:xfrm>
            <a:off x="986205" y="2014913"/>
            <a:ext cx="23133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7" name="Google Shape;767;p36"/>
          <p:cNvSpPr txBox="1">
            <a:spLocks noGrp="1"/>
          </p:cNvSpPr>
          <p:nvPr>
            <p:ph type="title" idx="8"/>
          </p:nvPr>
        </p:nvSpPr>
        <p:spPr>
          <a:xfrm>
            <a:off x="5844505" y="2016063"/>
            <a:ext cx="23133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8" name="Google Shape;768;p36"/>
          <p:cNvSpPr txBox="1">
            <a:spLocks noGrp="1"/>
          </p:cNvSpPr>
          <p:nvPr>
            <p:ph type="title" idx="5"/>
          </p:nvPr>
        </p:nvSpPr>
        <p:spPr>
          <a:xfrm>
            <a:off x="3415355" y="2016063"/>
            <a:ext cx="23133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9" name="Google Shape;769;p36"/>
          <p:cNvSpPr txBox="1">
            <a:spLocks noGrp="1"/>
          </p:cNvSpPr>
          <p:nvPr>
            <p:ph type="subTitle" idx="1"/>
          </p:nvPr>
        </p:nvSpPr>
        <p:spPr>
          <a:xfrm>
            <a:off x="986205" y="2836041"/>
            <a:ext cx="2313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Teori Organisasi Sel</a:t>
            </a:r>
            <a:endParaRPr sz="1800" dirty="0"/>
          </a:p>
        </p:txBody>
      </p:sp>
      <p:sp>
        <p:nvSpPr>
          <p:cNvPr id="771" name="Google Shape;771;p36"/>
          <p:cNvSpPr txBox="1">
            <a:spLocks noGrp="1"/>
          </p:cNvSpPr>
          <p:nvPr>
            <p:ph type="subTitle" idx="4"/>
          </p:nvPr>
        </p:nvSpPr>
        <p:spPr>
          <a:xfrm>
            <a:off x="3415355" y="2836884"/>
            <a:ext cx="2313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Jaringan </a:t>
            </a:r>
            <a:endParaRPr dirty="0"/>
          </a:p>
        </p:txBody>
      </p:sp>
      <p:sp>
        <p:nvSpPr>
          <p:cNvPr id="773" name="Google Shape;773;p36"/>
          <p:cNvSpPr txBox="1">
            <a:spLocks noGrp="1"/>
          </p:cNvSpPr>
          <p:nvPr>
            <p:ph type="subTitle" idx="7"/>
          </p:nvPr>
        </p:nvSpPr>
        <p:spPr>
          <a:xfrm>
            <a:off x="5844505" y="2836884"/>
            <a:ext cx="2313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Organ dan Sistem Organ</a:t>
            </a:r>
            <a:endParaRPr sz="1800" dirty="0"/>
          </a:p>
        </p:txBody>
      </p:sp>
      <p:sp>
        <p:nvSpPr>
          <p:cNvPr id="775" name="Google Shape;775;p36"/>
          <p:cNvSpPr/>
          <p:nvPr/>
        </p:nvSpPr>
        <p:spPr>
          <a:xfrm rot="1800096">
            <a:off x="7839572" y="1762075"/>
            <a:ext cx="680590" cy="219345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4392700" y="413204"/>
            <a:ext cx="3731575" cy="1032350"/>
          </a:xfrm>
          <a:custGeom>
            <a:avLst/>
            <a:gdLst/>
            <a:ahLst/>
            <a:cxnLst/>
            <a:rect l="l" t="t" r="r" b="b"/>
            <a:pathLst>
              <a:path w="149263" h="41294" extrusionOk="0">
                <a:moveTo>
                  <a:pt x="149263" y="13952"/>
                </a:moveTo>
                <a:cubicBezTo>
                  <a:pt x="149263" y="-670"/>
                  <a:pt x="117160" y="-4279"/>
                  <a:pt x="106232" y="5436"/>
                </a:cubicBezTo>
                <a:cubicBezTo>
                  <a:pt x="100951" y="10131"/>
                  <a:pt x="100424" y="19042"/>
                  <a:pt x="101301" y="26054"/>
                </a:cubicBezTo>
                <a:cubicBezTo>
                  <a:pt x="101600" y="28445"/>
                  <a:pt x="102810" y="33085"/>
                  <a:pt x="100405" y="33226"/>
                </a:cubicBezTo>
                <a:cubicBezTo>
                  <a:pt x="85827" y="34083"/>
                  <a:pt x="72920" y="23346"/>
                  <a:pt x="59167" y="18434"/>
                </a:cubicBezTo>
                <a:cubicBezTo>
                  <a:pt x="55919" y="17274"/>
                  <a:pt x="51551" y="15383"/>
                  <a:pt x="48858" y="17538"/>
                </a:cubicBezTo>
                <a:cubicBezTo>
                  <a:pt x="44761" y="20816"/>
                  <a:pt x="43828" y="27095"/>
                  <a:pt x="43479" y="32330"/>
                </a:cubicBezTo>
                <a:cubicBezTo>
                  <a:pt x="43320" y="34715"/>
                  <a:pt x="45169" y="37811"/>
                  <a:pt x="43479" y="39501"/>
                </a:cubicBezTo>
                <a:cubicBezTo>
                  <a:pt x="39559" y="43421"/>
                  <a:pt x="32722" y="36812"/>
                  <a:pt x="27343" y="35467"/>
                </a:cubicBezTo>
                <a:cubicBezTo>
                  <a:pt x="18302" y="33207"/>
                  <a:pt x="4168" y="32959"/>
                  <a:pt x="0" y="4129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77" name="Google Shape;777;p36"/>
          <p:cNvSpPr/>
          <p:nvPr/>
        </p:nvSpPr>
        <p:spPr>
          <a:xfrm rot="1800096">
            <a:off x="814297" y="4271100"/>
            <a:ext cx="680590" cy="219345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 rot="10800000" flipH="1">
            <a:off x="1798900" y="1892817"/>
            <a:ext cx="765238" cy="599813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9" name="Google Shape;779;p36"/>
          <p:cNvSpPr/>
          <p:nvPr/>
        </p:nvSpPr>
        <p:spPr>
          <a:xfrm rot="899819" flipH="1">
            <a:off x="4125606" y="1965684"/>
            <a:ext cx="891890" cy="454076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0" name="Google Shape;780;p36"/>
          <p:cNvSpPr/>
          <p:nvPr/>
        </p:nvSpPr>
        <p:spPr>
          <a:xfrm rot="10800000" flipH="1">
            <a:off x="6560876" y="1903284"/>
            <a:ext cx="860603" cy="574370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1" name="Google Shape;781;p36"/>
          <p:cNvSpPr/>
          <p:nvPr/>
        </p:nvSpPr>
        <p:spPr>
          <a:xfrm>
            <a:off x="2398799" y="965500"/>
            <a:ext cx="1820749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2" name="Google Shape;782;p36"/>
          <p:cNvSpPr/>
          <p:nvPr/>
        </p:nvSpPr>
        <p:spPr>
          <a:xfrm>
            <a:off x="7550027" y="4291758"/>
            <a:ext cx="680617" cy="245389"/>
          </a:xfrm>
          <a:custGeom>
            <a:avLst/>
            <a:gdLst/>
            <a:ahLst/>
            <a:cxnLst/>
            <a:rect l="l" t="t" r="r" b="b"/>
            <a:pathLst>
              <a:path w="368399" h="132822" extrusionOk="0">
                <a:moveTo>
                  <a:pt x="2580" y="66509"/>
                </a:moveTo>
                <a:cubicBezTo>
                  <a:pt x="-4044" y="84723"/>
                  <a:pt x="2873" y="108906"/>
                  <a:pt x="16119" y="123054"/>
                </a:cubicBezTo>
                <a:cubicBezTo>
                  <a:pt x="24980" y="132518"/>
                  <a:pt x="42476" y="135434"/>
                  <a:pt x="54347" y="130222"/>
                </a:cubicBezTo>
                <a:cubicBezTo>
                  <a:pt x="67699" y="124360"/>
                  <a:pt x="80217" y="114639"/>
                  <a:pt x="88062" y="102348"/>
                </a:cubicBezTo>
                <a:cubicBezTo>
                  <a:pt x="93861" y="93262"/>
                  <a:pt x="95050" y="81535"/>
                  <a:pt x="94964" y="70756"/>
                </a:cubicBezTo>
                <a:cubicBezTo>
                  <a:pt x="94876" y="59786"/>
                  <a:pt x="91265" y="49042"/>
                  <a:pt x="87796" y="38634"/>
                </a:cubicBezTo>
                <a:cubicBezTo>
                  <a:pt x="86422" y="34513"/>
                  <a:pt x="84939" y="27211"/>
                  <a:pt x="80629" y="27750"/>
                </a:cubicBezTo>
                <a:cubicBezTo>
                  <a:pt x="67506" y="29390"/>
                  <a:pt x="69533" y="54145"/>
                  <a:pt x="73461" y="66774"/>
                </a:cubicBezTo>
                <a:cubicBezTo>
                  <a:pt x="80481" y="89342"/>
                  <a:pt x="104551" y="110564"/>
                  <a:pt x="128148" y="111904"/>
                </a:cubicBezTo>
                <a:cubicBezTo>
                  <a:pt x="135863" y="112342"/>
                  <a:pt x="144554" y="111261"/>
                  <a:pt x="150713" y="106595"/>
                </a:cubicBezTo>
                <a:cubicBezTo>
                  <a:pt x="163548" y="96872"/>
                  <a:pt x="169696" y="80072"/>
                  <a:pt x="175136" y="64916"/>
                </a:cubicBezTo>
                <a:cubicBezTo>
                  <a:pt x="178451" y="55680"/>
                  <a:pt x="180718" y="45348"/>
                  <a:pt x="178853" y="35714"/>
                </a:cubicBezTo>
                <a:cubicBezTo>
                  <a:pt x="177115" y="26737"/>
                  <a:pt x="166117" y="11817"/>
                  <a:pt x="158677" y="17131"/>
                </a:cubicBezTo>
                <a:cubicBezTo>
                  <a:pt x="148406" y="24467"/>
                  <a:pt x="147608" y="41675"/>
                  <a:pt x="150182" y="54032"/>
                </a:cubicBezTo>
                <a:cubicBezTo>
                  <a:pt x="154252" y="73576"/>
                  <a:pt x="174417" y="88918"/>
                  <a:pt x="193188" y="95711"/>
                </a:cubicBezTo>
                <a:cubicBezTo>
                  <a:pt x="202683" y="99147"/>
                  <a:pt x="213873" y="97576"/>
                  <a:pt x="223452" y="94383"/>
                </a:cubicBezTo>
                <a:cubicBezTo>
                  <a:pt x="232378" y="91407"/>
                  <a:pt x="241724" y="87123"/>
                  <a:pt x="247610" y="79782"/>
                </a:cubicBezTo>
                <a:cubicBezTo>
                  <a:pt x="257467" y="67489"/>
                  <a:pt x="263041" y="50938"/>
                  <a:pt x="263273" y="35183"/>
                </a:cubicBezTo>
                <a:cubicBezTo>
                  <a:pt x="263469" y="21859"/>
                  <a:pt x="255431" y="-4373"/>
                  <a:pt x="243097" y="672"/>
                </a:cubicBezTo>
                <a:cubicBezTo>
                  <a:pt x="239231" y="2253"/>
                  <a:pt x="236811" y="6744"/>
                  <a:pt x="235664" y="10760"/>
                </a:cubicBezTo>
                <a:cubicBezTo>
                  <a:pt x="229006" y="34066"/>
                  <a:pt x="243077" y="61984"/>
                  <a:pt x="260087" y="79252"/>
                </a:cubicBezTo>
                <a:cubicBezTo>
                  <a:pt x="267471" y="86748"/>
                  <a:pt x="279757" y="91082"/>
                  <a:pt x="290085" y="89074"/>
                </a:cubicBezTo>
                <a:cubicBezTo>
                  <a:pt x="311661" y="84878"/>
                  <a:pt x="334673" y="67786"/>
                  <a:pt x="340525" y="46599"/>
                </a:cubicBezTo>
                <a:cubicBezTo>
                  <a:pt x="343891" y="34412"/>
                  <a:pt x="338956" y="19541"/>
                  <a:pt x="330702" y="9964"/>
                </a:cubicBezTo>
                <a:cubicBezTo>
                  <a:pt x="327497" y="6246"/>
                  <a:pt x="323274" y="631"/>
                  <a:pt x="318491" y="1734"/>
                </a:cubicBezTo>
                <a:cubicBezTo>
                  <a:pt x="306501" y="4500"/>
                  <a:pt x="310489" y="28472"/>
                  <a:pt x="317429" y="38634"/>
                </a:cubicBezTo>
                <a:cubicBezTo>
                  <a:pt x="325934" y="51088"/>
                  <a:pt x="336862" y="62503"/>
                  <a:pt x="349816" y="70226"/>
                </a:cubicBezTo>
                <a:cubicBezTo>
                  <a:pt x="355765" y="73772"/>
                  <a:pt x="362638" y="75674"/>
                  <a:pt x="368399" y="7951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41D01-F4F4-49CF-AAF2-3FC11DAA9081}"/>
              </a:ext>
            </a:extLst>
          </p:cNvPr>
          <p:cNvSpPr/>
          <p:nvPr/>
        </p:nvSpPr>
        <p:spPr>
          <a:xfrm>
            <a:off x="921026" y="510209"/>
            <a:ext cx="2663687" cy="6228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cLaren" panose="020B0604020202020204" charset="0"/>
              </a:rPr>
              <a:t>Kelenjar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Eksokrin</a:t>
            </a:r>
            <a:endParaRPr lang="en-ID" dirty="0">
              <a:latin typeface="McLaren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DB3EA-C39B-42F4-A115-C3C8C07C603D}"/>
              </a:ext>
            </a:extLst>
          </p:cNvPr>
          <p:cNvSpPr/>
          <p:nvPr/>
        </p:nvSpPr>
        <p:spPr>
          <a:xfrm>
            <a:off x="4651514" y="503585"/>
            <a:ext cx="2663687" cy="6228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cLaren" panose="020B0604020202020204" charset="0"/>
              </a:rPr>
              <a:t>Kelenjar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Endokrin</a:t>
            </a:r>
            <a:endParaRPr lang="en-ID" dirty="0">
              <a:latin typeface="McLaren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0AA26-1874-4B9D-8F00-587FFF6EB03C}"/>
              </a:ext>
            </a:extLst>
          </p:cNvPr>
          <p:cNvSpPr txBox="1"/>
          <p:nvPr/>
        </p:nvSpPr>
        <p:spPr>
          <a:xfrm>
            <a:off x="907774" y="1455478"/>
            <a:ext cx="2663687" cy="117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McLaren" panose="020B0604020202020204" charset="0"/>
              </a:rPr>
              <a:t>Ekso </a:t>
            </a:r>
            <a:r>
              <a:rPr lang="en-US" sz="1200" dirty="0">
                <a:latin typeface="McLaren" panose="020B0604020202020204" charset="0"/>
              </a:rPr>
              <a:t>= </a:t>
            </a:r>
            <a:r>
              <a:rPr lang="en-US" sz="1200" dirty="0" err="1">
                <a:latin typeface="McLaren" panose="020B0604020202020204" charset="0"/>
              </a:rPr>
              <a:t>diluar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i="1" dirty="0" err="1">
                <a:latin typeface="McLaren" panose="020B0604020202020204" charset="0"/>
              </a:rPr>
              <a:t>krin</a:t>
            </a:r>
            <a:r>
              <a:rPr lang="en-US" sz="1200" i="1" dirty="0">
                <a:latin typeface="McLaren" panose="020B0604020202020204" charset="0"/>
              </a:rPr>
              <a:t> </a:t>
            </a:r>
            <a:r>
              <a:rPr lang="en-US" sz="1200" dirty="0">
                <a:latin typeface="McLaren" panose="020B0604020202020204" charset="0"/>
              </a:rPr>
              <a:t>= </a:t>
            </a:r>
            <a:r>
              <a:rPr lang="en-US" sz="1200" dirty="0" err="1">
                <a:latin typeface="McLaren" panose="020B0604020202020204" charset="0"/>
              </a:rPr>
              <a:t>sekresi</a:t>
            </a:r>
            <a:endParaRPr lang="en-US" sz="1200" i="1" dirty="0">
              <a:latin typeface="McLaren" panose="020B060402020202020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ini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mensekresikan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melalui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saluran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mengarah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ke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luar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tubuh</a:t>
            </a:r>
            <a:r>
              <a:rPr lang="en-US" sz="1200" dirty="0">
                <a:latin typeface="McLaren" panose="020B0604020202020204" charset="0"/>
              </a:rPr>
              <a:t> </a:t>
            </a:r>
            <a:endParaRPr lang="en-ID" sz="1200" dirty="0">
              <a:latin typeface="McLaren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07CBD-9487-488F-8D54-8DEAF9066C57}"/>
              </a:ext>
            </a:extLst>
          </p:cNvPr>
          <p:cNvSpPr txBox="1"/>
          <p:nvPr/>
        </p:nvSpPr>
        <p:spPr>
          <a:xfrm>
            <a:off x="4704524" y="1475357"/>
            <a:ext cx="2663687" cy="173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McLaren" panose="020B0604020202020204" charset="0"/>
              </a:rPr>
              <a:t>Endo = </a:t>
            </a:r>
            <a:r>
              <a:rPr lang="en-US" sz="1200" dirty="0" err="1">
                <a:latin typeface="McLaren" panose="020B0604020202020204" charset="0"/>
              </a:rPr>
              <a:t>didalam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i="1" dirty="0" err="1">
                <a:latin typeface="McLaren" panose="020B0604020202020204" charset="0"/>
              </a:rPr>
              <a:t>krin</a:t>
            </a:r>
            <a:r>
              <a:rPr lang="en-US" sz="1200" i="1" dirty="0">
                <a:latin typeface="McLaren" panose="020B0604020202020204" charset="0"/>
              </a:rPr>
              <a:t> </a:t>
            </a:r>
            <a:r>
              <a:rPr lang="en-US" sz="1200" dirty="0">
                <a:latin typeface="McLaren" panose="020B0604020202020204" charset="0"/>
              </a:rPr>
              <a:t>= </a:t>
            </a:r>
            <a:r>
              <a:rPr lang="en-US" sz="1200" dirty="0" err="1">
                <a:latin typeface="McLaren" panose="020B0604020202020204" charset="0"/>
              </a:rPr>
              <a:t>sekresi</a:t>
            </a:r>
            <a:endParaRPr lang="en-US" sz="1200" i="1" dirty="0">
              <a:latin typeface="McLaren" panose="020B060402020202020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ini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tidak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memiliki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saluran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mensekresikan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produk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hormon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mereka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secara</a:t>
            </a:r>
            <a:r>
              <a:rPr lang="en-US" sz="1200" dirty="0">
                <a:latin typeface="McLaren" panose="020B0604020202020204" charset="0"/>
              </a:rPr>
              <a:t> internal </a:t>
            </a:r>
            <a:r>
              <a:rPr lang="en-US" sz="1200" dirty="0" err="1">
                <a:latin typeface="McLaren" panose="020B0604020202020204" charset="0"/>
              </a:rPr>
              <a:t>ke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dalam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darah</a:t>
            </a:r>
            <a:endParaRPr lang="en-ID" sz="1200" dirty="0">
              <a:latin typeface="McLaren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96C7A-C373-479A-9B1F-BC637547CA60}"/>
              </a:ext>
            </a:extLst>
          </p:cNvPr>
          <p:cNvSpPr txBox="1"/>
          <p:nvPr/>
        </p:nvSpPr>
        <p:spPr>
          <a:xfrm>
            <a:off x="921026" y="2830419"/>
            <a:ext cx="2749826" cy="62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latin typeface="McLaren" panose="020B0604020202020204" charset="0"/>
              </a:rPr>
              <a:t>Contoh</a:t>
            </a:r>
            <a:r>
              <a:rPr lang="en-US" sz="1200" dirty="0">
                <a:latin typeface="McLaren" panose="020B0604020202020204" charset="0"/>
              </a:rPr>
              <a:t>: </a:t>
            </a: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keringat</a:t>
            </a:r>
            <a:r>
              <a:rPr lang="en-US" sz="1200" dirty="0">
                <a:latin typeface="McLaren" panose="020B0604020202020204" charset="0"/>
              </a:rPr>
              <a:t> dan </a:t>
            </a: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saluran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cerna</a:t>
            </a:r>
            <a:endParaRPr lang="en-ID" sz="1200" dirty="0">
              <a:latin typeface="McLaren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F7AAF-E181-4B08-BB3F-F437A9CE3495}"/>
              </a:ext>
            </a:extLst>
          </p:cNvPr>
          <p:cNvSpPr txBox="1"/>
          <p:nvPr/>
        </p:nvSpPr>
        <p:spPr>
          <a:xfrm>
            <a:off x="4690356" y="3400258"/>
            <a:ext cx="2749826" cy="34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latin typeface="McLaren" panose="020B0604020202020204" charset="0"/>
              </a:rPr>
              <a:t>Contoh</a:t>
            </a:r>
            <a:r>
              <a:rPr lang="en-US" sz="1200" dirty="0">
                <a:latin typeface="McLaren" panose="020B0604020202020204" charset="0"/>
              </a:rPr>
              <a:t>: </a:t>
            </a:r>
            <a:r>
              <a:rPr lang="en-US" sz="1200" dirty="0" err="1">
                <a:latin typeface="McLaren" panose="020B0604020202020204" charset="0"/>
              </a:rPr>
              <a:t>Kelenjar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pankreas</a:t>
            </a:r>
            <a:endParaRPr lang="en-ID" sz="1200" dirty="0">
              <a:latin typeface="McLare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8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921415" y="1394763"/>
            <a:ext cx="6870863" cy="65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Jaringan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ikat pada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tubuh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berperan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untuk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menghubungkan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menunjang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, dan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mengikat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berbagai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bagian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tubuh</a:t>
            </a:r>
            <a:endParaRPr lang="en-US" sz="1200" dirty="0">
              <a:latin typeface="McLaren" panose="020B0604020202020204" charset="0"/>
              <a:sym typeface="Wingdings" panose="05000000000000000000" pitchFamily="2" charset="2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Jaringan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ikat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ini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dapat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berbentuk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berbagai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struktur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Jaringan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ikat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longgar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(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Mesenterium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)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Jaringan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ikat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padat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(tendon dan ligament)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Jaringan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ikat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penyangga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(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tulang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rawan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dan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keras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)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Jaringan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ikat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cair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(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darah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 dan </a:t>
            </a:r>
            <a:r>
              <a:rPr lang="en-US" sz="1200" dirty="0" err="1">
                <a:latin typeface="McLaren" panose="020B0604020202020204" charset="0"/>
                <a:sym typeface="Wingdings" panose="05000000000000000000" pitchFamily="2" charset="2"/>
              </a:rPr>
              <a:t>limfe</a:t>
            </a:r>
            <a:r>
              <a:rPr lang="en-US" sz="1200" dirty="0">
                <a:latin typeface="McLaren" panose="020B0604020202020204" charset="0"/>
                <a:sym typeface="Wingdings" panose="05000000000000000000" pitchFamily="2" charset="2"/>
              </a:rPr>
              <a:t>)</a:t>
            </a:r>
            <a:endParaRPr lang="en-US" sz="1200" dirty="0">
              <a:latin typeface="McLaren" panose="020B0604020202020204" charset="0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title"/>
          </p:nvPr>
        </p:nvSpPr>
        <p:spPr>
          <a:xfrm>
            <a:off x="921415" y="434268"/>
            <a:ext cx="38790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Jaringan Ikat</a:t>
            </a:r>
            <a:endParaRPr dirty="0"/>
          </a:p>
        </p:txBody>
      </p:sp>
      <p:sp>
        <p:nvSpPr>
          <p:cNvPr id="904" name="Google Shape;904;p42"/>
          <p:cNvSpPr/>
          <p:nvPr/>
        </p:nvSpPr>
        <p:spPr>
          <a:xfrm>
            <a:off x="921440" y="985793"/>
            <a:ext cx="2043127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Google Shape;912;p42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13" name="Google Shape;913;p42"/>
          <p:cNvSpPr/>
          <p:nvPr/>
        </p:nvSpPr>
        <p:spPr>
          <a:xfrm>
            <a:off x="3905575" y="3998800"/>
            <a:ext cx="469634" cy="373103"/>
          </a:xfrm>
          <a:custGeom>
            <a:avLst/>
            <a:gdLst/>
            <a:ahLst/>
            <a:cxnLst/>
            <a:rect l="l" t="t" r="r" b="b"/>
            <a:pathLst>
              <a:path w="59092" h="46946" extrusionOk="0">
                <a:moveTo>
                  <a:pt x="7097" y="34661"/>
                </a:moveTo>
                <a:cubicBezTo>
                  <a:pt x="506" y="28073"/>
                  <a:pt x="-1471" y="16226"/>
                  <a:pt x="1270" y="7319"/>
                </a:cubicBezTo>
                <a:cubicBezTo>
                  <a:pt x="3799" y="-900"/>
                  <a:pt x="20648" y="-2257"/>
                  <a:pt x="26819" y="3733"/>
                </a:cubicBezTo>
                <a:cubicBezTo>
                  <a:pt x="32115" y="8873"/>
                  <a:pt x="35362" y="16987"/>
                  <a:pt x="34887" y="24352"/>
                </a:cubicBezTo>
                <a:cubicBezTo>
                  <a:pt x="34697" y="27293"/>
                  <a:pt x="32585" y="29989"/>
                  <a:pt x="30405" y="31972"/>
                </a:cubicBezTo>
                <a:cubicBezTo>
                  <a:pt x="29362" y="32920"/>
                  <a:pt x="25822" y="35210"/>
                  <a:pt x="26819" y="34213"/>
                </a:cubicBezTo>
                <a:cubicBezTo>
                  <a:pt x="31554" y="29478"/>
                  <a:pt x="44477" y="28063"/>
                  <a:pt x="42507" y="21662"/>
                </a:cubicBezTo>
                <a:cubicBezTo>
                  <a:pt x="39922" y="13262"/>
                  <a:pt x="26195" y="13594"/>
                  <a:pt x="17406" y="13594"/>
                </a:cubicBezTo>
                <a:cubicBezTo>
                  <a:pt x="13992" y="13594"/>
                  <a:pt x="6725" y="14459"/>
                  <a:pt x="7993" y="17628"/>
                </a:cubicBezTo>
                <a:cubicBezTo>
                  <a:pt x="9137" y="20488"/>
                  <a:pt x="13451" y="20854"/>
                  <a:pt x="16510" y="21214"/>
                </a:cubicBezTo>
                <a:cubicBezTo>
                  <a:pt x="27174" y="22469"/>
                  <a:pt x="45286" y="20224"/>
                  <a:pt x="46541" y="9560"/>
                </a:cubicBezTo>
                <a:cubicBezTo>
                  <a:pt x="47764" y="-832"/>
                  <a:pt x="20430" y="5650"/>
                  <a:pt x="15613" y="14939"/>
                </a:cubicBezTo>
                <a:cubicBezTo>
                  <a:pt x="12845" y="20277"/>
                  <a:pt x="18240" y="28514"/>
                  <a:pt x="23681" y="31075"/>
                </a:cubicBezTo>
                <a:cubicBezTo>
                  <a:pt x="31864" y="34926"/>
                  <a:pt x="41622" y="35939"/>
                  <a:pt x="50576" y="34661"/>
                </a:cubicBezTo>
                <a:cubicBezTo>
                  <a:pt x="51568" y="34519"/>
                  <a:pt x="52925" y="34599"/>
                  <a:pt x="52369" y="33765"/>
                </a:cubicBezTo>
                <a:cubicBezTo>
                  <a:pt x="49693" y="29752"/>
                  <a:pt x="41745" y="34255"/>
                  <a:pt x="38473" y="37799"/>
                </a:cubicBezTo>
                <a:cubicBezTo>
                  <a:pt x="36297" y="40156"/>
                  <a:pt x="36558" y="44391"/>
                  <a:pt x="33991" y="46315"/>
                </a:cubicBezTo>
                <a:cubicBezTo>
                  <a:pt x="29919" y="49367"/>
                  <a:pt x="18739" y="40053"/>
                  <a:pt x="22337" y="36454"/>
                </a:cubicBezTo>
                <a:cubicBezTo>
                  <a:pt x="31051" y="27737"/>
                  <a:pt x="48068" y="37932"/>
                  <a:pt x="59092" y="324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Google Shape;914;p42"/>
          <p:cNvSpPr/>
          <p:nvPr/>
        </p:nvSpPr>
        <p:spPr>
          <a:xfrm>
            <a:off x="7082125" y="3562128"/>
            <a:ext cx="1669675" cy="944600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068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7"/>
          <p:cNvGrpSpPr/>
          <p:nvPr/>
        </p:nvGrpSpPr>
        <p:grpSpPr>
          <a:xfrm rot="5400000">
            <a:off x="5491124" y="1062567"/>
            <a:ext cx="1677566" cy="3018364"/>
            <a:chOff x="1477043" y="672450"/>
            <a:chExt cx="2111208" cy="3798595"/>
          </a:xfrm>
        </p:grpSpPr>
        <p:sp>
          <p:nvSpPr>
            <p:cNvPr id="1334" name="Google Shape;1334;p57"/>
            <p:cNvSpPr/>
            <p:nvPr/>
          </p:nvSpPr>
          <p:spPr>
            <a:xfrm rot="5400000">
              <a:off x="613225" y="1541297"/>
              <a:ext cx="3793567" cy="2065930"/>
            </a:xfrm>
            <a:custGeom>
              <a:avLst/>
              <a:gdLst/>
              <a:ahLst/>
              <a:cxnLst/>
              <a:rect l="l" t="t" r="r" b="b"/>
              <a:pathLst>
                <a:path w="100339" h="41064" extrusionOk="0">
                  <a:moveTo>
                    <a:pt x="41697" y="1"/>
                  </a:moveTo>
                  <a:lnTo>
                    <a:pt x="30422" y="2236"/>
                  </a:lnTo>
                  <a:lnTo>
                    <a:pt x="21416" y="1669"/>
                  </a:lnTo>
                  <a:lnTo>
                    <a:pt x="9007" y="1669"/>
                  </a:lnTo>
                  <a:lnTo>
                    <a:pt x="0" y="1068"/>
                  </a:lnTo>
                  <a:lnTo>
                    <a:pt x="0" y="41063"/>
                  </a:lnTo>
                  <a:lnTo>
                    <a:pt x="3370" y="39329"/>
                  </a:lnTo>
                  <a:lnTo>
                    <a:pt x="5638" y="39329"/>
                  </a:lnTo>
                  <a:lnTo>
                    <a:pt x="5638" y="39462"/>
                  </a:lnTo>
                  <a:lnTo>
                    <a:pt x="11842" y="39462"/>
                  </a:lnTo>
                  <a:cubicBezTo>
                    <a:pt x="14678" y="39462"/>
                    <a:pt x="19715" y="37761"/>
                    <a:pt x="19715" y="37761"/>
                  </a:cubicBezTo>
                  <a:lnTo>
                    <a:pt x="27053" y="39462"/>
                  </a:lnTo>
                  <a:lnTo>
                    <a:pt x="34392" y="39462"/>
                  </a:lnTo>
                  <a:lnTo>
                    <a:pt x="42864" y="38362"/>
                  </a:lnTo>
                  <a:lnTo>
                    <a:pt x="49069" y="38362"/>
                  </a:lnTo>
                  <a:lnTo>
                    <a:pt x="58075" y="37227"/>
                  </a:lnTo>
                  <a:lnTo>
                    <a:pt x="60344" y="36627"/>
                  </a:lnTo>
                  <a:lnTo>
                    <a:pt x="62045" y="36060"/>
                  </a:lnTo>
                  <a:lnTo>
                    <a:pt x="69917" y="33792"/>
                  </a:lnTo>
                  <a:cubicBezTo>
                    <a:pt x="69917" y="33792"/>
                    <a:pt x="80058" y="32090"/>
                    <a:pt x="81192" y="32090"/>
                  </a:cubicBezTo>
                  <a:cubicBezTo>
                    <a:pt x="82293" y="32090"/>
                    <a:pt x="87930" y="31523"/>
                    <a:pt x="87930" y="31523"/>
                  </a:cubicBezTo>
                  <a:lnTo>
                    <a:pt x="91899" y="30923"/>
                  </a:lnTo>
                  <a:lnTo>
                    <a:pt x="99772" y="29789"/>
                  </a:lnTo>
                  <a:lnTo>
                    <a:pt x="100339" y="30389"/>
                  </a:lnTo>
                  <a:lnTo>
                    <a:pt x="100339" y="8440"/>
                  </a:lnTo>
                  <a:lnTo>
                    <a:pt x="98037" y="5671"/>
                  </a:lnTo>
                  <a:lnTo>
                    <a:pt x="95202" y="5671"/>
                  </a:lnTo>
                  <a:lnTo>
                    <a:pt x="90665" y="5071"/>
                  </a:lnTo>
                  <a:lnTo>
                    <a:pt x="78290" y="5071"/>
                  </a:lnTo>
                  <a:cubicBezTo>
                    <a:pt x="76055" y="5071"/>
                    <a:pt x="67048" y="2236"/>
                    <a:pt x="67048" y="2236"/>
                  </a:cubicBezTo>
                  <a:lnTo>
                    <a:pt x="52938" y="1102"/>
                  </a:lnTo>
                  <a:lnTo>
                    <a:pt x="416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dist="57150" dir="294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 rot="5400000">
              <a:off x="-96411" y="2264400"/>
              <a:ext cx="3794814" cy="610914"/>
            </a:xfrm>
            <a:custGeom>
              <a:avLst/>
              <a:gdLst/>
              <a:ahLst/>
              <a:cxnLst/>
              <a:rect l="l" t="t" r="r" b="b"/>
              <a:pathLst>
                <a:path w="100372" h="12143" extrusionOk="0">
                  <a:moveTo>
                    <a:pt x="99138" y="1"/>
                  </a:moveTo>
                  <a:lnTo>
                    <a:pt x="98771" y="267"/>
                  </a:lnTo>
                  <a:lnTo>
                    <a:pt x="98962" y="458"/>
                  </a:lnTo>
                  <a:lnTo>
                    <a:pt x="98962" y="458"/>
                  </a:lnTo>
                  <a:cubicBezTo>
                    <a:pt x="99077" y="193"/>
                    <a:pt x="99138" y="1"/>
                    <a:pt x="99138" y="1"/>
                  </a:cubicBezTo>
                  <a:close/>
                  <a:moveTo>
                    <a:pt x="21349" y="10074"/>
                  </a:moveTo>
                  <a:cubicBezTo>
                    <a:pt x="21982" y="10074"/>
                    <a:pt x="22683" y="10074"/>
                    <a:pt x="23383" y="10174"/>
                  </a:cubicBezTo>
                  <a:cubicBezTo>
                    <a:pt x="23717" y="10208"/>
                    <a:pt x="24117" y="10241"/>
                    <a:pt x="24484" y="10308"/>
                  </a:cubicBezTo>
                  <a:lnTo>
                    <a:pt x="23884" y="10808"/>
                  </a:lnTo>
                  <a:lnTo>
                    <a:pt x="22216" y="10641"/>
                  </a:lnTo>
                  <a:lnTo>
                    <a:pt x="21349" y="10074"/>
                  </a:lnTo>
                  <a:close/>
                  <a:moveTo>
                    <a:pt x="30955" y="10541"/>
                  </a:moveTo>
                  <a:lnTo>
                    <a:pt x="30655" y="10808"/>
                  </a:lnTo>
                  <a:lnTo>
                    <a:pt x="29521" y="10708"/>
                  </a:lnTo>
                  <a:lnTo>
                    <a:pt x="30955" y="10541"/>
                  </a:lnTo>
                  <a:close/>
                  <a:moveTo>
                    <a:pt x="98962" y="458"/>
                  </a:moveTo>
                  <a:cubicBezTo>
                    <a:pt x="98863" y="686"/>
                    <a:pt x="98725" y="968"/>
                    <a:pt x="98551" y="1229"/>
                  </a:cubicBezTo>
                  <a:lnTo>
                    <a:pt x="98551" y="1229"/>
                  </a:lnTo>
                  <a:lnTo>
                    <a:pt x="97903" y="1001"/>
                  </a:lnTo>
                  <a:lnTo>
                    <a:pt x="96536" y="701"/>
                  </a:lnTo>
                  <a:lnTo>
                    <a:pt x="96502" y="701"/>
                  </a:lnTo>
                  <a:lnTo>
                    <a:pt x="96202" y="668"/>
                  </a:lnTo>
                  <a:lnTo>
                    <a:pt x="96069" y="1935"/>
                  </a:lnTo>
                  <a:cubicBezTo>
                    <a:pt x="94968" y="1869"/>
                    <a:pt x="93600" y="1735"/>
                    <a:pt x="92700" y="1668"/>
                  </a:cubicBezTo>
                  <a:lnTo>
                    <a:pt x="91565" y="1568"/>
                  </a:lnTo>
                  <a:lnTo>
                    <a:pt x="90365" y="2636"/>
                  </a:lnTo>
                  <a:lnTo>
                    <a:pt x="88997" y="2336"/>
                  </a:lnTo>
                  <a:lnTo>
                    <a:pt x="88930" y="2336"/>
                  </a:lnTo>
                  <a:lnTo>
                    <a:pt x="86228" y="1735"/>
                  </a:lnTo>
                  <a:lnTo>
                    <a:pt x="85861" y="2235"/>
                  </a:lnTo>
                  <a:lnTo>
                    <a:pt x="83660" y="2536"/>
                  </a:lnTo>
                  <a:lnTo>
                    <a:pt x="83560" y="2636"/>
                  </a:lnTo>
                  <a:lnTo>
                    <a:pt x="83393" y="2569"/>
                  </a:lnTo>
                  <a:lnTo>
                    <a:pt x="80724" y="2936"/>
                  </a:lnTo>
                  <a:lnTo>
                    <a:pt x="79223" y="2836"/>
                  </a:lnTo>
                  <a:lnTo>
                    <a:pt x="78389" y="3870"/>
                  </a:lnTo>
                  <a:lnTo>
                    <a:pt x="73252" y="4537"/>
                  </a:lnTo>
                  <a:lnTo>
                    <a:pt x="71017" y="4337"/>
                  </a:lnTo>
                  <a:lnTo>
                    <a:pt x="69383" y="4370"/>
                  </a:lnTo>
                  <a:cubicBezTo>
                    <a:pt x="69383" y="4370"/>
                    <a:pt x="68749" y="4570"/>
                    <a:pt x="68649" y="4704"/>
                  </a:cubicBezTo>
                  <a:cubicBezTo>
                    <a:pt x="66915" y="6205"/>
                    <a:pt x="62245" y="7506"/>
                    <a:pt x="62245" y="7506"/>
                  </a:cubicBezTo>
                  <a:cubicBezTo>
                    <a:pt x="62245" y="7506"/>
                    <a:pt x="61890" y="7530"/>
                    <a:pt x="61427" y="7530"/>
                  </a:cubicBezTo>
                  <a:cubicBezTo>
                    <a:pt x="60790" y="7530"/>
                    <a:pt x="59948" y="7485"/>
                    <a:pt x="59543" y="7272"/>
                  </a:cubicBezTo>
                  <a:cubicBezTo>
                    <a:pt x="57508" y="8340"/>
                    <a:pt x="54739" y="9074"/>
                    <a:pt x="54739" y="9074"/>
                  </a:cubicBezTo>
                  <a:cubicBezTo>
                    <a:pt x="54739" y="9074"/>
                    <a:pt x="54349" y="9097"/>
                    <a:pt x="53855" y="9097"/>
                  </a:cubicBezTo>
                  <a:cubicBezTo>
                    <a:pt x="53175" y="9097"/>
                    <a:pt x="52299" y="9053"/>
                    <a:pt x="51970" y="8840"/>
                  </a:cubicBezTo>
                  <a:cubicBezTo>
                    <a:pt x="51570" y="8607"/>
                    <a:pt x="50970" y="8407"/>
                    <a:pt x="50303" y="8273"/>
                  </a:cubicBezTo>
                  <a:cubicBezTo>
                    <a:pt x="49002" y="8740"/>
                    <a:pt x="47968" y="9040"/>
                    <a:pt x="47968" y="9040"/>
                  </a:cubicBezTo>
                  <a:cubicBezTo>
                    <a:pt x="47968" y="9040"/>
                    <a:pt x="47610" y="9062"/>
                    <a:pt x="47145" y="9062"/>
                  </a:cubicBezTo>
                  <a:cubicBezTo>
                    <a:pt x="46447" y="9062"/>
                    <a:pt x="45506" y="9014"/>
                    <a:pt x="45166" y="8773"/>
                  </a:cubicBezTo>
                  <a:cubicBezTo>
                    <a:pt x="44832" y="8573"/>
                    <a:pt x="44298" y="8407"/>
                    <a:pt x="43698" y="8273"/>
                  </a:cubicBezTo>
                  <a:lnTo>
                    <a:pt x="42864" y="8373"/>
                  </a:lnTo>
                  <a:lnTo>
                    <a:pt x="42364" y="8540"/>
                  </a:lnTo>
                  <a:lnTo>
                    <a:pt x="41830" y="8507"/>
                  </a:lnTo>
                  <a:lnTo>
                    <a:pt x="38995" y="8840"/>
                  </a:lnTo>
                  <a:lnTo>
                    <a:pt x="34892" y="10174"/>
                  </a:lnTo>
                  <a:lnTo>
                    <a:pt x="32690" y="10041"/>
                  </a:lnTo>
                  <a:cubicBezTo>
                    <a:pt x="32690" y="10041"/>
                    <a:pt x="31856" y="9707"/>
                    <a:pt x="30722" y="9374"/>
                  </a:cubicBezTo>
                  <a:lnTo>
                    <a:pt x="28187" y="10208"/>
                  </a:lnTo>
                  <a:lnTo>
                    <a:pt x="25952" y="10008"/>
                  </a:lnTo>
                  <a:cubicBezTo>
                    <a:pt x="25952" y="10008"/>
                    <a:pt x="23317" y="9007"/>
                    <a:pt x="20815" y="8507"/>
                  </a:cubicBezTo>
                  <a:lnTo>
                    <a:pt x="17479" y="9841"/>
                  </a:lnTo>
                  <a:lnTo>
                    <a:pt x="14110" y="9541"/>
                  </a:lnTo>
                  <a:lnTo>
                    <a:pt x="9507" y="10041"/>
                  </a:lnTo>
                  <a:lnTo>
                    <a:pt x="9540" y="9707"/>
                  </a:lnTo>
                  <a:lnTo>
                    <a:pt x="7305" y="9507"/>
                  </a:lnTo>
                  <a:lnTo>
                    <a:pt x="7005" y="9541"/>
                  </a:lnTo>
                  <a:lnTo>
                    <a:pt x="6972" y="9874"/>
                  </a:lnTo>
                  <a:cubicBezTo>
                    <a:pt x="6972" y="9874"/>
                    <a:pt x="5971" y="9774"/>
                    <a:pt x="5270" y="9707"/>
                  </a:cubicBezTo>
                  <a:lnTo>
                    <a:pt x="2702" y="10008"/>
                  </a:lnTo>
                  <a:lnTo>
                    <a:pt x="2769" y="9507"/>
                  </a:lnTo>
                  <a:cubicBezTo>
                    <a:pt x="2168" y="9441"/>
                    <a:pt x="1334" y="9374"/>
                    <a:pt x="1334" y="9374"/>
                  </a:cubicBezTo>
                  <a:lnTo>
                    <a:pt x="267" y="9007"/>
                  </a:lnTo>
                  <a:lnTo>
                    <a:pt x="0" y="11876"/>
                  </a:lnTo>
                  <a:lnTo>
                    <a:pt x="4603" y="11375"/>
                  </a:lnTo>
                  <a:lnTo>
                    <a:pt x="6838" y="11575"/>
                  </a:lnTo>
                  <a:lnTo>
                    <a:pt x="6805" y="11909"/>
                  </a:lnTo>
                  <a:lnTo>
                    <a:pt x="11375" y="11409"/>
                  </a:lnTo>
                  <a:lnTo>
                    <a:pt x="14777" y="11709"/>
                  </a:lnTo>
                  <a:lnTo>
                    <a:pt x="18113" y="10375"/>
                  </a:lnTo>
                  <a:cubicBezTo>
                    <a:pt x="20615" y="10875"/>
                    <a:pt x="23217" y="11876"/>
                    <a:pt x="23217" y="11876"/>
                  </a:cubicBezTo>
                  <a:lnTo>
                    <a:pt x="25485" y="12076"/>
                  </a:lnTo>
                  <a:lnTo>
                    <a:pt x="28020" y="11242"/>
                  </a:lnTo>
                  <a:cubicBezTo>
                    <a:pt x="29188" y="11642"/>
                    <a:pt x="29988" y="11909"/>
                    <a:pt x="29988" y="11909"/>
                  </a:cubicBezTo>
                  <a:lnTo>
                    <a:pt x="32223" y="12143"/>
                  </a:lnTo>
                  <a:lnTo>
                    <a:pt x="36326" y="10808"/>
                  </a:lnTo>
                  <a:lnTo>
                    <a:pt x="39161" y="10475"/>
                  </a:lnTo>
                  <a:lnTo>
                    <a:pt x="39695" y="10508"/>
                  </a:lnTo>
                  <a:lnTo>
                    <a:pt x="40195" y="10341"/>
                  </a:lnTo>
                  <a:lnTo>
                    <a:pt x="41029" y="10241"/>
                  </a:lnTo>
                  <a:cubicBezTo>
                    <a:pt x="41630" y="10375"/>
                    <a:pt x="42163" y="10541"/>
                    <a:pt x="42497" y="10742"/>
                  </a:cubicBezTo>
                  <a:cubicBezTo>
                    <a:pt x="42837" y="10982"/>
                    <a:pt x="43778" y="11030"/>
                    <a:pt x="44476" y="11030"/>
                  </a:cubicBezTo>
                  <a:cubicBezTo>
                    <a:pt x="44941" y="11030"/>
                    <a:pt x="45299" y="11008"/>
                    <a:pt x="45299" y="11008"/>
                  </a:cubicBezTo>
                  <a:cubicBezTo>
                    <a:pt x="45299" y="11008"/>
                    <a:pt x="46333" y="10708"/>
                    <a:pt x="47634" y="10241"/>
                  </a:cubicBezTo>
                  <a:cubicBezTo>
                    <a:pt x="48301" y="10375"/>
                    <a:pt x="48902" y="10575"/>
                    <a:pt x="49302" y="10808"/>
                  </a:cubicBezTo>
                  <a:cubicBezTo>
                    <a:pt x="49630" y="11021"/>
                    <a:pt x="50506" y="11065"/>
                    <a:pt x="51186" y="11065"/>
                  </a:cubicBezTo>
                  <a:cubicBezTo>
                    <a:pt x="51680" y="11065"/>
                    <a:pt x="52071" y="11042"/>
                    <a:pt x="52071" y="11042"/>
                  </a:cubicBezTo>
                  <a:cubicBezTo>
                    <a:pt x="52071" y="11042"/>
                    <a:pt x="54839" y="10308"/>
                    <a:pt x="56874" y="9240"/>
                  </a:cubicBezTo>
                  <a:cubicBezTo>
                    <a:pt x="57359" y="9448"/>
                    <a:pt x="58467" y="9480"/>
                    <a:pt x="59104" y="9480"/>
                  </a:cubicBezTo>
                  <a:cubicBezTo>
                    <a:pt x="59386" y="9480"/>
                    <a:pt x="59576" y="9474"/>
                    <a:pt x="59576" y="9474"/>
                  </a:cubicBezTo>
                  <a:cubicBezTo>
                    <a:pt x="59576" y="9474"/>
                    <a:pt x="64213" y="8173"/>
                    <a:pt x="65981" y="6672"/>
                  </a:cubicBezTo>
                  <a:cubicBezTo>
                    <a:pt x="66147" y="6539"/>
                    <a:pt x="66714" y="6338"/>
                    <a:pt x="66714" y="6338"/>
                  </a:cubicBezTo>
                  <a:lnTo>
                    <a:pt x="68349" y="6305"/>
                  </a:lnTo>
                  <a:lnTo>
                    <a:pt x="70584" y="6505"/>
                  </a:lnTo>
                  <a:lnTo>
                    <a:pt x="75721" y="5838"/>
                  </a:lnTo>
                  <a:lnTo>
                    <a:pt x="76555" y="4804"/>
                  </a:lnTo>
                  <a:lnTo>
                    <a:pt x="78056" y="4904"/>
                  </a:lnTo>
                  <a:lnTo>
                    <a:pt x="80724" y="4537"/>
                  </a:lnTo>
                  <a:lnTo>
                    <a:pt x="80891" y="4570"/>
                  </a:lnTo>
                  <a:lnTo>
                    <a:pt x="80991" y="4504"/>
                  </a:lnTo>
                  <a:lnTo>
                    <a:pt x="83193" y="4204"/>
                  </a:lnTo>
                  <a:lnTo>
                    <a:pt x="83560" y="3703"/>
                  </a:lnTo>
                  <a:lnTo>
                    <a:pt x="87663" y="4570"/>
                  </a:lnTo>
                  <a:lnTo>
                    <a:pt x="88864" y="3536"/>
                  </a:lnTo>
                  <a:lnTo>
                    <a:pt x="89964" y="3636"/>
                  </a:lnTo>
                  <a:cubicBezTo>
                    <a:pt x="90898" y="3703"/>
                    <a:pt x="92266" y="3837"/>
                    <a:pt x="93367" y="3903"/>
                  </a:cubicBezTo>
                  <a:lnTo>
                    <a:pt x="93500" y="2569"/>
                  </a:lnTo>
                  <a:lnTo>
                    <a:pt x="95168" y="2969"/>
                  </a:lnTo>
                  <a:lnTo>
                    <a:pt x="96369" y="1902"/>
                  </a:lnTo>
                  <a:lnTo>
                    <a:pt x="97470" y="2002"/>
                  </a:lnTo>
                  <a:cubicBezTo>
                    <a:pt x="97908" y="2002"/>
                    <a:pt x="98274" y="1643"/>
                    <a:pt x="98551" y="1229"/>
                  </a:cubicBezTo>
                  <a:lnTo>
                    <a:pt x="98551" y="1229"/>
                  </a:lnTo>
                  <a:lnTo>
                    <a:pt x="100372" y="1869"/>
                  </a:lnTo>
                  <a:lnTo>
                    <a:pt x="98962" y="4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 rot="5400000">
              <a:off x="1532950" y="2331245"/>
              <a:ext cx="3707819" cy="402782"/>
            </a:xfrm>
            <a:custGeom>
              <a:avLst/>
              <a:gdLst/>
              <a:ahLst/>
              <a:cxnLst/>
              <a:rect l="l" t="t" r="r" b="b"/>
              <a:pathLst>
                <a:path w="98071" h="8006" extrusionOk="0">
                  <a:moveTo>
                    <a:pt x="68717" y="3169"/>
                  </a:moveTo>
                  <a:lnTo>
                    <a:pt x="69751" y="3436"/>
                  </a:lnTo>
                  <a:lnTo>
                    <a:pt x="68383" y="3403"/>
                  </a:lnTo>
                  <a:lnTo>
                    <a:pt x="68717" y="3169"/>
                  </a:lnTo>
                  <a:close/>
                  <a:moveTo>
                    <a:pt x="75155" y="4170"/>
                  </a:moveTo>
                  <a:lnTo>
                    <a:pt x="76722" y="4570"/>
                  </a:lnTo>
                  <a:lnTo>
                    <a:pt x="77490" y="5237"/>
                  </a:lnTo>
                  <a:cubicBezTo>
                    <a:pt x="76889" y="5137"/>
                    <a:pt x="76222" y="5004"/>
                    <a:pt x="75521" y="4837"/>
                  </a:cubicBezTo>
                  <a:cubicBezTo>
                    <a:pt x="75188" y="4770"/>
                    <a:pt x="74854" y="4670"/>
                    <a:pt x="74521" y="4570"/>
                  </a:cubicBezTo>
                  <a:lnTo>
                    <a:pt x="75155" y="4170"/>
                  </a:lnTo>
                  <a:close/>
                  <a:moveTo>
                    <a:pt x="48369" y="0"/>
                  </a:moveTo>
                  <a:cubicBezTo>
                    <a:pt x="48369" y="0"/>
                    <a:pt x="45667" y="400"/>
                    <a:pt x="43565" y="1101"/>
                  </a:cubicBezTo>
                  <a:cubicBezTo>
                    <a:pt x="42931" y="667"/>
                    <a:pt x="41030" y="500"/>
                    <a:pt x="41030" y="500"/>
                  </a:cubicBezTo>
                  <a:cubicBezTo>
                    <a:pt x="41030" y="500"/>
                    <a:pt x="36427" y="1101"/>
                    <a:pt x="34559" y="2335"/>
                  </a:cubicBezTo>
                  <a:cubicBezTo>
                    <a:pt x="34392" y="2469"/>
                    <a:pt x="33758" y="2535"/>
                    <a:pt x="33758" y="2535"/>
                  </a:cubicBezTo>
                  <a:lnTo>
                    <a:pt x="32224" y="2335"/>
                  </a:lnTo>
                  <a:lnTo>
                    <a:pt x="30089" y="1835"/>
                  </a:lnTo>
                  <a:lnTo>
                    <a:pt x="25085" y="1768"/>
                  </a:lnTo>
                  <a:lnTo>
                    <a:pt x="24151" y="2669"/>
                  </a:lnTo>
                  <a:lnTo>
                    <a:pt x="22717" y="2335"/>
                  </a:lnTo>
                  <a:lnTo>
                    <a:pt x="20149" y="2302"/>
                  </a:lnTo>
                  <a:lnTo>
                    <a:pt x="19982" y="2235"/>
                  </a:lnTo>
                  <a:lnTo>
                    <a:pt x="19882" y="2268"/>
                  </a:lnTo>
                  <a:lnTo>
                    <a:pt x="17747" y="2235"/>
                  </a:lnTo>
                  <a:lnTo>
                    <a:pt x="17313" y="2635"/>
                  </a:lnTo>
                  <a:lnTo>
                    <a:pt x="13510" y="1168"/>
                  </a:lnTo>
                  <a:lnTo>
                    <a:pt x="12210" y="2002"/>
                  </a:lnTo>
                  <a:lnTo>
                    <a:pt x="11175" y="1768"/>
                  </a:lnTo>
                  <a:cubicBezTo>
                    <a:pt x="10342" y="1568"/>
                    <a:pt x="9041" y="1234"/>
                    <a:pt x="8007" y="967"/>
                  </a:cubicBezTo>
                  <a:lnTo>
                    <a:pt x="7706" y="2268"/>
                  </a:lnTo>
                  <a:lnTo>
                    <a:pt x="6172" y="1668"/>
                  </a:lnTo>
                  <a:lnTo>
                    <a:pt x="4871" y="2502"/>
                  </a:lnTo>
                  <a:lnTo>
                    <a:pt x="3837" y="2268"/>
                  </a:lnTo>
                  <a:cubicBezTo>
                    <a:pt x="3569" y="2204"/>
                    <a:pt x="3181" y="2188"/>
                    <a:pt x="2745" y="2188"/>
                  </a:cubicBezTo>
                  <a:cubicBezTo>
                    <a:pt x="2305" y="2188"/>
                    <a:pt x="1815" y="2204"/>
                    <a:pt x="1350" y="2204"/>
                  </a:cubicBezTo>
                  <a:cubicBezTo>
                    <a:pt x="839" y="2204"/>
                    <a:pt x="357" y="2185"/>
                    <a:pt x="1" y="2102"/>
                  </a:cubicBezTo>
                  <a:lnTo>
                    <a:pt x="1" y="2102"/>
                  </a:lnTo>
                  <a:lnTo>
                    <a:pt x="4604" y="3603"/>
                  </a:lnTo>
                  <a:lnTo>
                    <a:pt x="4871" y="3669"/>
                  </a:lnTo>
                  <a:lnTo>
                    <a:pt x="5171" y="2435"/>
                  </a:lnTo>
                  <a:cubicBezTo>
                    <a:pt x="6205" y="2669"/>
                    <a:pt x="7506" y="3002"/>
                    <a:pt x="8340" y="3236"/>
                  </a:cubicBezTo>
                  <a:lnTo>
                    <a:pt x="9374" y="3469"/>
                  </a:lnTo>
                  <a:lnTo>
                    <a:pt x="10675" y="2635"/>
                  </a:lnTo>
                  <a:lnTo>
                    <a:pt x="11943" y="3136"/>
                  </a:lnTo>
                  <a:lnTo>
                    <a:pt x="11976" y="3136"/>
                  </a:lnTo>
                  <a:lnTo>
                    <a:pt x="14478" y="4103"/>
                  </a:lnTo>
                  <a:lnTo>
                    <a:pt x="14911" y="3669"/>
                  </a:lnTo>
                  <a:lnTo>
                    <a:pt x="17046" y="3736"/>
                  </a:lnTo>
                  <a:lnTo>
                    <a:pt x="17146" y="3669"/>
                  </a:lnTo>
                  <a:lnTo>
                    <a:pt x="17313" y="3769"/>
                  </a:lnTo>
                  <a:lnTo>
                    <a:pt x="19882" y="3803"/>
                  </a:lnTo>
                  <a:lnTo>
                    <a:pt x="21316" y="4136"/>
                  </a:lnTo>
                  <a:lnTo>
                    <a:pt x="22283" y="3236"/>
                  </a:lnTo>
                  <a:lnTo>
                    <a:pt x="27287" y="3302"/>
                  </a:lnTo>
                  <a:lnTo>
                    <a:pt x="29388" y="3803"/>
                  </a:lnTo>
                  <a:lnTo>
                    <a:pt x="30923" y="4003"/>
                  </a:lnTo>
                  <a:cubicBezTo>
                    <a:pt x="30923" y="4003"/>
                    <a:pt x="31557" y="3870"/>
                    <a:pt x="31723" y="3803"/>
                  </a:cubicBezTo>
                  <a:cubicBezTo>
                    <a:pt x="33625" y="2535"/>
                    <a:pt x="38195" y="1968"/>
                    <a:pt x="38195" y="1968"/>
                  </a:cubicBezTo>
                  <a:cubicBezTo>
                    <a:pt x="38195" y="1968"/>
                    <a:pt x="40096" y="2135"/>
                    <a:pt x="40730" y="2535"/>
                  </a:cubicBezTo>
                  <a:cubicBezTo>
                    <a:pt x="42831" y="1801"/>
                    <a:pt x="45533" y="1468"/>
                    <a:pt x="45533" y="1468"/>
                  </a:cubicBezTo>
                  <a:cubicBezTo>
                    <a:pt x="45533" y="1468"/>
                    <a:pt x="47668" y="1668"/>
                    <a:pt x="48169" y="2135"/>
                  </a:cubicBezTo>
                  <a:cubicBezTo>
                    <a:pt x="48469" y="2435"/>
                    <a:pt x="49036" y="2669"/>
                    <a:pt x="49670" y="2936"/>
                  </a:cubicBezTo>
                  <a:cubicBezTo>
                    <a:pt x="50971" y="2635"/>
                    <a:pt x="52005" y="2502"/>
                    <a:pt x="52005" y="2502"/>
                  </a:cubicBezTo>
                  <a:cubicBezTo>
                    <a:pt x="52005" y="2502"/>
                    <a:pt x="54139" y="2735"/>
                    <a:pt x="54640" y="3169"/>
                  </a:cubicBezTo>
                  <a:cubicBezTo>
                    <a:pt x="54907" y="3436"/>
                    <a:pt x="55407" y="3669"/>
                    <a:pt x="55974" y="3870"/>
                  </a:cubicBezTo>
                  <a:lnTo>
                    <a:pt x="56741" y="3936"/>
                  </a:lnTo>
                  <a:lnTo>
                    <a:pt x="57242" y="3836"/>
                  </a:lnTo>
                  <a:lnTo>
                    <a:pt x="57809" y="3970"/>
                  </a:lnTo>
                  <a:lnTo>
                    <a:pt x="60544" y="4036"/>
                  </a:lnTo>
                  <a:lnTo>
                    <a:pt x="64580" y="3302"/>
                  </a:lnTo>
                  <a:lnTo>
                    <a:pt x="66715" y="3803"/>
                  </a:lnTo>
                  <a:cubicBezTo>
                    <a:pt x="66715" y="3803"/>
                    <a:pt x="67482" y="4203"/>
                    <a:pt x="68516" y="4770"/>
                  </a:cubicBezTo>
                  <a:lnTo>
                    <a:pt x="71052" y="4303"/>
                  </a:lnTo>
                  <a:lnTo>
                    <a:pt x="73186" y="4804"/>
                  </a:lnTo>
                  <a:cubicBezTo>
                    <a:pt x="73186" y="4804"/>
                    <a:pt x="75555" y="6171"/>
                    <a:pt x="77856" y="7005"/>
                  </a:cubicBezTo>
                  <a:lnTo>
                    <a:pt x="81192" y="6171"/>
                  </a:lnTo>
                  <a:lnTo>
                    <a:pt x="84361" y="6972"/>
                  </a:lnTo>
                  <a:lnTo>
                    <a:pt x="88764" y="7139"/>
                  </a:lnTo>
                  <a:lnTo>
                    <a:pt x="88698" y="7472"/>
                  </a:lnTo>
                  <a:lnTo>
                    <a:pt x="90832" y="7972"/>
                  </a:lnTo>
                  <a:lnTo>
                    <a:pt x="91099" y="7972"/>
                  </a:lnTo>
                  <a:lnTo>
                    <a:pt x="91199" y="7639"/>
                  </a:lnTo>
                  <a:cubicBezTo>
                    <a:pt x="91199" y="7639"/>
                    <a:pt x="92100" y="7839"/>
                    <a:pt x="92767" y="8006"/>
                  </a:cubicBezTo>
                  <a:lnTo>
                    <a:pt x="98071" y="6672"/>
                  </a:lnTo>
                  <a:lnTo>
                    <a:pt x="93634" y="6505"/>
                  </a:lnTo>
                  <a:lnTo>
                    <a:pt x="91533" y="6004"/>
                  </a:lnTo>
                  <a:lnTo>
                    <a:pt x="91600" y="5671"/>
                  </a:lnTo>
                  <a:lnTo>
                    <a:pt x="87196" y="5504"/>
                  </a:lnTo>
                  <a:lnTo>
                    <a:pt x="84028" y="4703"/>
                  </a:lnTo>
                  <a:lnTo>
                    <a:pt x="80692" y="5537"/>
                  </a:lnTo>
                  <a:cubicBezTo>
                    <a:pt x="78390" y="4703"/>
                    <a:pt x="76022" y="3336"/>
                    <a:pt x="76022" y="3336"/>
                  </a:cubicBezTo>
                  <a:lnTo>
                    <a:pt x="73887" y="2835"/>
                  </a:lnTo>
                  <a:lnTo>
                    <a:pt x="71352" y="3302"/>
                  </a:lnTo>
                  <a:cubicBezTo>
                    <a:pt x="70284" y="2769"/>
                    <a:pt x="69551" y="2335"/>
                    <a:pt x="69551" y="2335"/>
                  </a:cubicBezTo>
                  <a:lnTo>
                    <a:pt x="67416" y="1835"/>
                  </a:lnTo>
                  <a:lnTo>
                    <a:pt x="63379" y="2602"/>
                  </a:lnTo>
                  <a:lnTo>
                    <a:pt x="60611" y="2502"/>
                  </a:lnTo>
                  <a:lnTo>
                    <a:pt x="60077" y="2368"/>
                  </a:lnTo>
                  <a:lnTo>
                    <a:pt x="59577" y="2469"/>
                  </a:lnTo>
                  <a:lnTo>
                    <a:pt x="58776" y="2435"/>
                  </a:lnTo>
                  <a:cubicBezTo>
                    <a:pt x="58242" y="2202"/>
                    <a:pt x="57742" y="1968"/>
                    <a:pt x="57442" y="1701"/>
                  </a:cubicBezTo>
                  <a:cubicBezTo>
                    <a:pt x="56941" y="1268"/>
                    <a:pt x="54840" y="1068"/>
                    <a:pt x="54840" y="1068"/>
                  </a:cubicBezTo>
                  <a:cubicBezTo>
                    <a:pt x="54840" y="1068"/>
                    <a:pt x="53773" y="1168"/>
                    <a:pt x="52505" y="1468"/>
                  </a:cubicBezTo>
                  <a:cubicBezTo>
                    <a:pt x="51871" y="1234"/>
                    <a:pt x="51337" y="967"/>
                    <a:pt x="51004" y="667"/>
                  </a:cubicBezTo>
                  <a:cubicBezTo>
                    <a:pt x="50504" y="234"/>
                    <a:pt x="48369" y="0"/>
                    <a:pt x="48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57"/>
          <p:cNvSpPr txBox="1">
            <a:spLocks noGrp="1"/>
          </p:cNvSpPr>
          <p:nvPr>
            <p:ph type="title"/>
          </p:nvPr>
        </p:nvSpPr>
        <p:spPr>
          <a:xfrm>
            <a:off x="5369463" y="2201388"/>
            <a:ext cx="21621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8" name="Google Shape;1338;p57"/>
          <p:cNvSpPr txBox="1">
            <a:spLocks noGrp="1"/>
          </p:cNvSpPr>
          <p:nvPr>
            <p:ph type="title" idx="2"/>
          </p:nvPr>
        </p:nvSpPr>
        <p:spPr>
          <a:xfrm>
            <a:off x="1309496" y="1655884"/>
            <a:ext cx="31863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Organ dan Sistem organ</a:t>
            </a:r>
            <a:endParaRPr sz="2800" dirty="0"/>
          </a:p>
        </p:txBody>
      </p:sp>
      <p:sp>
        <p:nvSpPr>
          <p:cNvPr id="1340" name="Google Shape;1340;p57"/>
          <p:cNvSpPr/>
          <p:nvPr/>
        </p:nvSpPr>
        <p:spPr>
          <a:xfrm rot="10800000" flipH="1">
            <a:off x="5643711" y="2086105"/>
            <a:ext cx="1613631" cy="1076916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1" name="Google Shape;1341;p57"/>
          <p:cNvSpPr/>
          <p:nvPr/>
        </p:nvSpPr>
        <p:spPr>
          <a:xfrm rot="-1299594">
            <a:off x="2101035" y="3319756"/>
            <a:ext cx="2868727" cy="1592015"/>
          </a:xfrm>
          <a:custGeom>
            <a:avLst/>
            <a:gdLst/>
            <a:ahLst/>
            <a:cxnLst/>
            <a:rect l="l" t="t" r="r" b="b"/>
            <a:pathLst>
              <a:path w="114748" h="63680" extrusionOk="0">
                <a:moveTo>
                  <a:pt x="0" y="0"/>
                </a:moveTo>
                <a:cubicBezTo>
                  <a:pt x="0" y="7649"/>
                  <a:pt x="485" y="16187"/>
                  <a:pt x="4931" y="22411"/>
                </a:cubicBezTo>
                <a:cubicBezTo>
                  <a:pt x="9520" y="28836"/>
                  <a:pt x="17732" y="32969"/>
                  <a:pt x="25550" y="34066"/>
                </a:cubicBezTo>
                <a:cubicBezTo>
                  <a:pt x="35677" y="35487"/>
                  <a:pt x="51688" y="37247"/>
                  <a:pt x="55581" y="27790"/>
                </a:cubicBezTo>
                <a:cubicBezTo>
                  <a:pt x="56150" y="26408"/>
                  <a:pt x="56809" y="24158"/>
                  <a:pt x="55581" y="23308"/>
                </a:cubicBezTo>
                <a:cubicBezTo>
                  <a:pt x="50677" y="19913"/>
                  <a:pt x="40692" y="24312"/>
                  <a:pt x="38997" y="30031"/>
                </a:cubicBezTo>
                <a:cubicBezTo>
                  <a:pt x="36618" y="38060"/>
                  <a:pt x="39524" y="48603"/>
                  <a:pt x="45720" y="54236"/>
                </a:cubicBezTo>
                <a:cubicBezTo>
                  <a:pt x="53450" y="61264"/>
                  <a:pt x="65319" y="62666"/>
                  <a:pt x="75752" y="63201"/>
                </a:cubicBezTo>
                <a:cubicBezTo>
                  <a:pt x="83101" y="63578"/>
                  <a:pt x="91191" y="64364"/>
                  <a:pt x="97715" y="60960"/>
                </a:cubicBezTo>
                <a:cubicBezTo>
                  <a:pt x="104296" y="57527"/>
                  <a:pt x="109502" y="51868"/>
                  <a:pt x="114748" y="4661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1342" name="Google Shape;1342;p57"/>
          <p:cNvGrpSpPr/>
          <p:nvPr/>
        </p:nvGrpSpPr>
        <p:grpSpPr>
          <a:xfrm rot="671269">
            <a:off x="4730133" y="521543"/>
            <a:ext cx="726121" cy="1219627"/>
            <a:chOff x="5102800" y="2223650"/>
            <a:chExt cx="773675" cy="1299500"/>
          </a:xfrm>
        </p:grpSpPr>
        <p:sp>
          <p:nvSpPr>
            <p:cNvPr id="1343" name="Google Shape;1343;p57"/>
            <p:cNvSpPr/>
            <p:nvPr/>
          </p:nvSpPr>
          <p:spPr>
            <a:xfrm>
              <a:off x="5646825" y="3305425"/>
              <a:ext cx="96975" cy="217725"/>
            </a:xfrm>
            <a:custGeom>
              <a:avLst/>
              <a:gdLst/>
              <a:ahLst/>
              <a:cxnLst/>
              <a:rect l="l" t="t" r="r" b="b"/>
              <a:pathLst>
                <a:path w="3879" h="8709" extrusionOk="0">
                  <a:moveTo>
                    <a:pt x="2751" y="0"/>
                  </a:moveTo>
                  <a:cubicBezTo>
                    <a:pt x="2714" y="0"/>
                    <a:pt x="2676" y="1"/>
                    <a:pt x="2637" y="4"/>
                  </a:cubicBezTo>
                  <a:cubicBezTo>
                    <a:pt x="1381" y="88"/>
                    <a:pt x="147" y="611"/>
                    <a:pt x="84" y="1720"/>
                  </a:cubicBezTo>
                  <a:cubicBezTo>
                    <a:pt x="0" y="2850"/>
                    <a:pt x="607" y="5863"/>
                    <a:pt x="607" y="8708"/>
                  </a:cubicBezTo>
                  <a:lnTo>
                    <a:pt x="3536" y="8708"/>
                  </a:lnTo>
                  <a:cubicBezTo>
                    <a:pt x="3536" y="8708"/>
                    <a:pt x="3369" y="3164"/>
                    <a:pt x="3536" y="2180"/>
                  </a:cubicBezTo>
                  <a:cubicBezTo>
                    <a:pt x="3678" y="1228"/>
                    <a:pt x="3879" y="0"/>
                    <a:pt x="27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5403575" y="3245500"/>
              <a:ext cx="258950" cy="277650"/>
            </a:xfrm>
            <a:custGeom>
              <a:avLst/>
              <a:gdLst/>
              <a:ahLst/>
              <a:cxnLst/>
              <a:rect l="l" t="t" r="r" b="b"/>
              <a:pathLst>
                <a:path w="10358" h="11106" extrusionOk="0">
                  <a:moveTo>
                    <a:pt x="2041" y="1"/>
                  </a:moveTo>
                  <a:cubicBezTo>
                    <a:pt x="1639" y="1"/>
                    <a:pt x="1270" y="200"/>
                    <a:pt x="963" y="727"/>
                  </a:cubicBezTo>
                  <a:cubicBezTo>
                    <a:pt x="1" y="2380"/>
                    <a:pt x="2616" y="8302"/>
                    <a:pt x="2533" y="10708"/>
                  </a:cubicBezTo>
                  <a:lnTo>
                    <a:pt x="7261" y="11105"/>
                  </a:lnTo>
                  <a:cubicBezTo>
                    <a:pt x="7261" y="11105"/>
                    <a:pt x="7952" y="7653"/>
                    <a:pt x="8475" y="6732"/>
                  </a:cubicBezTo>
                  <a:cubicBezTo>
                    <a:pt x="8998" y="5853"/>
                    <a:pt x="10358" y="2903"/>
                    <a:pt x="8998" y="2380"/>
                  </a:cubicBezTo>
                  <a:cubicBezTo>
                    <a:pt x="7638" y="1857"/>
                    <a:pt x="6069" y="2296"/>
                    <a:pt x="4792" y="1480"/>
                  </a:cubicBezTo>
                  <a:cubicBezTo>
                    <a:pt x="3909" y="910"/>
                    <a:pt x="2899" y="1"/>
                    <a:pt x="20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5624550" y="3178950"/>
              <a:ext cx="126900" cy="127075"/>
            </a:xfrm>
            <a:custGeom>
              <a:avLst/>
              <a:gdLst/>
              <a:ahLst/>
              <a:cxnLst/>
              <a:rect l="l" t="t" r="r" b="b"/>
              <a:pathLst>
                <a:path w="5076" h="5083" extrusionOk="0">
                  <a:moveTo>
                    <a:pt x="4392" y="0"/>
                  </a:moveTo>
                  <a:cubicBezTo>
                    <a:pt x="3980" y="0"/>
                    <a:pt x="3312" y="924"/>
                    <a:pt x="2490" y="924"/>
                  </a:cubicBezTo>
                  <a:cubicBezTo>
                    <a:pt x="2459" y="924"/>
                    <a:pt x="2429" y="923"/>
                    <a:pt x="2398" y="920"/>
                  </a:cubicBezTo>
                  <a:cubicBezTo>
                    <a:pt x="2354" y="917"/>
                    <a:pt x="2310" y="916"/>
                    <a:pt x="2265" y="916"/>
                  </a:cubicBezTo>
                  <a:cubicBezTo>
                    <a:pt x="1309" y="916"/>
                    <a:pt x="0" y="1539"/>
                    <a:pt x="180" y="2238"/>
                  </a:cubicBezTo>
                  <a:cubicBezTo>
                    <a:pt x="359" y="2973"/>
                    <a:pt x="594" y="5082"/>
                    <a:pt x="1421" y="5082"/>
                  </a:cubicBezTo>
                  <a:cubicBezTo>
                    <a:pt x="1466" y="5082"/>
                    <a:pt x="1513" y="5076"/>
                    <a:pt x="1561" y="5063"/>
                  </a:cubicBezTo>
                  <a:cubicBezTo>
                    <a:pt x="1710" y="5044"/>
                    <a:pt x="3248" y="4513"/>
                    <a:pt x="4102" y="4513"/>
                  </a:cubicBezTo>
                  <a:cubicBezTo>
                    <a:pt x="4208" y="4513"/>
                    <a:pt x="4304" y="4521"/>
                    <a:pt x="4386" y="4540"/>
                  </a:cubicBezTo>
                  <a:cubicBezTo>
                    <a:pt x="4386" y="4540"/>
                    <a:pt x="5076" y="3912"/>
                    <a:pt x="4553" y="3222"/>
                  </a:cubicBezTo>
                  <a:cubicBezTo>
                    <a:pt x="4030" y="2552"/>
                    <a:pt x="4950" y="460"/>
                    <a:pt x="4553" y="62"/>
                  </a:cubicBezTo>
                  <a:cubicBezTo>
                    <a:pt x="4505" y="19"/>
                    <a:pt x="4451" y="0"/>
                    <a:pt x="43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5449100" y="3199675"/>
              <a:ext cx="184150" cy="92275"/>
            </a:xfrm>
            <a:custGeom>
              <a:avLst/>
              <a:gdLst/>
              <a:ahLst/>
              <a:cxnLst/>
              <a:rect l="l" t="t" r="r" b="b"/>
              <a:pathLst>
                <a:path w="7366" h="3691" extrusionOk="0">
                  <a:moveTo>
                    <a:pt x="2449" y="1"/>
                  </a:moveTo>
                  <a:cubicBezTo>
                    <a:pt x="1960" y="1"/>
                    <a:pt x="1437" y="124"/>
                    <a:pt x="984" y="489"/>
                  </a:cubicBezTo>
                  <a:cubicBezTo>
                    <a:pt x="0" y="1284"/>
                    <a:pt x="1737" y="1640"/>
                    <a:pt x="2281" y="2330"/>
                  </a:cubicBezTo>
                  <a:cubicBezTo>
                    <a:pt x="2867" y="3000"/>
                    <a:pt x="6340" y="3104"/>
                    <a:pt x="7365" y="3690"/>
                  </a:cubicBezTo>
                  <a:cubicBezTo>
                    <a:pt x="7365" y="3690"/>
                    <a:pt x="6570" y="1284"/>
                    <a:pt x="6528" y="761"/>
                  </a:cubicBezTo>
                  <a:cubicBezTo>
                    <a:pt x="6486" y="238"/>
                    <a:pt x="4394" y="593"/>
                    <a:pt x="3829" y="300"/>
                  </a:cubicBezTo>
                  <a:cubicBezTo>
                    <a:pt x="3508" y="157"/>
                    <a:pt x="3000" y="1"/>
                    <a:pt x="24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5387900" y="3113625"/>
              <a:ext cx="122425" cy="103000"/>
            </a:xfrm>
            <a:custGeom>
              <a:avLst/>
              <a:gdLst/>
              <a:ahLst/>
              <a:cxnLst/>
              <a:rect l="l" t="t" r="r" b="b"/>
              <a:pathLst>
                <a:path w="4897" h="4120" extrusionOk="0">
                  <a:moveTo>
                    <a:pt x="2807" y="0"/>
                  </a:moveTo>
                  <a:cubicBezTo>
                    <a:pt x="2514" y="0"/>
                    <a:pt x="2233" y="88"/>
                    <a:pt x="2051" y="332"/>
                  </a:cubicBezTo>
                  <a:cubicBezTo>
                    <a:pt x="1632" y="897"/>
                    <a:pt x="523" y="1608"/>
                    <a:pt x="251" y="2278"/>
                  </a:cubicBezTo>
                  <a:cubicBezTo>
                    <a:pt x="0" y="2968"/>
                    <a:pt x="2239" y="4119"/>
                    <a:pt x="2239" y="4119"/>
                  </a:cubicBezTo>
                  <a:cubicBezTo>
                    <a:pt x="3013" y="2780"/>
                    <a:pt x="4896" y="3429"/>
                    <a:pt x="4875" y="2633"/>
                  </a:cubicBezTo>
                  <a:cubicBezTo>
                    <a:pt x="4875" y="1817"/>
                    <a:pt x="4227" y="583"/>
                    <a:pt x="3871" y="332"/>
                  </a:cubicBezTo>
                  <a:cubicBezTo>
                    <a:pt x="3651" y="173"/>
                    <a:pt x="3217" y="0"/>
                    <a:pt x="28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5519175" y="3103625"/>
              <a:ext cx="108850" cy="96300"/>
            </a:xfrm>
            <a:custGeom>
              <a:avLst/>
              <a:gdLst/>
              <a:ahLst/>
              <a:cxnLst/>
              <a:rect l="l" t="t" r="r" b="b"/>
              <a:pathLst>
                <a:path w="4354" h="3852" extrusionOk="0">
                  <a:moveTo>
                    <a:pt x="2606" y="1"/>
                  </a:moveTo>
                  <a:cubicBezTo>
                    <a:pt x="1921" y="1"/>
                    <a:pt x="1242" y="196"/>
                    <a:pt x="1214" y="753"/>
                  </a:cubicBezTo>
                  <a:cubicBezTo>
                    <a:pt x="1173" y="1632"/>
                    <a:pt x="273" y="3368"/>
                    <a:pt x="1" y="3368"/>
                  </a:cubicBezTo>
                  <a:cubicBezTo>
                    <a:pt x="1" y="3368"/>
                    <a:pt x="1734" y="3851"/>
                    <a:pt x="3088" y="3851"/>
                  </a:cubicBezTo>
                  <a:cubicBezTo>
                    <a:pt x="3251" y="3851"/>
                    <a:pt x="3409" y="3844"/>
                    <a:pt x="3558" y="3829"/>
                  </a:cubicBezTo>
                  <a:cubicBezTo>
                    <a:pt x="3558" y="3829"/>
                    <a:pt x="3663" y="2510"/>
                    <a:pt x="3976" y="2197"/>
                  </a:cubicBezTo>
                  <a:cubicBezTo>
                    <a:pt x="4269" y="1904"/>
                    <a:pt x="4353" y="439"/>
                    <a:pt x="3621" y="146"/>
                  </a:cubicBezTo>
                  <a:cubicBezTo>
                    <a:pt x="3349" y="58"/>
                    <a:pt x="2977" y="1"/>
                    <a:pt x="26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5624325" y="3121875"/>
              <a:ext cx="121375" cy="85325"/>
            </a:xfrm>
            <a:custGeom>
              <a:avLst/>
              <a:gdLst/>
              <a:ahLst/>
              <a:cxnLst/>
              <a:rect l="l" t="t" r="r" b="b"/>
              <a:pathLst>
                <a:path w="4855" h="3413" extrusionOk="0">
                  <a:moveTo>
                    <a:pt x="1261" y="0"/>
                  </a:moveTo>
                  <a:cubicBezTo>
                    <a:pt x="1142" y="0"/>
                    <a:pt x="1046" y="15"/>
                    <a:pt x="984" y="44"/>
                  </a:cubicBezTo>
                  <a:cubicBezTo>
                    <a:pt x="670" y="211"/>
                    <a:pt x="586" y="902"/>
                    <a:pt x="356" y="1508"/>
                  </a:cubicBezTo>
                  <a:cubicBezTo>
                    <a:pt x="147" y="2115"/>
                    <a:pt x="1" y="3412"/>
                    <a:pt x="1" y="3412"/>
                  </a:cubicBezTo>
                  <a:cubicBezTo>
                    <a:pt x="210" y="3350"/>
                    <a:pt x="942" y="2680"/>
                    <a:pt x="2030" y="2617"/>
                  </a:cubicBezTo>
                  <a:cubicBezTo>
                    <a:pt x="3097" y="2534"/>
                    <a:pt x="4227" y="2011"/>
                    <a:pt x="4541" y="1718"/>
                  </a:cubicBezTo>
                  <a:cubicBezTo>
                    <a:pt x="4855" y="1425"/>
                    <a:pt x="4018" y="1174"/>
                    <a:pt x="3223" y="651"/>
                  </a:cubicBezTo>
                  <a:cubicBezTo>
                    <a:pt x="2603" y="231"/>
                    <a:pt x="1741" y="0"/>
                    <a:pt x="12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5480475" y="3101925"/>
              <a:ext cx="61200" cy="64875"/>
            </a:xfrm>
            <a:custGeom>
              <a:avLst/>
              <a:gdLst/>
              <a:ahLst/>
              <a:cxnLst/>
              <a:rect l="l" t="t" r="r" b="b"/>
              <a:pathLst>
                <a:path w="2448" h="2595" extrusionOk="0">
                  <a:moveTo>
                    <a:pt x="787" y="1"/>
                  </a:moveTo>
                  <a:cubicBezTo>
                    <a:pt x="656" y="1"/>
                    <a:pt x="543" y="26"/>
                    <a:pt x="461" y="88"/>
                  </a:cubicBezTo>
                  <a:cubicBezTo>
                    <a:pt x="1" y="423"/>
                    <a:pt x="1570" y="1993"/>
                    <a:pt x="1549" y="2516"/>
                  </a:cubicBezTo>
                  <a:cubicBezTo>
                    <a:pt x="1547" y="2570"/>
                    <a:pt x="1556" y="2594"/>
                    <a:pt x="1573" y="2594"/>
                  </a:cubicBezTo>
                  <a:cubicBezTo>
                    <a:pt x="1718" y="2594"/>
                    <a:pt x="2447" y="915"/>
                    <a:pt x="2260" y="486"/>
                  </a:cubicBezTo>
                  <a:cubicBezTo>
                    <a:pt x="2260" y="486"/>
                    <a:pt x="1359" y="1"/>
                    <a:pt x="7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5257125" y="2976775"/>
              <a:ext cx="181525" cy="189950"/>
            </a:xfrm>
            <a:custGeom>
              <a:avLst/>
              <a:gdLst/>
              <a:ahLst/>
              <a:cxnLst/>
              <a:rect l="l" t="t" r="r" b="b"/>
              <a:pathLst>
                <a:path w="7261" h="7598" extrusionOk="0">
                  <a:moveTo>
                    <a:pt x="2286" y="1"/>
                  </a:moveTo>
                  <a:cubicBezTo>
                    <a:pt x="1484" y="1"/>
                    <a:pt x="0" y="772"/>
                    <a:pt x="0" y="1579"/>
                  </a:cubicBezTo>
                  <a:cubicBezTo>
                    <a:pt x="0" y="2458"/>
                    <a:pt x="1193" y="3211"/>
                    <a:pt x="1611" y="4362"/>
                  </a:cubicBezTo>
                  <a:cubicBezTo>
                    <a:pt x="2012" y="5463"/>
                    <a:pt x="4135" y="7598"/>
                    <a:pt x="4941" y="7598"/>
                  </a:cubicBezTo>
                  <a:cubicBezTo>
                    <a:pt x="4978" y="7598"/>
                    <a:pt x="5012" y="7593"/>
                    <a:pt x="5043" y="7584"/>
                  </a:cubicBezTo>
                  <a:cubicBezTo>
                    <a:pt x="5712" y="7396"/>
                    <a:pt x="7261" y="5597"/>
                    <a:pt x="7114" y="5283"/>
                  </a:cubicBezTo>
                  <a:cubicBezTo>
                    <a:pt x="7114" y="5283"/>
                    <a:pt x="5963" y="5199"/>
                    <a:pt x="4938" y="4237"/>
                  </a:cubicBezTo>
                  <a:cubicBezTo>
                    <a:pt x="3913" y="3253"/>
                    <a:pt x="3181" y="157"/>
                    <a:pt x="2427" y="10"/>
                  </a:cubicBezTo>
                  <a:cubicBezTo>
                    <a:pt x="2383" y="4"/>
                    <a:pt x="2336" y="1"/>
                    <a:pt x="22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5156675" y="2839550"/>
              <a:ext cx="152775" cy="169175"/>
            </a:xfrm>
            <a:custGeom>
              <a:avLst/>
              <a:gdLst/>
              <a:ahLst/>
              <a:cxnLst/>
              <a:rect l="l" t="t" r="r" b="b"/>
              <a:pathLst>
                <a:path w="6111" h="6767" extrusionOk="0">
                  <a:moveTo>
                    <a:pt x="2241" y="1"/>
                  </a:moveTo>
                  <a:cubicBezTo>
                    <a:pt x="2164" y="1"/>
                    <a:pt x="2080" y="13"/>
                    <a:pt x="1989" y="38"/>
                  </a:cubicBezTo>
                  <a:cubicBezTo>
                    <a:pt x="1298" y="226"/>
                    <a:pt x="1" y="1189"/>
                    <a:pt x="524" y="2005"/>
                  </a:cubicBezTo>
                  <a:cubicBezTo>
                    <a:pt x="1047" y="2779"/>
                    <a:pt x="2344" y="3449"/>
                    <a:pt x="2512" y="4850"/>
                  </a:cubicBezTo>
                  <a:cubicBezTo>
                    <a:pt x="2685" y="6183"/>
                    <a:pt x="3109" y="6767"/>
                    <a:pt x="3535" y="6767"/>
                  </a:cubicBezTo>
                  <a:cubicBezTo>
                    <a:pt x="3570" y="6767"/>
                    <a:pt x="3606" y="6763"/>
                    <a:pt x="3642" y="6754"/>
                  </a:cubicBezTo>
                  <a:cubicBezTo>
                    <a:pt x="4123" y="6650"/>
                    <a:pt x="5922" y="5248"/>
                    <a:pt x="5922" y="5248"/>
                  </a:cubicBezTo>
                  <a:cubicBezTo>
                    <a:pt x="5922" y="5248"/>
                    <a:pt x="6111" y="4285"/>
                    <a:pt x="5357" y="3972"/>
                  </a:cubicBezTo>
                  <a:cubicBezTo>
                    <a:pt x="4583" y="3679"/>
                    <a:pt x="3202" y="2528"/>
                    <a:pt x="3098" y="1524"/>
                  </a:cubicBezTo>
                  <a:cubicBezTo>
                    <a:pt x="3006" y="641"/>
                    <a:pt x="2800" y="1"/>
                    <a:pt x="22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5102800" y="2724350"/>
              <a:ext cx="103075" cy="129750"/>
            </a:xfrm>
            <a:custGeom>
              <a:avLst/>
              <a:gdLst/>
              <a:ahLst/>
              <a:cxnLst/>
              <a:rect l="l" t="t" r="r" b="b"/>
              <a:pathLst>
                <a:path w="4123" h="5190" extrusionOk="0">
                  <a:moveTo>
                    <a:pt x="524" y="1"/>
                  </a:moveTo>
                  <a:cubicBezTo>
                    <a:pt x="105" y="1"/>
                    <a:pt x="1" y="1382"/>
                    <a:pt x="524" y="1821"/>
                  </a:cubicBezTo>
                  <a:cubicBezTo>
                    <a:pt x="1047" y="2261"/>
                    <a:pt x="2009" y="2533"/>
                    <a:pt x="2093" y="3558"/>
                  </a:cubicBezTo>
                  <a:cubicBezTo>
                    <a:pt x="2156" y="4562"/>
                    <a:pt x="2281" y="4960"/>
                    <a:pt x="2616" y="5190"/>
                  </a:cubicBezTo>
                  <a:lnTo>
                    <a:pt x="2616" y="5190"/>
                  </a:lnTo>
                  <a:cubicBezTo>
                    <a:pt x="2612" y="5173"/>
                    <a:pt x="3355" y="4415"/>
                    <a:pt x="3955" y="4311"/>
                  </a:cubicBezTo>
                  <a:cubicBezTo>
                    <a:pt x="3955" y="4311"/>
                    <a:pt x="4123" y="3558"/>
                    <a:pt x="3579" y="3349"/>
                  </a:cubicBezTo>
                  <a:cubicBezTo>
                    <a:pt x="2993" y="3098"/>
                    <a:pt x="2135" y="2365"/>
                    <a:pt x="2093" y="1633"/>
                  </a:cubicBezTo>
                  <a:cubicBezTo>
                    <a:pt x="2009" y="943"/>
                    <a:pt x="942" y="1"/>
                    <a:pt x="524" y="1"/>
                  </a:cubicBezTo>
                  <a:close/>
                  <a:moveTo>
                    <a:pt x="2616" y="5190"/>
                  </a:moveTo>
                  <a:lnTo>
                    <a:pt x="2616" y="5190"/>
                  </a:lnTo>
                  <a:cubicBezTo>
                    <a:pt x="2616" y="5190"/>
                    <a:pt x="2616" y="5190"/>
                    <a:pt x="2616" y="5190"/>
                  </a:cubicBezTo>
                  <a:cubicBezTo>
                    <a:pt x="2616" y="5190"/>
                    <a:pt x="2616" y="5190"/>
                    <a:pt x="2616" y="51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5359125" y="2751475"/>
              <a:ext cx="196700" cy="352675"/>
            </a:xfrm>
            <a:custGeom>
              <a:avLst/>
              <a:gdLst/>
              <a:ahLst/>
              <a:cxnLst/>
              <a:rect l="l" t="t" r="r" b="b"/>
              <a:pathLst>
                <a:path w="7868" h="14107" extrusionOk="0">
                  <a:moveTo>
                    <a:pt x="2474" y="1"/>
                  </a:moveTo>
                  <a:cubicBezTo>
                    <a:pt x="2206" y="1"/>
                    <a:pt x="1910" y="96"/>
                    <a:pt x="1590" y="318"/>
                  </a:cubicBezTo>
                  <a:cubicBezTo>
                    <a:pt x="0" y="1427"/>
                    <a:pt x="1339" y="3791"/>
                    <a:pt x="1967" y="4900"/>
                  </a:cubicBezTo>
                  <a:cubicBezTo>
                    <a:pt x="2616" y="5988"/>
                    <a:pt x="3223" y="8185"/>
                    <a:pt x="3327" y="10759"/>
                  </a:cubicBezTo>
                  <a:cubicBezTo>
                    <a:pt x="3453" y="13311"/>
                    <a:pt x="3704" y="14106"/>
                    <a:pt x="3704" y="14106"/>
                  </a:cubicBezTo>
                  <a:cubicBezTo>
                    <a:pt x="3787" y="13958"/>
                    <a:pt x="4064" y="13909"/>
                    <a:pt x="4430" y="13909"/>
                  </a:cubicBezTo>
                  <a:cubicBezTo>
                    <a:pt x="5131" y="13909"/>
                    <a:pt x="6160" y="14087"/>
                    <a:pt x="6798" y="14087"/>
                  </a:cubicBezTo>
                  <a:cubicBezTo>
                    <a:pt x="6998" y="14087"/>
                    <a:pt x="7160" y="14069"/>
                    <a:pt x="7261" y="14023"/>
                  </a:cubicBezTo>
                  <a:cubicBezTo>
                    <a:pt x="7868" y="13772"/>
                    <a:pt x="6612" y="12119"/>
                    <a:pt x="5838" y="10968"/>
                  </a:cubicBezTo>
                  <a:cubicBezTo>
                    <a:pt x="5043" y="9796"/>
                    <a:pt x="3662" y="4063"/>
                    <a:pt x="3913" y="2619"/>
                  </a:cubicBezTo>
                  <a:cubicBezTo>
                    <a:pt x="4130" y="1469"/>
                    <a:pt x="3523" y="1"/>
                    <a:pt x="24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5319900" y="2548075"/>
              <a:ext cx="116150" cy="216600"/>
            </a:xfrm>
            <a:custGeom>
              <a:avLst/>
              <a:gdLst/>
              <a:ahLst/>
              <a:cxnLst/>
              <a:rect l="l" t="t" r="r" b="b"/>
              <a:pathLst>
                <a:path w="4646" h="8664" extrusionOk="0">
                  <a:moveTo>
                    <a:pt x="2150" y="68"/>
                  </a:moveTo>
                  <a:cubicBezTo>
                    <a:pt x="2094" y="68"/>
                    <a:pt x="2033" y="74"/>
                    <a:pt x="1967" y="84"/>
                  </a:cubicBezTo>
                  <a:cubicBezTo>
                    <a:pt x="1172" y="189"/>
                    <a:pt x="0" y="1"/>
                    <a:pt x="126" y="775"/>
                  </a:cubicBezTo>
                  <a:cubicBezTo>
                    <a:pt x="230" y="1528"/>
                    <a:pt x="1339" y="2616"/>
                    <a:pt x="1444" y="4123"/>
                  </a:cubicBezTo>
                  <a:cubicBezTo>
                    <a:pt x="1548" y="5608"/>
                    <a:pt x="1674" y="7994"/>
                    <a:pt x="2406" y="8663"/>
                  </a:cubicBezTo>
                  <a:cubicBezTo>
                    <a:pt x="2423" y="8646"/>
                    <a:pt x="3191" y="8031"/>
                    <a:pt x="4030" y="8031"/>
                  </a:cubicBezTo>
                  <a:cubicBezTo>
                    <a:pt x="4220" y="8031"/>
                    <a:pt x="4414" y="8063"/>
                    <a:pt x="4603" y="8140"/>
                  </a:cubicBezTo>
                  <a:cubicBezTo>
                    <a:pt x="4603" y="8140"/>
                    <a:pt x="4645" y="6780"/>
                    <a:pt x="4017" y="6048"/>
                  </a:cubicBezTo>
                  <a:cubicBezTo>
                    <a:pt x="3390" y="5336"/>
                    <a:pt x="2720" y="3118"/>
                    <a:pt x="2720" y="1842"/>
                  </a:cubicBezTo>
                  <a:cubicBezTo>
                    <a:pt x="2720" y="675"/>
                    <a:pt x="2738" y="68"/>
                    <a:pt x="2150" y="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5292250" y="2323225"/>
              <a:ext cx="96175" cy="225000"/>
            </a:xfrm>
            <a:custGeom>
              <a:avLst/>
              <a:gdLst/>
              <a:ahLst/>
              <a:cxnLst/>
              <a:rect l="l" t="t" r="r" b="b"/>
              <a:pathLst>
                <a:path w="3847" h="9000" extrusionOk="0">
                  <a:moveTo>
                    <a:pt x="580" y="1"/>
                  </a:moveTo>
                  <a:cubicBezTo>
                    <a:pt x="140" y="1"/>
                    <a:pt x="0" y="959"/>
                    <a:pt x="311" y="1755"/>
                  </a:cubicBezTo>
                  <a:cubicBezTo>
                    <a:pt x="646" y="2613"/>
                    <a:pt x="290" y="3555"/>
                    <a:pt x="834" y="4663"/>
                  </a:cubicBezTo>
                  <a:cubicBezTo>
                    <a:pt x="1420" y="5752"/>
                    <a:pt x="980" y="8304"/>
                    <a:pt x="1232" y="8785"/>
                  </a:cubicBezTo>
                  <a:cubicBezTo>
                    <a:pt x="1322" y="8946"/>
                    <a:pt x="1578" y="8999"/>
                    <a:pt x="1879" y="8999"/>
                  </a:cubicBezTo>
                  <a:cubicBezTo>
                    <a:pt x="2480" y="8999"/>
                    <a:pt x="3261" y="8785"/>
                    <a:pt x="3261" y="8785"/>
                  </a:cubicBezTo>
                  <a:cubicBezTo>
                    <a:pt x="3261" y="8785"/>
                    <a:pt x="3847" y="8095"/>
                    <a:pt x="3261" y="7363"/>
                  </a:cubicBezTo>
                  <a:cubicBezTo>
                    <a:pt x="2696" y="6651"/>
                    <a:pt x="2403" y="5375"/>
                    <a:pt x="2403" y="4454"/>
                  </a:cubicBezTo>
                  <a:cubicBezTo>
                    <a:pt x="2403" y="3555"/>
                    <a:pt x="1880" y="2759"/>
                    <a:pt x="1650" y="2278"/>
                  </a:cubicBezTo>
                  <a:cubicBezTo>
                    <a:pt x="1420" y="1776"/>
                    <a:pt x="1211" y="207"/>
                    <a:pt x="688" y="18"/>
                  </a:cubicBezTo>
                  <a:cubicBezTo>
                    <a:pt x="650" y="6"/>
                    <a:pt x="614" y="1"/>
                    <a:pt x="5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5501400" y="2743175"/>
              <a:ext cx="127125" cy="356950"/>
            </a:xfrm>
            <a:custGeom>
              <a:avLst/>
              <a:gdLst/>
              <a:ahLst/>
              <a:cxnLst/>
              <a:rect l="l" t="t" r="r" b="b"/>
              <a:pathLst>
                <a:path w="5085" h="14278" extrusionOk="0">
                  <a:moveTo>
                    <a:pt x="1878" y="1"/>
                  </a:moveTo>
                  <a:cubicBezTo>
                    <a:pt x="1749" y="1"/>
                    <a:pt x="1605" y="14"/>
                    <a:pt x="1444" y="43"/>
                  </a:cubicBezTo>
                  <a:cubicBezTo>
                    <a:pt x="189" y="294"/>
                    <a:pt x="1" y="1445"/>
                    <a:pt x="314" y="2386"/>
                  </a:cubicBezTo>
                  <a:cubicBezTo>
                    <a:pt x="670" y="3328"/>
                    <a:pt x="1340" y="6529"/>
                    <a:pt x="1256" y="8873"/>
                  </a:cubicBezTo>
                  <a:cubicBezTo>
                    <a:pt x="1193" y="11195"/>
                    <a:pt x="1674" y="13727"/>
                    <a:pt x="2197" y="14125"/>
                  </a:cubicBezTo>
                  <a:cubicBezTo>
                    <a:pt x="2365" y="14239"/>
                    <a:pt x="2651" y="14277"/>
                    <a:pt x="2963" y="14277"/>
                  </a:cubicBezTo>
                  <a:cubicBezTo>
                    <a:pt x="3622" y="14277"/>
                    <a:pt x="4394" y="14104"/>
                    <a:pt x="4394" y="14104"/>
                  </a:cubicBezTo>
                  <a:cubicBezTo>
                    <a:pt x="4394" y="14104"/>
                    <a:pt x="5085" y="13162"/>
                    <a:pt x="4394" y="12367"/>
                  </a:cubicBezTo>
                  <a:cubicBezTo>
                    <a:pt x="3725" y="11593"/>
                    <a:pt x="3306" y="9019"/>
                    <a:pt x="3306" y="7680"/>
                  </a:cubicBezTo>
                  <a:cubicBezTo>
                    <a:pt x="3306" y="6320"/>
                    <a:pt x="3662" y="1822"/>
                    <a:pt x="3306" y="1194"/>
                  </a:cubicBezTo>
                  <a:cubicBezTo>
                    <a:pt x="2977" y="645"/>
                    <a:pt x="2776" y="1"/>
                    <a:pt x="18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5482475" y="2497425"/>
              <a:ext cx="105250" cy="246925"/>
            </a:xfrm>
            <a:custGeom>
              <a:avLst/>
              <a:gdLst/>
              <a:ahLst/>
              <a:cxnLst/>
              <a:rect l="l" t="t" r="r" b="b"/>
              <a:pathLst>
                <a:path w="4210" h="9877" extrusionOk="0">
                  <a:moveTo>
                    <a:pt x="1327" y="1"/>
                  </a:moveTo>
                  <a:cubicBezTo>
                    <a:pt x="662" y="1"/>
                    <a:pt x="1" y="154"/>
                    <a:pt x="25" y="604"/>
                  </a:cubicBezTo>
                  <a:cubicBezTo>
                    <a:pt x="67" y="1357"/>
                    <a:pt x="1155" y="2926"/>
                    <a:pt x="967" y="4391"/>
                  </a:cubicBezTo>
                  <a:cubicBezTo>
                    <a:pt x="799" y="5856"/>
                    <a:pt x="234" y="8764"/>
                    <a:pt x="737" y="9601"/>
                  </a:cubicBezTo>
                  <a:cubicBezTo>
                    <a:pt x="853" y="9803"/>
                    <a:pt x="1065" y="9877"/>
                    <a:pt x="1323" y="9877"/>
                  </a:cubicBezTo>
                  <a:cubicBezTo>
                    <a:pt x="2036" y="9877"/>
                    <a:pt x="3101" y="9313"/>
                    <a:pt x="3470" y="9313"/>
                  </a:cubicBezTo>
                  <a:cubicBezTo>
                    <a:pt x="3522" y="9313"/>
                    <a:pt x="3561" y="9324"/>
                    <a:pt x="3582" y="9350"/>
                  </a:cubicBezTo>
                  <a:cubicBezTo>
                    <a:pt x="3582" y="9350"/>
                    <a:pt x="4210" y="7655"/>
                    <a:pt x="3582" y="7007"/>
                  </a:cubicBezTo>
                  <a:cubicBezTo>
                    <a:pt x="2954" y="6316"/>
                    <a:pt x="2703" y="3701"/>
                    <a:pt x="2808" y="2341"/>
                  </a:cubicBezTo>
                  <a:cubicBezTo>
                    <a:pt x="2913" y="981"/>
                    <a:pt x="3059" y="395"/>
                    <a:pt x="2515" y="185"/>
                  </a:cubicBezTo>
                  <a:cubicBezTo>
                    <a:pt x="2287" y="80"/>
                    <a:pt x="1806" y="1"/>
                    <a:pt x="13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5481525" y="2223650"/>
              <a:ext cx="91575" cy="269525"/>
            </a:xfrm>
            <a:custGeom>
              <a:avLst/>
              <a:gdLst/>
              <a:ahLst/>
              <a:cxnLst/>
              <a:rect l="l" t="t" r="r" b="b"/>
              <a:pathLst>
                <a:path w="3663" h="10781" extrusionOk="0">
                  <a:moveTo>
                    <a:pt x="461" y="10655"/>
                  </a:moveTo>
                  <a:cubicBezTo>
                    <a:pt x="461" y="10655"/>
                    <a:pt x="461" y="10655"/>
                    <a:pt x="461" y="10655"/>
                  </a:cubicBezTo>
                  <a:cubicBezTo>
                    <a:pt x="461" y="10655"/>
                    <a:pt x="461" y="10655"/>
                    <a:pt x="461" y="10655"/>
                  </a:cubicBezTo>
                  <a:close/>
                  <a:moveTo>
                    <a:pt x="1440" y="0"/>
                  </a:moveTo>
                  <a:cubicBezTo>
                    <a:pt x="1059" y="0"/>
                    <a:pt x="467" y="947"/>
                    <a:pt x="628" y="1972"/>
                  </a:cubicBezTo>
                  <a:cubicBezTo>
                    <a:pt x="775" y="3018"/>
                    <a:pt x="210" y="4294"/>
                    <a:pt x="586" y="5738"/>
                  </a:cubicBezTo>
                  <a:cubicBezTo>
                    <a:pt x="984" y="7182"/>
                    <a:pt x="1" y="9420"/>
                    <a:pt x="461" y="10655"/>
                  </a:cubicBezTo>
                  <a:lnTo>
                    <a:pt x="461" y="10655"/>
                  </a:lnTo>
                  <a:cubicBezTo>
                    <a:pt x="462" y="10637"/>
                    <a:pt x="1061" y="10404"/>
                    <a:pt x="1740" y="10404"/>
                  </a:cubicBezTo>
                  <a:cubicBezTo>
                    <a:pt x="2161" y="10404"/>
                    <a:pt x="2613" y="10494"/>
                    <a:pt x="2972" y="10781"/>
                  </a:cubicBezTo>
                  <a:cubicBezTo>
                    <a:pt x="2972" y="10781"/>
                    <a:pt x="3662" y="10153"/>
                    <a:pt x="2972" y="8981"/>
                  </a:cubicBezTo>
                  <a:cubicBezTo>
                    <a:pt x="2302" y="7830"/>
                    <a:pt x="2553" y="5424"/>
                    <a:pt x="2532" y="4629"/>
                  </a:cubicBezTo>
                  <a:cubicBezTo>
                    <a:pt x="2511" y="3855"/>
                    <a:pt x="2030" y="2767"/>
                    <a:pt x="1821" y="2307"/>
                  </a:cubicBezTo>
                  <a:cubicBezTo>
                    <a:pt x="1591" y="1867"/>
                    <a:pt x="1842" y="89"/>
                    <a:pt x="1486" y="5"/>
                  </a:cubicBezTo>
                  <a:cubicBezTo>
                    <a:pt x="1471" y="2"/>
                    <a:pt x="1455" y="0"/>
                    <a:pt x="14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5619200" y="2775875"/>
              <a:ext cx="90950" cy="339875"/>
            </a:xfrm>
            <a:custGeom>
              <a:avLst/>
              <a:gdLst/>
              <a:ahLst/>
              <a:cxnLst/>
              <a:rect l="l" t="t" r="r" b="b"/>
              <a:pathLst>
                <a:path w="3638" h="13595" extrusionOk="0">
                  <a:moveTo>
                    <a:pt x="1299" y="1"/>
                  </a:moveTo>
                  <a:cubicBezTo>
                    <a:pt x="570" y="1"/>
                    <a:pt x="1" y="444"/>
                    <a:pt x="206" y="1413"/>
                  </a:cubicBezTo>
                  <a:cubicBezTo>
                    <a:pt x="519" y="2899"/>
                    <a:pt x="457" y="7272"/>
                    <a:pt x="394" y="8674"/>
                  </a:cubicBezTo>
                  <a:cubicBezTo>
                    <a:pt x="352" y="10117"/>
                    <a:pt x="143" y="12398"/>
                    <a:pt x="771" y="13110"/>
                  </a:cubicBezTo>
                  <a:cubicBezTo>
                    <a:pt x="1075" y="13504"/>
                    <a:pt x="1603" y="13595"/>
                    <a:pt x="2027" y="13595"/>
                  </a:cubicBezTo>
                  <a:cubicBezTo>
                    <a:pt x="2389" y="13595"/>
                    <a:pt x="2675" y="13528"/>
                    <a:pt x="2675" y="13528"/>
                  </a:cubicBezTo>
                  <a:cubicBezTo>
                    <a:pt x="2675" y="13528"/>
                    <a:pt x="3407" y="12796"/>
                    <a:pt x="2905" y="11582"/>
                  </a:cubicBezTo>
                  <a:cubicBezTo>
                    <a:pt x="2403" y="10389"/>
                    <a:pt x="2340" y="7146"/>
                    <a:pt x="2507" y="5933"/>
                  </a:cubicBezTo>
                  <a:cubicBezTo>
                    <a:pt x="2695" y="4740"/>
                    <a:pt x="3637" y="1037"/>
                    <a:pt x="2507" y="367"/>
                  </a:cubicBezTo>
                  <a:cubicBezTo>
                    <a:pt x="2121" y="127"/>
                    <a:pt x="1688" y="1"/>
                    <a:pt x="12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5620150" y="2538000"/>
              <a:ext cx="94175" cy="228550"/>
            </a:xfrm>
            <a:custGeom>
              <a:avLst/>
              <a:gdLst/>
              <a:ahLst/>
              <a:cxnLst/>
              <a:rect l="l" t="t" r="r" b="b"/>
              <a:pathLst>
                <a:path w="3767" h="9142" extrusionOk="0">
                  <a:moveTo>
                    <a:pt x="1467" y="1"/>
                  </a:moveTo>
                  <a:cubicBezTo>
                    <a:pt x="705" y="1"/>
                    <a:pt x="963" y="796"/>
                    <a:pt x="963" y="1764"/>
                  </a:cubicBezTo>
                  <a:cubicBezTo>
                    <a:pt x="963" y="2873"/>
                    <a:pt x="1046" y="5823"/>
                    <a:pt x="523" y="7183"/>
                  </a:cubicBezTo>
                  <a:cubicBezTo>
                    <a:pt x="0" y="8543"/>
                    <a:pt x="272" y="8815"/>
                    <a:pt x="753" y="9024"/>
                  </a:cubicBezTo>
                  <a:cubicBezTo>
                    <a:pt x="909" y="9113"/>
                    <a:pt x="1176" y="9142"/>
                    <a:pt x="1456" y="9142"/>
                  </a:cubicBezTo>
                  <a:cubicBezTo>
                    <a:pt x="1971" y="9142"/>
                    <a:pt x="2532" y="9045"/>
                    <a:pt x="2532" y="9045"/>
                  </a:cubicBezTo>
                  <a:cubicBezTo>
                    <a:pt x="2532" y="9045"/>
                    <a:pt x="3766" y="8334"/>
                    <a:pt x="3034" y="6890"/>
                  </a:cubicBezTo>
                  <a:cubicBezTo>
                    <a:pt x="2302" y="5467"/>
                    <a:pt x="2783" y="2245"/>
                    <a:pt x="3034" y="1387"/>
                  </a:cubicBezTo>
                  <a:cubicBezTo>
                    <a:pt x="3264" y="508"/>
                    <a:pt x="2825" y="236"/>
                    <a:pt x="1737" y="27"/>
                  </a:cubicBezTo>
                  <a:cubicBezTo>
                    <a:pt x="1635" y="9"/>
                    <a:pt x="1546" y="1"/>
                    <a:pt x="14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5631125" y="2269800"/>
              <a:ext cx="88950" cy="271500"/>
            </a:xfrm>
            <a:custGeom>
              <a:avLst/>
              <a:gdLst/>
              <a:ahLst/>
              <a:cxnLst/>
              <a:rect l="l" t="t" r="r" b="b"/>
              <a:pathLst>
                <a:path w="3558" h="10860" extrusionOk="0">
                  <a:moveTo>
                    <a:pt x="1340" y="0"/>
                  </a:moveTo>
                  <a:cubicBezTo>
                    <a:pt x="1340" y="0"/>
                    <a:pt x="545" y="837"/>
                    <a:pt x="754" y="1737"/>
                  </a:cubicBezTo>
                  <a:cubicBezTo>
                    <a:pt x="984" y="2699"/>
                    <a:pt x="84" y="3139"/>
                    <a:pt x="503" y="4332"/>
                  </a:cubicBezTo>
                  <a:cubicBezTo>
                    <a:pt x="921" y="5545"/>
                    <a:pt x="754" y="7345"/>
                    <a:pt x="398" y="9102"/>
                  </a:cubicBezTo>
                  <a:cubicBezTo>
                    <a:pt x="1" y="10860"/>
                    <a:pt x="858" y="10504"/>
                    <a:pt x="2616" y="10588"/>
                  </a:cubicBezTo>
                  <a:cubicBezTo>
                    <a:pt x="2616" y="10588"/>
                    <a:pt x="3558" y="9813"/>
                    <a:pt x="2846" y="8767"/>
                  </a:cubicBezTo>
                  <a:cubicBezTo>
                    <a:pt x="2135" y="7721"/>
                    <a:pt x="2742" y="6068"/>
                    <a:pt x="2616" y="5064"/>
                  </a:cubicBezTo>
                  <a:cubicBezTo>
                    <a:pt x="2490" y="4101"/>
                    <a:pt x="1654" y="2637"/>
                    <a:pt x="1695" y="1967"/>
                  </a:cubicBezTo>
                  <a:cubicBezTo>
                    <a:pt x="1716" y="1277"/>
                    <a:pt x="1674" y="482"/>
                    <a:pt x="13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5691800" y="2810850"/>
              <a:ext cx="138650" cy="336200"/>
            </a:xfrm>
            <a:custGeom>
              <a:avLst/>
              <a:gdLst/>
              <a:ahLst/>
              <a:cxnLst/>
              <a:rect l="l" t="t" r="r" b="b"/>
              <a:pathLst>
                <a:path w="5546" h="13448" extrusionOk="0">
                  <a:moveTo>
                    <a:pt x="3186" y="0"/>
                  </a:moveTo>
                  <a:cubicBezTo>
                    <a:pt x="2426" y="0"/>
                    <a:pt x="2219" y="852"/>
                    <a:pt x="2219" y="2546"/>
                  </a:cubicBezTo>
                  <a:cubicBezTo>
                    <a:pt x="2219" y="4764"/>
                    <a:pt x="1863" y="8488"/>
                    <a:pt x="1382" y="9200"/>
                  </a:cubicBezTo>
                  <a:cubicBezTo>
                    <a:pt x="942" y="9890"/>
                    <a:pt x="1" y="11648"/>
                    <a:pt x="398" y="12464"/>
                  </a:cubicBezTo>
                  <a:cubicBezTo>
                    <a:pt x="796" y="13238"/>
                    <a:pt x="1905" y="13447"/>
                    <a:pt x="1905" y="13447"/>
                  </a:cubicBezTo>
                  <a:cubicBezTo>
                    <a:pt x="1905" y="13447"/>
                    <a:pt x="3348" y="13301"/>
                    <a:pt x="3223" y="11229"/>
                  </a:cubicBezTo>
                  <a:cubicBezTo>
                    <a:pt x="3118" y="9158"/>
                    <a:pt x="3641" y="4345"/>
                    <a:pt x="4060" y="3446"/>
                  </a:cubicBezTo>
                  <a:cubicBezTo>
                    <a:pt x="4478" y="2483"/>
                    <a:pt x="5545" y="914"/>
                    <a:pt x="4060" y="244"/>
                  </a:cubicBezTo>
                  <a:cubicBezTo>
                    <a:pt x="3709" y="81"/>
                    <a:pt x="3421" y="0"/>
                    <a:pt x="31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5757725" y="2630875"/>
              <a:ext cx="93125" cy="188725"/>
            </a:xfrm>
            <a:custGeom>
              <a:avLst/>
              <a:gdLst/>
              <a:ahLst/>
              <a:cxnLst/>
              <a:rect l="l" t="t" r="r" b="b"/>
              <a:pathLst>
                <a:path w="3725" h="7549" extrusionOk="0">
                  <a:moveTo>
                    <a:pt x="1770" y="1"/>
                  </a:moveTo>
                  <a:cubicBezTo>
                    <a:pt x="1639" y="1"/>
                    <a:pt x="1554" y="88"/>
                    <a:pt x="1548" y="308"/>
                  </a:cubicBezTo>
                  <a:cubicBezTo>
                    <a:pt x="1528" y="1083"/>
                    <a:pt x="1716" y="2108"/>
                    <a:pt x="942" y="3154"/>
                  </a:cubicBezTo>
                  <a:cubicBezTo>
                    <a:pt x="188" y="4200"/>
                    <a:pt x="0" y="6481"/>
                    <a:pt x="314" y="6837"/>
                  </a:cubicBezTo>
                  <a:cubicBezTo>
                    <a:pt x="607" y="7213"/>
                    <a:pt x="2364" y="7548"/>
                    <a:pt x="2364" y="7548"/>
                  </a:cubicBezTo>
                  <a:cubicBezTo>
                    <a:pt x="2364" y="7548"/>
                    <a:pt x="2888" y="6606"/>
                    <a:pt x="2595" y="4828"/>
                  </a:cubicBezTo>
                  <a:cubicBezTo>
                    <a:pt x="2302" y="3049"/>
                    <a:pt x="3724" y="1606"/>
                    <a:pt x="3201" y="1041"/>
                  </a:cubicBezTo>
                  <a:cubicBezTo>
                    <a:pt x="2819" y="644"/>
                    <a:pt x="2125" y="1"/>
                    <a:pt x="17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5798525" y="2436275"/>
              <a:ext cx="77950" cy="205475"/>
            </a:xfrm>
            <a:custGeom>
              <a:avLst/>
              <a:gdLst/>
              <a:ahLst/>
              <a:cxnLst/>
              <a:rect l="l" t="t" r="r" b="b"/>
              <a:pathLst>
                <a:path w="3118" h="8219" extrusionOk="0">
                  <a:moveTo>
                    <a:pt x="1911" y="1"/>
                  </a:moveTo>
                  <a:cubicBezTo>
                    <a:pt x="1545" y="1"/>
                    <a:pt x="1453" y="1025"/>
                    <a:pt x="1360" y="1690"/>
                  </a:cubicBezTo>
                  <a:cubicBezTo>
                    <a:pt x="1256" y="2380"/>
                    <a:pt x="942" y="2652"/>
                    <a:pt x="1067" y="3029"/>
                  </a:cubicBezTo>
                  <a:cubicBezTo>
                    <a:pt x="1088" y="3134"/>
                    <a:pt x="1235" y="3280"/>
                    <a:pt x="1381" y="3385"/>
                  </a:cubicBezTo>
                  <a:cubicBezTo>
                    <a:pt x="1067" y="3406"/>
                    <a:pt x="858" y="3552"/>
                    <a:pt x="858" y="3950"/>
                  </a:cubicBezTo>
                  <a:cubicBezTo>
                    <a:pt x="879" y="4849"/>
                    <a:pt x="1088" y="5644"/>
                    <a:pt x="544" y="6460"/>
                  </a:cubicBezTo>
                  <a:cubicBezTo>
                    <a:pt x="0" y="7297"/>
                    <a:pt x="753" y="7925"/>
                    <a:pt x="1674" y="8218"/>
                  </a:cubicBezTo>
                  <a:cubicBezTo>
                    <a:pt x="1674" y="8218"/>
                    <a:pt x="2427" y="7925"/>
                    <a:pt x="2197" y="6523"/>
                  </a:cubicBezTo>
                  <a:cubicBezTo>
                    <a:pt x="1967" y="5142"/>
                    <a:pt x="3118" y="3950"/>
                    <a:pt x="2616" y="3678"/>
                  </a:cubicBezTo>
                  <a:cubicBezTo>
                    <a:pt x="2553" y="3636"/>
                    <a:pt x="2490" y="3594"/>
                    <a:pt x="2406" y="3573"/>
                  </a:cubicBezTo>
                  <a:cubicBezTo>
                    <a:pt x="2532" y="3510"/>
                    <a:pt x="2637" y="3427"/>
                    <a:pt x="2720" y="3280"/>
                  </a:cubicBezTo>
                  <a:cubicBezTo>
                    <a:pt x="2720" y="3280"/>
                    <a:pt x="2741" y="2841"/>
                    <a:pt x="2532" y="2046"/>
                  </a:cubicBezTo>
                  <a:cubicBezTo>
                    <a:pt x="2323" y="1271"/>
                    <a:pt x="2553" y="393"/>
                    <a:pt x="2072" y="58"/>
                  </a:cubicBezTo>
                  <a:cubicBezTo>
                    <a:pt x="2013" y="19"/>
                    <a:pt x="1960" y="1"/>
                    <a:pt x="19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57"/>
          <p:cNvSpPr/>
          <p:nvPr/>
        </p:nvSpPr>
        <p:spPr>
          <a:xfrm>
            <a:off x="946448" y="709122"/>
            <a:ext cx="655969" cy="645854"/>
          </a:xfrm>
          <a:custGeom>
            <a:avLst/>
            <a:gdLst/>
            <a:ahLst/>
            <a:cxnLst/>
            <a:rect l="l" t="t" r="r" b="b"/>
            <a:pathLst>
              <a:path w="34308" h="33779" extrusionOk="0">
                <a:moveTo>
                  <a:pt x="19516" y="3299"/>
                </a:moveTo>
                <a:cubicBezTo>
                  <a:pt x="18537" y="9827"/>
                  <a:pt x="17723" y="16420"/>
                  <a:pt x="17723" y="23021"/>
                </a:cubicBezTo>
                <a:cubicBezTo>
                  <a:pt x="17723" y="24581"/>
                  <a:pt x="17508" y="27504"/>
                  <a:pt x="19068" y="27504"/>
                </a:cubicBezTo>
                <a:cubicBezTo>
                  <a:pt x="22145" y="27504"/>
                  <a:pt x="26110" y="21142"/>
                  <a:pt x="23550" y="19435"/>
                </a:cubicBezTo>
                <a:cubicBezTo>
                  <a:pt x="22548" y="18767"/>
                  <a:pt x="18759" y="19884"/>
                  <a:pt x="19964" y="19884"/>
                </a:cubicBezTo>
                <a:cubicBezTo>
                  <a:pt x="22941" y="19884"/>
                  <a:pt x="24893" y="13328"/>
                  <a:pt x="22653" y="11367"/>
                </a:cubicBezTo>
                <a:cubicBezTo>
                  <a:pt x="17027" y="6444"/>
                  <a:pt x="3952" y="3980"/>
                  <a:pt x="242" y="10471"/>
                </a:cubicBezTo>
                <a:cubicBezTo>
                  <a:pt x="-1286" y="13145"/>
                  <a:pt x="6126" y="12712"/>
                  <a:pt x="9206" y="12712"/>
                </a:cubicBezTo>
                <a:cubicBezTo>
                  <a:pt x="11467" y="12712"/>
                  <a:pt x="15930" y="14076"/>
                  <a:pt x="15930" y="11815"/>
                </a:cubicBezTo>
                <a:cubicBezTo>
                  <a:pt x="15930" y="7162"/>
                  <a:pt x="1553" y="18968"/>
                  <a:pt x="5621" y="21228"/>
                </a:cubicBezTo>
                <a:cubicBezTo>
                  <a:pt x="10469" y="23921"/>
                  <a:pt x="18283" y="23806"/>
                  <a:pt x="22205" y="19884"/>
                </a:cubicBezTo>
                <a:cubicBezTo>
                  <a:pt x="25616" y="16473"/>
                  <a:pt x="27861" y="10530"/>
                  <a:pt x="26239" y="5988"/>
                </a:cubicBezTo>
                <a:cubicBezTo>
                  <a:pt x="24586" y="1360"/>
                  <a:pt x="16433" y="-1668"/>
                  <a:pt x="12344" y="1058"/>
                </a:cubicBezTo>
                <a:cubicBezTo>
                  <a:pt x="8150" y="3854"/>
                  <a:pt x="22121" y="4696"/>
                  <a:pt x="27136" y="4195"/>
                </a:cubicBezTo>
                <a:cubicBezTo>
                  <a:pt x="29533" y="3955"/>
                  <a:pt x="34308" y="890"/>
                  <a:pt x="34308" y="3299"/>
                </a:cubicBezTo>
                <a:cubicBezTo>
                  <a:pt x="34308" y="10602"/>
                  <a:pt x="25229" y="15139"/>
                  <a:pt x="23102" y="22125"/>
                </a:cubicBezTo>
                <a:cubicBezTo>
                  <a:pt x="22110" y="25384"/>
                  <a:pt x="22465" y="31246"/>
                  <a:pt x="25791" y="31986"/>
                </a:cubicBezTo>
                <a:cubicBezTo>
                  <a:pt x="27104" y="32278"/>
                  <a:pt x="31170" y="31986"/>
                  <a:pt x="29825" y="31986"/>
                </a:cubicBezTo>
                <a:cubicBezTo>
                  <a:pt x="28489" y="31986"/>
                  <a:pt x="26837" y="32584"/>
                  <a:pt x="26239" y="3377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7" name="Google Shape;1367;p57"/>
          <p:cNvSpPr/>
          <p:nvPr/>
        </p:nvSpPr>
        <p:spPr>
          <a:xfrm>
            <a:off x="7528238" y="3947406"/>
            <a:ext cx="538475" cy="459550"/>
          </a:xfrm>
          <a:custGeom>
            <a:avLst/>
            <a:gdLst/>
            <a:ahLst/>
            <a:cxnLst/>
            <a:rect l="l" t="t" r="r" b="b"/>
            <a:pathLst>
              <a:path w="21539" h="18382" extrusionOk="0">
                <a:moveTo>
                  <a:pt x="13979" y="3469"/>
                </a:moveTo>
                <a:cubicBezTo>
                  <a:pt x="11421" y="4492"/>
                  <a:pt x="9164" y="6512"/>
                  <a:pt x="7704" y="8848"/>
                </a:cubicBezTo>
                <a:cubicBezTo>
                  <a:pt x="7203" y="9649"/>
                  <a:pt x="5931" y="11186"/>
                  <a:pt x="6808" y="11537"/>
                </a:cubicBezTo>
                <a:cubicBezTo>
                  <a:pt x="8377" y="12165"/>
                  <a:pt x="11770" y="6968"/>
                  <a:pt x="10394" y="7951"/>
                </a:cubicBezTo>
                <a:cubicBezTo>
                  <a:pt x="8971" y="8968"/>
                  <a:pt x="6886" y="12539"/>
                  <a:pt x="8601" y="12882"/>
                </a:cubicBezTo>
                <a:cubicBezTo>
                  <a:pt x="10810" y="13324"/>
                  <a:pt x="11038" y="13377"/>
                  <a:pt x="13083" y="12433"/>
                </a:cubicBezTo>
                <a:cubicBezTo>
                  <a:pt x="15001" y="11547"/>
                  <a:pt x="15910" y="7016"/>
                  <a:pt x="13979" y="6158"/>
                </a:cubicBezTo>
                <a:cubicBezTo>
                  <a:pt x="12063" y="5306"/>
                  <a:pt x="5648" y="6195"/>
                  <a:pt x="7704" y="6606"/>
                </a:cubicBezTo>
                <a:cubicBezTo>
                  <a:pt x="9413" y="6948"/>
                  <a:pt x="12069" y="2603"/>
                  <a:pt x="10394" y="2124"/>
                </a:cubicBezTo>
                <a:cubicBezTo>
                  <a:pt x="7086" y="1179"/>
                  <a:pt x="-592" y="-1697"/>
                  <a:pt x="84" y="1676"/>
                </a:cubicBezTo>
                <a:cubicBezTo>
                  <a:pt x="1397" y="8228"/>
                  <a:pt x="13124" y="5262"/>
                  <a:pt x="19806" y="5262"/>
                </a:cubicBezTo>
                <a:cubicBezTo>
                  <a:pt x="23271" y="5262"/>
                  <a:pt x="7047" y="4156"/>
                  <a:pt x="9497" y="6606"/>
                </a:cubicBezTo>
                <a:cubicBezTo>
                  <a:pt x="11970" y="9079"/>
                  <a:pt x="21831" y="5493"/>
                  <a:pt x="19358" y="3020"/>
                </a:cubicBezTo>
                <a:cubicBezTo>
                  <a:pt x="17137" y="799"/>
                  <a:pt x="13332" y="5140"/>
                  <a:pt x="10842" y="7055"/>
                </a:cubicBezTo>
                <a:cubicBezTo>
                  <a:pt x="9583" y="8023"/>
                  <a:pt x="6544" y="8772"/>
                  <a:pt x="7256" y="10192"/>
                </a:cubicBezTo>
                <a:cubicBezTo>
                  <a:pt x="8463" y="12600"/>
                  <a:pt x="16080" y="5093"/>
                  <a:pt x="14876" y="7503"/>
                </a:cubicBezTo>
                <a:cubicBezTo>
                  <a:pt x="13447" y="10364"/>
                  <a:pt x="6447" y="13265"/>
                  <a:pt x="9049" y="15123"/>
                </a:cubicBezTo>
                <a:cubicBezTo>
                  <a:pt x="10998" y="16515"/>
                  <a:pt x="14019" y="15618"/>
                  <a:pt x="16221" y="14675"/>
                </a:cubicBezTo>
                <a:cubicBezTo>
                  <a:pt x="17635" y="14069"/>
                  <a:pt x="21535" y="11580"/>
                  <a:pt x="20255" y="12433"/>
                </a:cubicBezTo>
                <a:cubicBezTo>
                  <a:pt x="18564" y="13560"/>
                  <a:pt x="16928" y="14771"/>
                  <a:pt x="15324" y="16019"/>
                </a:cubicBezTo>
                <a:cubicBezTo>
                  <a:pt x="14490" y="16668"/>
                  <a:pt x="12047" y="18053"/>
                  <a:pt x="13083" y="18260"/>
                </a:cubicBezTo>
                <a:cubicBezTo>
                  <a:pt x="15521" y="18747"/>
                  <a:pt x="18247" y="16451"/>
                  <a:pt x="19358" y="142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8" name="Google Shape;1368;p57"/>
          <p:cNvSpPr/>
          <p:nvPr/>
        </p:nvSpPr>
        <p:spPr>
          <a:xfrm>
            <a:off x="1400300" y="2646675"/>
            <a:ext cx="3186311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1906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3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</a:t>
            </a:r>
            <a:endParaRPr dirty="0"/>
          </a:p>
        </p:txBody>
      </p:sp>
      <p:sp>
        <p:nvSpPr>
          <p:cNvPr id="926" name="Google Shape;926;p43"/>
          <p:cNvSpPr/>
          <p:nvPr/>
        </p:nvSpPr>
        <p:spPr>
          <a:xfrm>
            <a:off x="784450" y="965500"/>
            <a:ext cx="1635160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0" name="Google Shape;930;p43"/>
          <p:cNvSpPr/>
          <p:nvPr/>
        </p:nvSpPr>
        <p:spPr>
          <a:xfrm rot="1800096">
            <a:off x="7546122" y="1120950"/>
            <a:ext cx="680590" cy="219345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3"/>
          <p:cNvSpPr/>
          <p:nvPr/>
        </p:nvSpPr>
        <p:spPr>
          <a:xfrm>
            <a:off x="8412374" y="4342577"/>
            <a:ext cx="401664" cy="406507"/>
          </a:xfrm>
          <a:custGeom>
            <a:avLst/>
            <a:gdLst/>
            <a:ahLst/>
            <a:cxnLst/>
            <a:rect l="l" t="t" r="r" b="b"/>
            <a:pathLst>
              <a:path w="22477" h="22748" extrusionOk="0">
                <a:moveTo>
                  <a:pt x="11652" y="10044"/>
                </a:moveTo>
                <a:cubicBezTo>
                  <a:pt x="9237" y="11734"/>
                  <a:pt x="3817" y="15752"/>
                  <a:pt x="6405" y="17164"/>
                </a:cubicBezTo>
                <a:cubicBezTo>
                  <a:pt x="10581" y="19442"/>
                  <a:pt x="16158" y="14907"/>
                  <a:pt x="19521" y="11543"/>
                </a:cubicBezTo>
                <a:cubicBezTo>
                  <a:pt x="20233" y="10831"/>
                  <a:pt x="17833" y="9670"/>
                  <a:pt x="16898" y="10044"/>
                </a:cubicBezTo>
                <a:cubicBezTo>
                  <a:pt x="15237" y="10708"/>
                  <a:pt x="21258" y="12721"/>
                  <a:pt x="22145" y="11168"/>
                </a:cubicBezTo>
                <a:cubicBezTo>
                  <a:pt x="23471" y="8847"/>
                  <a:pt x="18441" y="6487"/>
                  <a:pt x="15774" y="6296"/>
                </a:cubicBezTo>
                <a:cubicBezTo>
                  <a:pt x="15152" y="6252"/>
                  <a:pt x="12749" y="6323"/>
                  <a:pt x="12776" y="6296"/>
                </a:cubicBezTo>
                <a:cubicBezTo>
                  <a:pt x="13869" y="5204"/>
                  <a:pt x="15157" y="2697"/>
                  <a:pt x="13900" y="1799"/>
                </a:cubicBezTo>
                <a:cubicBezTo>
                  <a:pt x="10633" y="-535"/>
                  <a:pt x="3089" y="-914"/>
                  <a:pt x="1908" y="2923"/>
                </a:cubicBezTo>
                <a:cubicBezTo>
                  <a:pt x="427" y="7736"/>
                  <a:pt x="8842" y="10229"/>
                  <a:pt x="12401" y="13791"/>
                </a:cubicBezTo>
                <a:cubicBezTo>
                  <a:pt x="13993" y="15384"/>
                  <a:pt x="7985" y="14922"/>
                  <a:pt x="6030" y="16040"/>
                </a:cubicBezTo>
                <a:cubicBezTo>
                  <a:pt x="4036" y="17180"/>
                  <a:pt x="1228" y="21685"/>
                  <a:pt x="3407" y="22411"/>
                </a:cubicBezTo>
                <a:cubicBezTo>
                  <a:pt x="5432" y="23086"/>
                  <a:pt x="9866" y="22246"/>
                  <a:pt x="9403" y="20162"/>
                </a:cubicBezTo>
                <a:cubicBezTo>
                  <a:pt x="8877" y="17794"/>
                  <a:pt x="5747" y="16678"/>
                  <a:pt x="3407" y="16040"/>
                </a:cubicBezTo>
                <a:cubicBezTo>
                  <a:pt x="3350" y="16024"/>
                  <a:pt x="0" y="15938"/>
                  <a:pt x="409" y="15665"/>
                </a:cubicBezTo>
                <a:cubicBezTo>
                  <a:pt x="2872" y="14021"/>
                  <a:pt x="9378" y="14293"/>
                  <a:pt x="8279" y="11543"/>
                </a:cubicBezTo>
                <a:cubicBezTo>
                  <a:pt x="7424" y="9404"/>
                  <a:pt x="-442" y="8859"/>
                  <a:pt x="1533" y="10044"/>
                </a:cubicBezTo>
                <a:cubicBezTo>
                  <a:pt x="4550" y="11853"/>
                  <a:pt x="8508" y="11168"/>
                  <a:pt x="12026" y="11168"/>
                </a:cubicBezTo>
                <a:cubicBezTo>
                  <a:pt x="13423" y="11168"/>
                  <a:pt x="16865" y="10167"/>
                  <a:pt x="15774" y="9294"/>
                </a:cubicBezTo>
                <a:cubicBezTo>
                  <a:pt x="13705" y="7639"/>
                  <a:pt x="10518" y="8606"/>
                  <a:pt x="7904" y="8170"/>
                </a:cubicBezTo>
                <a:cubicBezTo>
                  <a:pt x="6888" y="8001"/>
                  <a:pt x="3985" y="7881"/>
                  <a:pt x="4906" y="7420"/>
                </a:cubicBezTo>
                <a:cubicBezTo>
                  <a:pt x="6506" y="6620"/>
                  <a:pt x="8553" y="7096"/>
                  <a:pt x="10153" y="629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43"/>
          <p:cNvSpPr/>
          <p:nvPr/>
        </p:nvSpPr>
        <p:spPr>
          <a:xfrm>
            <a:off x="7382650" y="328156"/>
            <a:ext cx="955625" cy="349700"/>
          </a:xfrm>
          <a:custGeom>
            <a:avLst/>
            <a:gdLst/>
            <a:ahLst/>
            <a:cxnLst/>
            <a:rect l="l" t="t" r="r" b="b"/>
            <a:pathLst>
              <a:path w="38225" h="13988" extrusionOk="0">
                <a:moveTo>
                  <a:pt x="0" y="740"/>
                </a:moveTo>
                <a:cubicBezTo>
                  <a:pt x="0" y="7394"/>
                  <a:pt x="9285" y="16184"/>
                  <a:pt x="15365" y="13482"/>
                </a:cubicBezTo>
                <a:cubicBezTo>
                  <a:pt x="19267" y="11748"/>
                  <a:pt x="21447" y="5454"/>
                  <a:pt x="19862" y="1489"/>
                </a:cubicBezTo>
                <a:cubicBezTo>
                  <a:pt x="19289" y="54"/>
                  <a:pt x="16799" y="-209"/>
                  <a:pt x="15365" y="365"/>
                </a:cubicBezTo>
                <a:cubicBezTo>
                  <a:pt x="14068" y="884"/>
                  <a:pt x="14616" y="3091"/>
                  <a:pt x="14616" y="4487"/>
                </a:cubicBezTo>
                <a:cubicBezTo>
                  <a:pt x="14616" y="11655"/>
                  <a:pt x="27677" y="14998"/>
                  <a:pt x="34478" y="12732"/>
                </a:cubicBezTo>
                <a:cubicBezTo>
                  <a:pt x="36517" y="12053"/>
                  <a:pt x="37264" y="9407"/>
                  <a:pt x="38225" y="748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6" name="Google Shape;936;p43"/>
          <p:cNvSpPr/>
          <p:nvPr/>
        </p:nvSpPr>
        <p:spPr>
          <a:xfrm flipH="1">
            <a:off x="871650" y="3545014"/>
            <a:ext cx="1273850" cy="502321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CEA7B-7A9E-495D-BB75-6B29FE744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818" y="1325608"/>
            <a:ext cx="6548059" cy="233861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Organ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yang </a:t>
            </a:r>
            <a:r>
              <a:rPr lang="en-US" sz="1200" dirty="0" err="1"/>
              <a:t>tersusun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endParaRPr lang="en-US" sz="12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Organ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tubuh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 </a:t>
            </a:r>
            <a:r>
              <a:rPr lang="en-US" sz="1200" dirty="0" err="1"/>
              <a:t>merujuk</a:t>
            </a:r>
            <a:r>
              <a:rPr lang="en-US" sz="1200" dirty="0"/>
              <a:t> pada </a:t>
            </a:r>
            <a:r>
              <a:rPr lang="en-US" sz="1200" dirty="0" err="1"/>
              <a:t>tingkat</a:t>
            </a:r>
            <a:r>
              <a:rPr lang="en-US" sz="1200" dirty="0"/>
              <a:t> </a:t>
            </a:r>
            <a:r>
              <a:rPr lang="en-US" sz="1200" dirty="0" err="1"/>
              <a:t>organisasi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</a:t>
            </a:r>
            <a:r>
              <a:rPr lang="en-US" sz="1200" dirty="0" err="1"/>
              <a:t>sel</a:t>
            </a:r>
            <a:r>
              <a:rPr lang="en-US" sz="1200" dirty="0"/>
              <a:t> dan </a:t>
            </a:r>
            <a:r>
              <a:rPr lang="en-US" sz="1200" dirty="0" err="1"/>
              <a:t>jaringan</a:t>
            </a:r>
            <a:r>
              <a:rPr lang="en-US" sz="1200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Organ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struktur</a:t>
            </a:r>
            <a:r>
              <a:rPr lang="en-ID" sz="1200" dirty="0"/>
              <a:t> yang </a:t>
            </a:r>
            <a:r>
              <a:rPr lang="en-ID" sz="1200" dirty="0" err="1"/>
              <a:t>besar</a:t>
            </a:r>
            <a:r>
              <a:rPr lang="en-ID" sz="1200" dirty="0"/>
              <a:t> dan </a:t>
            </a:r>
            <a:r>
              <a:rPr lang="en-ID" sz="1200" dirty="0" err="1"/>
              <a:t>terpisah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tubuh</a:t>
            </a:r>
            <a:r>
              <a:rPr lang="en-ID" sz="1200" dirty="0"/>
              <a:t>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. </a:t>
            </a:r>
            <a:r>
              <a:rPr lang="en-ID" sz="1200" dirty="0" err="1"/>
              <a:t>Mereka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terdiri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jenis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yang </a:t>
            </a:r>
            <a:r>
              <a:rPr lang="en-ID" sz="1200" dirty="0" err="1"/>
              <a:t>bekerja</a:t>
            </a:r>
            <a:r>
              <a:rPr lang="en-ID" sz="1200" dirty="0"/>
              <a:t> </a:t>
            </a:r>
            <a:r>
              <a:rPr lang="en-ID" sz="1200" dirty="0" err="1"/>
              <a:t>bersama-sama</a:t>
            </a:r>
            <a:r>
              <a:rPr lang="en-ID" sz="1200" dirty="0"/>
              <a:t>. </a:t>
            </a:r>
            <a:r>
              <a:rPr lang="en-ID" sz="1200" dirty="0" err="1"/>
              <a:t>Contoh</a:t>
            </a:r>
            <a:r>
              <a:rPr lang="en-ID" sz="1200" dirty="0"/>
              <a:t> organ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tubuh</a:t>
            </a:r>
            <a:r>
              <a:rPr lang="en-ID" sz="1200" dirty="0"/>
              <a:t> </a:t>
            </a:r>
            <a:r>
              <a:rPr lang="en-ID" sz="1200" dirty="0" err="1"/>
              <a:t>manusia</a:t>
            </a:r>
            <a:r>
              <a:rPr lang="en-ID" sz="1200" dirty="0"/>
              <a:t>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jantung</a:t>
            </a:r>
            <a:r>
              <a:rPr lang="en-ID" sz="1200" dirty="0"/>
              <a:t>, </a:t>
            </a:r>
            <a:r>
              <a:rPr lang="en-ID" sz="1200" dirty="0" err="1"/>
              <a:t>otak</a:t>
            </a:r>
            <a:r>
              <a:rPr lang="en-ID" sz="1200" dirty="0"/>
              <a:t>, </a:t>
            </a:r>
            <a:r>
              <a:rPr lang="en-ID" sz="1200" dirty="0" err="1"/>
              <a:t>paru-paru</a:t>
            </a:r>
            <a:r>
              <a:rPr lang="en-ID" sz="1200" dirty="0"/>
              <a:t>, </a:t>
            </a:r>
            <a:r>
              <a:rPr lang="en-ID" sz="1200" dirty="0" err="1"/>
              <a:t>hati</a:t>
            </a:r>
            <a:r>
              <a:rPr lang="en-ID" sz="1200" dirty="0"/>
              <a:t>, </a:t>
            </a:r>
            <a:r>
              <a:rPr lang="en-ID" sz="1200" dirty="0" err="1"/>
              <a:t>ginjal</a:t>
            </a:r>
            <a:r>
              <a:rPr lang="en-ID" sz="1200" dirty="0"/>
              <a:t>, dan </a:t>
            </a:r>
            <a:r>
              <a:rPr lang="en-ID" sz="1200" dirty="0" err="1"/>
              <a:t>lambung</a:t>
            </a:r>
            <a:r>
              <a:rPr lang="en-ID" sz="12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3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Organ</a:t>
            </a:r>
            <a:endParaRPr dirty="0"/>
          </a:p>
        </p:txBody>
      </p:sp>
      <p:sp>
        <p:nvSpPr>
          <p:cNvPr id="926" name="Google Shape;926;p43"/>
          <p:cNvSpPr/>
          <p:nvPr/>
        </p:nvSpPr>
        <p:spPr>
          <a:xfrm>
            <a:off x="784450" y="965500"/>
            <a:ext cx="1635160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0" name="Google Shape;930;p43"/>
          <p:cNvSpPr/>
          <p:nvPr/>
        </p:nvSpPr>
        <p:spPr>
          <a:xfrm rot="1800096">
            <a:off x="7546122" y="1120950"/>
            <a:ext cx="680590" cy="219345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3"/>
          <p:cNvSpPr/>
          <p:nvPr/>
        </p:nvSpPr>
        <p:spPr>
          <a:xfrm>
            <a:off x="8412374" y="4342577"/>
            <a:ext cx="401664" cy="406507"/>
          </a:xfrm>
          <a:custGeom>
            <a:avLst/>
            <a:gdLst/>
            <a:ahLst/>
            <a:cxnLst/>
            <a:rect l="l" t="t" r="r" b="b"/>
            <a:pathLst>
              <a:path w="22477" h="22748" extrusionOk="0">
                <a:moveTo>
                  <a:pt x="11652" y="10044"/>
                </a:moveTo>
                <a:cubicBezTo>
                  <a:pt x="9237" y="11734"/>
                  <a:pt x="3817" y="15752"/>
                  <a:pt x="6405" y="17164"/>
                </a:cubicBezTo>
                <a:cubicBezTo>
                  <a:pt x="10581" y="19442"/>
                  <a:pt x="16158" y="14907"/>
                  <a:pt x="19521" y="11543"/>
                </a:cubicBezTo>
                <a:cubicBezTo>
                  <a:pt x="20233" y="10831"/>
                  <a:pt x="17833" y="9670"/>
                  <a:pt x="16898" y="10044"/>
                </a:cubicBezTo>
                <a:cubicBezTo>
                  <a:pt x="15237" y="10708"/>
                  <a:pt x="21258" y="12721"/>
                  <a:pt x="22145" y="11168"/>
                </a:cubicBezTo>
                <a:cubicBezTo>
                  <a:pt x="23471" y="8847"/>
                  <a:pt x="18441" y="6487"/>
                  <a:pt x="15774" y="6296"/>
                </a:cubicBezTo>
                <a:cubicBezTo>
                  <a:pt x="15152" y="6252"/>
                  <a:pt x="12749" y="6323"/>
                  <a:pt x="12776" y="6296"/>
                </a:cubicBezTo>
                <a:cubicBezTo>
                  <a:pt x="13869" y="5204"/>
                  <a:pt x="15157" y="2697"/>
                  <a:pt x="13900" y="1799"/>
                </a:cubicBezTo>
                <a:cubicBezTo>
                  <a:pt x="10633" y="-535"/>
                  <a:pt x="3089" y="-914"/>
                  <a:pt x="1908" y="2923"/>
                </a:cubicBezTo>
                <a:cubicBezTo>
                  <a:pt x="427" y="7736"/>
                  <a:pt x="8842" y="10229"/>
                  <a:pt x="12401" y="13791"/>
                </a:cubicBezTo>
                <a:cubicBezTo>
                  <a:pt x="13993" y="15384"/>
                  <a:pt x="7985" y="14922"/>
                  <a:pt x="6030" y="16040"/>
                </a:cubicBezTo>
                <a:cubicBezTo>
                  <a:pt x="4036" y="17180"/>
                  <a:pt x="1228" y="21685"/>
                  <a:pt x="3407" y="22411"/>
                </a:cubicBezTo>
                <a:cubicBezTo>
                  <a:pt x="5432" y="23086"/>
                  <a:pt x="9866" y="22246"/>
                  <a:pt x="9403" y="20162"/>
                </a:cubicBezTo>
                <a:cubicBezTo>
                  <a:pt x="8877" y="17794"/>
                  <a:pt x="5747" y="16678"/>
                  <a:pt x="3407" y="16040"/>
                </a:cubicBezTo>
                <a:cubicBezTo>
                  <a:pt x="3350" y="16024"/>
                  <a:pt x="0" y="15938"/>
                  <a:pt x="409" y="15665"/>
                </a:cubicBezTo>
                <a:cubicBezTo>
                  <a:pt x="2872" y="14021"/>
                  <a:pt x="9378" y="14293"/>
                  <a:pt x="8279" y="11543"/>
                </a:cubicBezTo>
                <a:cubicBezTo>
                  <a:pt x="7424" y="9404"/>
                  <a:pt x="-442" y="8859"/>
                  <a:pt x="1533" y="10044"/>
                </a:cubicBezTo>
                <a:cubicBezTo>
                  <a:pt x="4550" y="11853"/>
                  <a:pt x="8508" y="11168"/>
                  <a:pt x="12026" y="11168"/>
                </a:cubicBezTo>
                <a:cubicBezTo>
                  <a:pt x="13423" y="11168"/>
                  <a:pt x="16865" y="10167"/>
                  <a:pt x="15774" y="9294"/>
                </a:cubicBezTo>
                <a:cubicBezTo>
                  <a:pt x="13705" y="7639"/>
                  <a:pt x="10518" y="8606"/>
                  <a:pt x="7904" y="8170"/>
                </a:cubicBezTo>
                <a:cubicBezTo>
                  <a:pt x="6888" y="8001"/>
                  <a:pt x="3985" y="7881"/>
                  <a:pt x="4906" y="7420"/>
                </a:cubicBezTo>
                <a:cubicBezTo>
                  <a:pt x="6506" y="6620"/>
                  <a:pt x="8553" y="7096"/>
                  <a:pt x="10153" y="629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43"/>
          <p:cNvSpPr/>
          <p:nvPr/>
        </p:nvSpPr>
        <p:spPr>
          <a:xfrm>
            <a:off x="7382650" y="328156"/>
            <a:ext cx="955625" cy="349700"/>
          </a:xfrm>
          <a:custGeom>
            <a:avLst/>
            <a:gdLst/>
            <a:ahLst/>
            <a:cxnLst/>
            <a:rect l="l" t="t" r="r" b="b"/>
            <a:pathLst>
              <a:path w="38225" h="13988" extrusionOk="0">
                <a:moveTo>
                  <a:pt x="0" y="740"/>
                </a:moveTo>
                <a:cubicBezTo>
                  <a:pt x="0" y="7394"/>
                  <a:pt x="9285" y="16184"/>
                  <a:pt x="15365" y="13482"/>
                </a:cubicBezTo>
                <a:cubicBezTo>
                  <a:pt x="19267" y="11748"/>
                  <a:pt x="21447" y="5454"/>
                  <a:pt x="19862" y="1489"/>
                </a:cubicBezTo>
                <a:cubicBezTo>
                  <a:pt x="19289" y="54"/>
                  <a:pt x="16799" y="-209"/>
                  <a:pt x="15365" y="365"/>
                </a:cubicBezTo>
                <a:cubicBezTo>
                  <a:pt x="14068" y="884"/>
                  <a:pt x="14616" y="3091"/>
                  <a:pt x="14616" y="4487"/>
                </a:cubicBezTo>
                <a:cubicBezTo>
                  <a:pt x="14616" y="11655"/>
                  <a:pt x="27677" y="14998"/>
                  <a:pt x="34478" y="12732"/>
                </a:cubicBezTo>
                <a:cubicBezTo>
                  <a:pt x="36517" y="12053"/>
                  <a:pt x="37264" y="9407"/>
                  <a:pt x="38225" y="748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6" name="Google Shape;936;p43"/>
          <p:cNvSpPr/>
          <p:nvPr/>
        </p:nvSpPr>
        <p:spPr>
          <a:xfrm flipH="1">
            <a:off x="13522" y="4342577"/>
            <a:ext cx="1273850" cy="502321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CEA7B-7A9E-495D-BB75-6B29FE744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818" y="1325608"/>
            <a:ext cx="6548059" cy="2338618"/>
          </a:xfrm>
        </p:spPr>
        <p:txBody>
          <a:bodyPr/>
          <a:lstStyle/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Sekelompok</a:t>
            </a:r>
            <a:r>
              <a:rPr lang="en-US" sz="1200" dirty="0"/>
              <a:t> organ yang </a:t>
            </a:r>
            <a:r>
              <a:rPr lang="en-US" sz="1200" dirty="0" err="1"/>
              <a:t>tersusun</a:t>
            </a:r>
            <a:r>
              <a:rPr lang="en-US" sz="1200" dirty="0"/>
              <a:t> dan </a:t>
            </a:r>
            <a:r>
              <a:rPr lang="en-US" sz="1200" dirty="0" err="1"/>
              <a:t>bekerja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organ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tubuh</a:t>
            </a:r>
            <a:endParaRPr lang="en-US" sz="1200" dirty="0"/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kumpulan</a:t>
            </a:r>
            <a:r>
              <a:rPr lang="en-US" sz="1200" dirty="0"/>
              <a:t> organ yang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dan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berhubungan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aktivitas</a:t>
            </a:r>
            <a:r>
              <a:rPr lang="en-US" sz="1200" dirty="0"/>
              <a:t> yang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endParaRPr lang="en-ID" sz="800" dirty="0">
              <a:latin typeface="McLaren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Contoh</a:t>
            </a:r>
            <a:r>
              <a:rPr lang="en-US" sz="1200" dirty="0"/>
              <a:t>: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Sistem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pencernaan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adalah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kumpulan</a:t>
            </a:r>
            <a:r>
              <a:rPr lang="en-US" sz="1200" dirty="0">
                <a:latin typeface="McLaren" panose="020B0604020202020204" charset="0"/>
              </a:rPr>
              <a:t> organ-organ </a:t>
            </a:r>
            <a:r>
              <a:rPr lang="en-US" sz="1200" dirty="0" err="1">
                <a:latin typeface="McLaren" panose="020B0604020202020204" charset="0"/>
              </a:rPr>
              <a:t>seperti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mulut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kerongkongan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lambung</a:t>
            </a:r>
            <a:r>
              <a:rPr lang="en-US" sz="1200" dirty="0">
                <a:latin typeface="McLaren" panose="020B0604020202020204" charset="0"/>
              </a:rPr>
              <a:t>, usus, </a:t>
            </a:r>
            <a:r>
              <a:rPr lang="en-US" sz="1200" dirty="0" err="1">
                <a:latin typeface="McLaren" panose="020B0604020202020204" charset="0"/>
              </a:rPr>
              <a:t>hati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pankreas</a:t>
            </a:r>
            <a:r>
              <a:rPr lang="en-US" sz="1200" dirty="0">
                <a:latin typeface="McLaren" panose="020B0604020202020204" charset="0"/>
              </a:rPr>
              <a:t>, dan </a:t>
            </a:r>
            <a:r>
              <a:rPr lang="en-US" sz="1200" dirty="0" err="1">
                <a:latin typeface="McLaren" panose="020B0604020202020204" charset="0"/>
              </a:rPr>
              <a:t>lainnya</a:t>
            </a:r>
            <a:r>
              <a:rPr lang="en-US" sz="1200" dirty="0">
                <a:latin typeface="McLaren" panose="020B0604020202020204" charset="0"/>
              </a:rPr>
              <a:t> yang </a:t>
            </a:r>
            <a:r>
              <a:rPr lang="en-US" sz="1200" dirty="0" err="1">
                <a:latin typeface="McLaren" panose="020B0604020202020204" charset="0"/>
              </a:rPr>
              <a:t>bekerja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bersama-sama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untuk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mencerna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makanan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menyerap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nutrisi</a:t>
            </a:r>
            <a:r>
              <a:rPr lang="en-US" sz="1200" dirty="0">
                <a:latin typeface="McLaren" panose="020B0604020202020204" charset="0"/>
              </a:rPr>
              <a:t>, dan </a:t>
            </a:r>
            <a:r>
              <a:rPr lang="en-US" sz="1200" dirty="0" err="1">
                <a:latin typeface="McLaren" panose="020B0604020202020204" charset="0"/>
              </a:rPr>
              <a:t>mengeluarkan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produk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sisa</a:t>
            </a:r>
            <a:r>
              <a:rPr lang="en-US" sz="1200" dirty="0">
                <a:latin typeface="McLaren" panose="020B0604020202020204" charset="0"/>
              </a:rPr>
              <a:t>. 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McLaren" panose="020B0604020202020204" charset="0"/>
              </a:rPr>
              <a:t>Sistem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peredaran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darah</a:t>
            </a:r>
            <a:r>
              <a:rPr lang="en-US" sz="1200" dirty="0">
                <a:latin typeface="McLaren" panose="020B0604020202020204" charset="0"/>
              </a:rPr>
              <a:t> (</a:t>
            </a:r>
            <a:r>
              <a:rPr lang="en-US" sz="1200" dirty="0" err="1">
                <a:latin typeface="McLaren" panose="020B0604020202020204" charset="0"/>
              </a:rPr>
              <a:t>kardiovaskular</a:t>
            </a:r>
            <a:r>
              <a:rPr lang="en-US" sz="1200" dirty="0">
                <a:latin typeface="McLaren" panose="020B0604020202020204" charset="0"/>
              </a:rPr>
              <a:t>) </a:t>
            </a:r>
            <a:r>
              <a:rPr lang="en-US" sz="1200" dirty="0" err="1">
                <a:latin typeface="McLaren" panose="020B0604020202020204" charset="0"/>
              </a:rPr>
              <a:t>adalah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kumpulan</a:t>
            </a:r>
            <a:r>
              <a:rPr lang="en-US" sz="1200" dirty="0">
                <a:latin typeface="McLaren" panose="020B0604020202020204" charset="0"/>
              </a:rPr>
              <a:t> organ </a:t>
            </a:r>
            <a:r>
              <a:rPr lang="en-US" sz="1200" dirty="0" err="1">
                <a:latin typeface="McLaren" panose="020B0604020202020204" charset="0"/>
              </a:rPr>
              <a:t>seperti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jantung</a:t>
            </a:r>
            <a:r>
              <a:rPr lang="en-US" sz="1200" dirty="0">
                <a:latin typeface="McLaren" panose="020B0604020202020204" charset="0"/>
              </a:rPr>
              <a:t>, </a:t>
            </a:r>
            <a:r>
              <a:rPr lang="en-US" sz="1200" dirty="0" err="1">
                <a:latin typeface="McLaren" panose="020B0604020202020204" charset="0"/>
              </a:rPr>
              <a:t>pembuluh</a:t>
            </a:r>
            <a:r>
              <a:rPr lang="en-US" sz="1200" dirty="0">
                <a:latin typeface="McLaren" panose="020B0604020202020204" charset="0"/>
              </a:rPr>
              <a:t> </a:t>
            </a:r>
            <a:r>
              <a:rPr lang="en-US" sz="1200" dirty="0" err="1">
                <a:latin typeface="McLaren" panose="020B0604020202020204" charset="0"/>
              </a:rPr>
              <a:t>darah</a:t>
            </a:r>
            <a:r>
              <a:rPr lang="en-US" sz="1200" dirty="0">
                <a:latin typeface="McLaren" panose="020B0604020202020204" charset="0"/>
              </a:rPr>
              <a:t>, dan </a:t>
            </a:r>
            <a:r>
              <a:rPr lang="en-US" sz="1200" dirty="0" err="1">
                <a:latin typeface="McLaren" panose="020B0604020202020204" charset="0"/>
              </a:rPr>
              <a:t>darah</a:t>
            </a:r>
            <a:r>
              <a:rPr lang="en-US" sz="1200" dirty="0">
                <a:latin typeface="McLaren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244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9;p68">
            <a:extLst>
              <a:ext uri="{FF2B5EF4-FFF2-40B4-BE49-F238E27FC236}">
                <a16:creationId xmlns:a16="http://schemas.microsoft.com/office/drawing/2014/main" id="{F3FC0B07-5ED5-4498-8646-3E1E9660FCAC}"/>
              </a:ext>
            </a:extLst>
          </p:cNvPr>
          <p:cNvSpPr/>
          <p:nvPr/>
        </p:nvSpPr>
        <p:spPr>
          <a:xfrm>
            <a:off x="6555450" y="1546400"/>
            <a:ext cx="2274775" cy="1781750"/>
          </a:xfrm>
          <a:custGeom>
            <a:avLst/>
            <a:gdLst/>
            <a:ahLst/>
            <a:cxnLst/>
            <a:rect l="l" t="t" r="r" b="b"/>
            <a:pathLst>
              <a:path w="90991" h="71270" extrusionOk="0">
                <a:moveTo>
                  <a:pt x="90991" y="0"/>
                </a:moveTo>
                <a:cubicBezTo>
                  <a:pt x="69848" y="0"/>
                  <a:pt x="48030" y="15457"/>
                  <a:pt x="37203" y="33618"/>
                </a:cubicBezTo>
                <a:cubicBezTo>
                  <a:pt x="32287" y="41865"/>
                  <a:pt x="27954" y="50970"/>
                  <a:pt x="26894" y="60512"/>
                </a:cubicBezTo>
                <a:cubicBezTo>
                  <a:pt x="26663" y="62597"/>
                  <a:pt x="25859" y="65305"/>
                  <a:pt x="27342" y="66788"/>
                </a:cubicBezTo>
                <a:cubicBezTo>
                  <a:pt x="32020" y="71466"/>
                  <a:pt x="41771" y="68516"/>
                  <a:pt x="47064" y="64546"/>
                </a:cubicBezTo>
                <a:cubicBezTo>
                  <a:pt x="48775" y="63262"/>
                  <a:pt x="51765" y="59450"/>
                  <a:pt x="49754" y="58719"/>
                </a:cubicBezTo>
                <a:cubicBezTo>
                  <a:pt x="39760" y="55085"/>
                  <a:pt x="27962" y="57435"/>
                  <a:pt x="17929" y="60960"/>
                </a:cubicBezTo>
                <a:cubicBezTo>
                  <a:pt x="11425" y="63245"/>
                  <a:pt x="3080" y="65102"/>
                  <a:pt x="0" y="712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" name="Google Shape;1670;p68">
            <a:extLst>
              <a:ext uri="{FF2B5EF4-FFF2-40B4-BE49-F238E27FC236}">
                <a16:creationId xmlns:a16="http://schemas.microsoft.com/office/drawing/2014/main" id="{C76D5A97-5436-4FAE-965A-9F0B6EA156E6}"/>
              </a:ext>
            </a:extLst>
          </p:cNvPr>
          <p:cNvSpPr/>
          <p:nvPr/>
        </p:nvSpPr>
        <p:spPr>
          <a:xfrm>
            <a:off x="999870" y="2274800"/>
            <a:ext cx="832575" cy="673225"/>
          </a:xfrm>
          <a:custGeom>
            <a:avLst/>
            <a:gdLst/>
            <a:ahLst/>
            <a:cxnLst/>
            <a:rect l="l" t="t" r="r" b="b"/>
            <a:pathLst>
              <a:path w="33303" h="26929" extrusionOk="0">
                <a:moveTo>
                  <a:pt x="17379" y="0"/>
                </a:moveTo>
                <a:cubicBezTo>
                  <a:pt x="15179" y="7040"/>
                  <a:pt x="11158" y="15488"/>
                  <a:pt x="14690" y="21963"/>
                </a:cubicBezTo>
                <a:cubicBezTo>
                  <a:pt x="16349" y="25005"/>
                  <a:pt x="22069" y="25158"/>
                  <a:pt x="24999" y="23308"/>
                </a:cubicBezTo>
                <a:cubicBezTo>
                  <a:pt x="30674" y="19724"/>
                  <a:pt x="35393" y="8952"/>
                  <a:pt x="30826" y="4034"/>
                </a:cubicBezTo>
                <a:cubicBezTo>
                  <a:pt x="27749" y="720"/>
                  <a:pt x="20910" y="-584"/>
                  <a:pt x="17379" y="2241"/>
                </a:cubicBezTo>
                <a:cubicBezTo>
                  <a:pt x="13048" y="5706"/>
                  <a:pt x="13666" y="16550"/>
                  <a:pt x="18724" y="18826"/>
                </a:cubicBezTo>
                <a:cubicBezTo>
                  <a:pt x="23162" y="20823"/>
                  <a:pt x="36419" y="17383"/>
                  <a:pt x="32619" y="14343"/>
                </a:cubicBezTo>
                <a:cubicBezTo>
                  <a:pt x="26556" y="9492"/>
                  <a:pt x="14845" y="12958"/>
                  <a:pt x="9759" y="18826"/>
                </a:cubicBezTo>
                <a:cubicBezTo>
                  <a:pt x="8050" y="20798"/>
                  <a:pt x="8993" y="25934"/>
                  <a:pt x="11552" y="26446"/>
                </a:cubicBezTo>
                <a:cubicBezTo>
                  <a:pt x="12431" y="26622"/>
                  <a:pt x="14417" y="27325"/>
                  <a:pt x="14241" y="26446"/>
                </a:cubicBezTo>
                <a:cubicBezTo>
                  <a:pt x="13142" y="20946"/>
                  <a:pt x="5657" y="19206"/>
                  <a:pt x="1691" y="15240"/>
                </a:cubicBezTo>
                <a:cubicBezTo>
                  <a:pt x="788" y="14337"/>
                  <a:pt x="-651" y="12451"/>
                  <a:pt x="346" y="11654"/>
                </a:cubicBezTo>
                <a:cubicBezTo>
                  <a:pt x="6006" y="7127"/>
                  <a:pt x="14326" y="7793"/>
                  <a:pt x="21413" y="6275"/>
                </a:cubicBezTo>
                <a:cubicBezTo>
                  <a:pt x="24500" y="5614"/>
                  <a:pt x="27388" y="4906"/>
                  <a:pt x="29930" y="4482"/>
                </a:cubicBezTo>
                <a:cubicBezTo>
                  <a:pt x="30593" y="4371"/>
                  <a:pt x="31946" y="4482"/>
                  <a:pt x="31274" y="4482"/>
                </a:cubicBezTo>
                <a:cubicBezTo>
                  <a:pt x="23977" y="4482"/>
                  <a:pt x="15758" y="4363"/>
                  <a:pt x="9759" y="8516"/>
                </a:cubicBezTo>
                <a:cubicBezTo>
                  <a:pt x="7945" y="9772"/>
                  <a:pt x="5168" y="12683"/>
                  <a:pt x="6621" y="14343"/>
                </a:cubicBezTo>
                <a:cubicBezTo>
                  <a:pt x="9631" y="17783"/>
                  <a:pt x="15533" y="17601"/>
                  <a:pt x="20069" y="17033"/>
                </a:cubicBezTo>
                <a:cubicBezTo>
                  <a:pt x="20933" y="16925"/>
                  <a:pt x="22138" y="15275"/>
                  <a:pt x="21413" y="14792"/>
                </a:cubicBezTo>
                <a:cubicBezTo>
                  <a:pt x="20388" y="14109"/>
                  <a:pt x="19646" y="17506"/>
                  <a:pt x="20517" y="18377"/>
                </a:cubicBezTo>
                <a:cubicBezTo>
                  <a:pt x="21369" y="19229"/>
                  <a:pt x="23435" y="19828"/>
                  <a:pt x="24103" y="18826"/>
                </a:cubicBezTo>
                <a:cubicBezTo>
                  <a:pt x="25631" y="16533"/>
                  <a:pt x="24868" y="11781"/>
                  <a:pt x="22310" y="10757"/>
                </a:cubicBezTo>
                <a:cubicBezTo>
                  <a:pt x="20073" y="9862"/>
                  <a:pt x="23804" y="15838"/>
                  <a:pt x="25896" y="170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oogle Shape;1333;p57">
            <a:extLst>
              <a:ext uri="{FF2B5EF4-FFF2-40B4-BE49-F238E27FC236}">
                <a16:creationId xmlns:a16="http://schemas.microsoft.com/office/drawing/2014/main" id="{5F69FF0D-596A-43B6-87BF-DE4418747EB1}"/>
              </a:ext>
            </a:extLst>
          </p:cNvPr>
          <p:cNvGrpSpPr/>
          <p:nvPr/>
        </p:nvGrpSpPr>
        <p:grpSpPr>
          <a:xfrm rot="5400000">
            <a:off x="3384026" y="1062567"/>
            <a:ext cx="1677566" cy="3018364"/>
            <a:chOff x="1477043" y="672450"/>
            <a:chExt cx="2111208" cy="3798595"/>
          </a:xfrm>
        </p:grpSpPr>
        <p:sp>
          <p:nvSpPr>
            <p:cNvPr id="11" name="Google Shape;1334;p57">
              <a:extLst>
                <a:ext uri="{FF2B5EF4-FFF2-40B4-BE49-F238E27FC236}">
                  <a16:creationId xmlns:a16="http://schemas.microsoft.com/office/drawing/2014/main" id="{F00E1D89-FCBD-44C4-B57D-A1FAAD5FE11A}"/>
                </a:ext>
              </a:extLst>
            </p:cNvPr>
            <p:cNvSpPr/>
            <p:nvPr/>
          </p:nvSpPr>
          <p:spPr>
            <a:xfrm rot="5400000">
              <a:off x="613225" y="1541297"/>
              <a:ext cx="3793567" cy="2065930"/>
            </a:xfrm>
            <a:custGeom>
              <a:avLst/>
              <a:gdLst/>
              <a:ahLst/>
              <a:cxnLst/>
              <a:rect l="l" t="t" r="r" b="b"/>
              <a:pathLst>
                <a:path w="100339" h="41064" extrusionOk="0">
                  <a:moveTo>
                    <a:pt x="41697" y="1"/>
                  </a:moveTo>
                  <a:lnTo>
                    <a:pt x="30422" y="2236"/>
                  </a:lnTo>
                  <a:lnTo>
                    <a:pt x="21416" y="1669"/>
                  </a:lnTo>
                  <a:lnTo>
                    <a:pt x="9007" y="1669"/>
                  </a:lnTo>
                  <a:lnTo>
                    <a:pt x="0" y="1068"/>
                  </a:lnTo>
                  <a:lnTo>
                    <a:pt x="0" y="41063"/>
                  </a:lnTo>
                  <a:lnTo>
                    <a:pt x="3370" y="39329"/>
                  </a:lnTo>
                  <a:lnTo>
                    <a:pt x="5638" y="39329"/>
                  </a:lnTo>
                  <a:lnTo>
                    <a:pt x="5638" y="39462"/>
                  </a:lnTo>
                  <a:lnTo>
                    <a:pt x="11842" y="39462"/>
                  </a:lnTo>
                  <a:cubicBezTo>
                    <a:pt x="14678" y="39462"/>
                    <a:pt x="19715" y="37761"/>
                    <a:pt x="19715" y="37761"/>
                  </a:cubicBezTo>
                  <a:lnTo>
                    <a:pt x="27053" y="39462"/>
                  </a:lnTo>
                  <a:lnTo>
                    <a:pt x="34392" y="39462"/>
                  </a:lnTo>
                  <a:lnTo>
                    <a:pt x="42864" y="38362"/>
                  </a:lnTo>
                  <a:lnTo>
                    <a:pt x="49069" y="38362"/>
                  </a:lnTo>
                  <a:lnTo>
                    <a:pt x="58075" y="37227"/>
                  </a:lnTo>
                  <a:lnTo>
                    <a:pt x="60344" y="36627"/>
                  </a:lnTo>
                  <a:lnTo>
                    <a:pt x="62045" y="36060"/>
                  </a:lnTo>
                  <a:lnTo>
                    <a:pt x="69917" y="33792"/>
                  </a:lnTo>
                  <a:cubicBezTo>
                    <a:pt x="69917" y="33792"/>
                    <a:pt x="80058" y="32090"/>
                    <a:pt x="81192" y="32090"/>
                  </a:cubicBezTo>
                  <a:cubicBezTo>
                    <a:pt x="82293" y="32090"/>
                    <a:pt x="87930" y="31523"/>
                    <a:pt x="87930" y="31523"/>
                  </a:cubicBezTo>
                  <a:lnTo>
                    <a:pt x="91899" y="30923"/>
                  </a:lnTo>
                  <a:lnTo>
                    <a:pt x="99772" y="29789"/>
                  </a:lnTo>
                  <a:lnTo>
                    <a:pt x="100339" y="30389"/>
                  </a:lnTo>
                  <a:lnTo>
                    <a:pt x="100339" y="8440"/>
                  </a:lnTo>
                  <a:lnTo>
                    <a:pt x="98037" y="5671"/>
                  </a:lnTo>
                  <a:lnTo>
                    <a:pt x="95202" y="5671"/>
                  </a:lnTo>
                  <a:lnTo>
                    <a:pt x="90665" y="5071"/>
                  </a:lnTo>
                  <a:lnTo>
                    <a:pt x="78290" y="5071"/>
                  </a:lnTo>
                  <a:cubicBezTo>
                    <a:pt x="76055" y="5071"/>
                    <a:pt x="67048" y="2236"/>
                    <a:pt x="67048" y="2236"/>
                  </a:cubicBezTo>
                  <a:lnTo>
                    <a:pt x="52938" y="1102"/>
                  </a:lnTo>
                  <a:lnTo>
                    <a:pt x="416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dist="57150" dir="294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35;p57">
              <a:extLst>
                <a:ext uri="{FF2B5EF4-FFF2-40B4-BE49-F238E27FC236}">
                  <a16:creationId xmlns:a16="http://schemas.microsoft.com/office/drawing/2014/main" id="{107909A7-647F-4B1F-B477-E3E1D0CE90FD}"/>
                </a:ext>
              </a:extLst>
            </p:cNvPr>
            <p:cNvSpPr/>
            <p:nvPr/>
          </p:nvSpPr>
          <p:spPr>
            <a:xfrm rot="5400000">
              <a:off x="-96411" y="2264400"/>
              <a:ext cx="3794814" cy="610914"/>
            </a:xfrm>
            <a:custGeom>
              <a:avLst/>
              <a:gdLst/>
              <a:ahLst/>
              <a:cxnLst/>
              <a:rect l="l" t="t" r="r" b="b"/>
              <a:pathLst>
                <a:path w="100372" h="12143" extrusionOk="0">
                  <a:moveTo>
                    <a:pt x="99138" y="1"/>
                  </a:moveTo>
                  <a:lnTo>
                    <a:pt x="98771" y="267"/>
                  </a:lnTo>
                  <a:lnTo>
                    <a:pt x="98962" y="458"/>
                  </a:lnTo>
                  <a:lnTo>
                    <a:pt x="98962" y="458"/>
                  </a:lnTo>
                  <a:cubicBezTo>
                    <a:pt x="99077" y="193"/>
                    <a:pt x="99138" y="1"/>
                    <a:pt x="99138" y="1"/>
                  </a:cubicBezTo>
                  <a:close/>
                  <a:moveTo>
                    <a:pt x="21349" y="10074"/>
                  </a:moveTo>
                  <a:cubicBezTo>
                    <a:pt x="21982" y="10074"/>
                    <a:pt x="22683" y="10074"/>
                    <a:pt x="23383" y="10174"/>
                  </a:cubicBezTo>
                  <a:cubicBezTo>
                    <a:pt x="23717" y="10208"/>
                    <a:pt x="24117" y="10241"/>
                    <a:pt x="24484" y="10308"/>
                  </a:cubicBezTo>
                  <a:lnTo>
                    <a:pt x="23884" y="10808"/>
                  </a:lnTo>
                  <a:lnTo>
                    <a:pt x="22216" y="10641"/>
                  </a:lnTo>
                  <a:lnTo>
                    <a:pt x="21349" y="10074"/>
                  </a:lnTo>
                  <a:close/>
                  <a:moveTo>
                    <a:pt x="30955" y="10541"/>
                  </a:moveTo>
                  <a:lnTo>
                    <a:pt x="30655" y="10808"/>
                  </a:lnTo>
                  <a:lnTo>
                    <a:pt x="29521" y="10708"/>
                  </a:lnTo>
                  <a:lnTo>
                    <a:pt x="30955" y="10541"/>
                  </a:lnTo>
                  <a:close/>
                  <a:moveTo>
                    <a:pt x="98962" y="458"/>
                  </a:moveTo>
                  <a:cubicBezTo>
                    <a:pt x="98863" y="686"/>
                    <a:pt x="98725" y="968"/>
                    <a:pt x="98551" y="1229"/>
                  </a:cubicBezTo>
                  <a:lnTo>
                    <a:pt x="98551" y="1229"/>
                  </a:lnTo>
                  <a:lnTo>
                    <a:pt x="97903" y="1001"/>
                  </a:lnTo>
                  <a:lnTo>
                    <a:pt x="96536" y="701"/>
                  </a:lnTo>
                  <a:lnTo>
                    <a:pt x="96502" y="701"/>
                  </a:lnTo>
                  <a:lnTo>
                    <a:pt x="96202" y="668"/>
                  </a:lnTo>
                  <a:lnTo>
                    <a:pt x="96069" y="1935"/>
                  </a:lnTo>
                  <a:cubicBezTo>
                    <a:pt x="94968" y="1869"/>
                    <a:pt x="93600" y="1735"/>
                    <a:pt x="92700" y="1668"/>
                  </a:cubicBezTo>
                  <a:lnTo>
                    <a:pt x="91565" y="1568"/>
                  </a:lnTo>
                  <a:lnTo>
                    <a:pt x="90365" y="2636"/>
                  </a:lnTo>
                  <a:lnTo>
                    <a:pt x="88997" y="2336"/>
                  </a:lnTo>
                  <a:lnTo>
                    <a:pt x="88930" y="2336"/>
                  </a:lnTo>
                  <a:lnTo>
                    <a:pt x="86228" y="1735"/>
                  </a:lnTo>
                  <a:lnTo>
                    <a:pt x="85861" y="2235"/>
                  </a:lnTo>
                  <a:lnTo>
                    <a:pt x="83660" y="2536"/>
                  </a:lnTo>
                  <a:lnTo>
                    <a:pt x="83560" y="2636"/>
                  </a:lnTo>
                  <a:lnTo>
                    <a:pt x="83393" y="2569"/>
                  </a:lnTo>
                  <a:lnTo>
                    <a:pt x="80724" y="2936"/>
                  </a:lnTo>
                  <a:lnTo>
                    <a:pt x="79223" y="2836"/>
                  </a:lnTo>
                  <a:lnTo>
                    <a:pt x="78389" y="3870"/>
                  </a:lnTo>
                  <a:lnTo>
                    <a:pt x="73252" y="4537"/>
                  </a:lnTo>
                  <a:lnTo>
                    <a:pt x="71017" y="4337"/>
                  </a:lnTo>
                  <a:lnTo>
                    <a:pt x="69383" y="4370"/>
                  </a:lnTo>
                  <a:cubicBezTo>
                    <a:pt x="69383" y="4370"/>
                    <a:pt x="68749" y="4570"/>
                    <a:pt x="68649" y="4704"/>
                  </a:cubicBezTo>
                  <a:cubicBezTo>
                    <a:pt x="66915" y="6205"/>
                    <a:pt x="62245" y="7506"/>
                    <a:pt x="62245" y="7506"/>
                  </a:cubicBezTo>
                  <a:cubicBezTo>
                    <a:pt x="62245" y="7506"/>
                    <a:pt x="61890" y="7530"/>
                    <a:pt x="61427" y="7530"/>
                  </a:cubicBezTo>
                  <a:cubicBezTo>
                    <a:pt x="60790" y="7530"/>
                    <a:pt x="59948" y="7485"/>
                    <a:pt x="59543" y="7272"/>
                  </a:cubicBezTo>
                  <a:cubicBezTo>
                    <a:pt x="57508" y="8340"/>
                    <a:pt x="54739" y="9074"/>
                    <a:pt x="54739" y="9074"/>
                  </a:cubicBezTo>
                  <a:cubicBezTo>
                    <a:pt x="54739" y="9074"/>
                    <a:pt x="54349" y="9097"/>
                    <a:pt x="53855" y="9097"/>
                  </a:cubicBezTo>
                  <a:cubicBezTo>
                    <a:pt x="53175" y="9097"/>
                    <a:pt x="52299" y="9053"/>
                    <a:pt x="51970" y="8840"/>
                  </a:cubicBezTo>
                  <a:cubicBezTo>
                    <a:pt x="51570" y="8607"/>
                    <a:pt x="50970" y="8407"/>
                    <a:pt x="50303" y="8273"/>
                  </a:cubicBezTo>
                  <a:cubicBezTo>
                    <a:pt x="49002" y="8740"/>
                    <a:pt x="47968" y="9040"/>
                    <a:pt x="47968" y="9040"/>
                  </a:cubicBezTo>
                  <a:cubicBezTo>
                    <a:pt x="47968" y="9040"/>
                    <a:pt x="47610" y="9062"/>
                    <a:pt x="47145" y="9062"/>
                  </a:cubicBezTo>
                  <a:cubicBezTo>
                    <a:pt x="46447" y="9062"/>
                    <a:pt x="45506" y="9014"/>
                    <a:pt x="45166" y="8773"/>
                  </a:cubicBezTo>
                  <a:cubicBezTo>
                    <a:pt x="44832" y="8573"/>
                    <a:pt x="44298" y="8407"/>
                    <a:pt x="43698" y="8273"/>
                  </a:cubicBezTo>
                  <a:lnTo>
                    <a:pt x="42864" y="8373"/>
                  </a:lnTo>
                  <a:lnTo>
                    <a:pt x="42364" y="8540"/>
                  </a:lnTo>
                  <a:lnTo>
                    <a:pt x="41830" y="8507"/>
                  </a:lnTo>
                  <a:lnTo>
                    <a:pt x="38995" y="8840"/>
                  </a:lnTo>
                  <a:lnTo>
                    <a:pt x="34892" y="10174"/>
                  </a:lnTo>
                  <a:lnTo>
                    <a:pt x="32690" y="10041"/>
                  </a:lnTo>
                  <a:cubicBezTo>
                    <a:pt x="32690" y="10041"/>
                    <a:pt x="31856" y="9707"/>
                    <a:pt x="30722" y="9374"/>
                  </a:cubicBezTo>
                  <a:lnTo>
                    <a:pt x="28187" y="10208"/>
                  </a:lnTo>
                  <a:lnTo>
                    <a:pt x="25952" y="10008"/>
                  </a:lnTo>
                  <a:cubicBezTo>
                    <a:pt x="25952" y="10008"/>
                    <a:pt x="23317" y="9007"/>
                    <a:pt x="20815" y="8507"/>
                  </a:cubicBezTo>
                  <a:lnTo>
                    <a:pt x="17479" y="9841"/>
                  </a:lnTo>
                  <a:lnTo>
                    <a:pt x="14110" y="9541"/>
                  </a:lnTo>
                  <a:lnTo>
                    <a:pt x="9507" y="10041"/>
                  </a:lnTo>
                  <a:lnTo>
                    <a:pt x="9540" y="9707"/>
                  </a:lnTo>
                  <a:lnTo>
                    <a:pt x="7305" y="9507"/>
                  </a:lnTo>
                  <a:lnTo>
                    <a:pt x="7005" y="9541"/>
                  </a:lnTo>
                  <a:lnTo>
                    <a:pt x="6972" y="9874"/>
                  </a:lnTo>
                  <a:cubicBezTo>
                    <a:pt x="6972" y="9874"/>
                    <a:pt x="5971" y="9774"/>
                    <a:pt x="5270" y="9707"/>
                  </a:cubicBezTo>
                  <a:lnTo>
                    <a:pt x="2702" y="10008"/>
                  </a:lnTo>
                  <a:lnTo>
                    <a:pt x="2769" y="9507"/>
                  </a:lnTo>
                  <a:cubicBezTo>
                    <a:pt x="2168" y="9441"/>
                    <a:pt x="1334" y="9374"/>
                    <a:pt x="1334" y="9374"/>
                  </a:cubicBezTo>
                  <a:lnTo>
                    <a:pt x="267" y="9007"/>
                  </a:lnTo>
                  <a:lnTo>
                    <a:pt x="0" y="11876"/>
                  </a:lnTo>
                  <a:lnTo>
                    <a:pt x="4603" y="11375"/>
                  </a:lnTo>
                  <a:lnTo>
                    <a:pt x="6838" y="11575"/>
                  </a:lnTo>
                  <a:lnTo>
                    <a:pt x="6805" y="11909"/>
                  </a:lnTo>
                  <a:lnTo>
                    <a:pt x="11375" y="11409"/>
                  </a:lnTo>
                  <a:lnTo>
                    <a:pt x="14777" y="11709"/>
                  </a:lnTo>
                  <a:lnTo>
                    <a:pt x="18113" y="10375"/>
                  </a:lnTo>
                  <a:cubicBezTo>
                    <a:pt x="20615" y="10875"/>
                    <a:pt x="23217" y="11876"/>
                    <a:pt x="23217" y="11876"/>
                  </a:cubicBezTo>
                  <a:lnTo>
                    <a:pt x="25485" y="12076"/>
                  </a:lnTo>
                  <a:lnTo>
                    <a:pt x="28020" y="11242"/>
                  </a:lnTo>
                  <a:cubicBezTo>
                    <a:pt x="29188" y="11642"/>
                    <a:pt x="29988" y="11909"/>
                    <a:pt x="29988" y="11909"/>
                  </a:cubicBezTo>
                  <a:lnTo>
                    <a:pt x="32223" y="12143"/>
                  </a:lnTo>
                  <a:lnTo>
                    <a:pt x="36326" y="10808"/>
                  </a:lnTo>
                  <a:lnTo>
                    <a:pt x="39161" y="10475"/>
                  </a:lnTo>
                  <a:lnTo>
                    <a:pt x="39695" y="10508"/>
                  </a:lnTo>
                  <a:lnTo>
                    <a:pt x="40195" y="10341"/>
                  </a:lnTo>
                  <a:lnTo>
                    <a:pt x="41029" y="10241"/>
                  </a:lnTo>
                  <a:cubicBezTo>
                    <a:pt x="41630" y="10375"/>
                    <a:pt x="42163" y="10541"/>
                    <a:pt x="42497" y="10742"/>
                  </a:cubicBezTo>
                  <a:cubicBezTo>
                    <a:pt x="42837" y="10982"/>
                    <a:pt x="43778" y="11030"/>
                    <a:pt x="44476" y="11030"/>
                  </a:cubicBezTo>
                  <a:cubicBezTo>
                    <a:pt x="44941" y="11030"/>
                    <a:pt x="45299" y="11008"/>
                    <a:pt x="45299" y="11008"/>
                  </a:cubicBezTo>
                  <a:cubicBezTo>
                    <a:pt x="45299" y="11008"/>
                    <a:pt x="46333" y="10708"/>
                    <a:pt x="47634" y="10241"/>
                  </a:cubicBezTo>
                  <a:cubicBezTo>
                    <a:pt x="48301" y="10375"/>
                    <a:pt x="48902" y="10575"/>
                    <a:pt x="49302" y="10808"/>
                  </a:cubicBezTo>
                  <a:cubicBezTo>
                    <a:pt x="49630" y="11021"/>
                    <a:pt x="50506" y="11065"/>
                    <a:pt x="51186" y="11065"/>
                  </a:cubicBezTo>
                  <a:cubicBezTo>
                    <a:pt x="51680" y="11065"/>
                    <a:pt x="52071" y="11042"/>
                    <a:pt x="52071" y="11042"/>
                  </a:cubicBezTo>
                  <a:cubicBezTo>
                    <a:pt x="52071" y="11042"/>
                    <a:pt x="54839" y="10308"/>
                    <a:pt x="56874" y="9240"/>
                  </a:cubicBezTo>
                  <a:cubicBezTo>
                    <a:pt x="57359" y="9448"/>
                    <a:pt x="58467" y="9480"/>
                    <a:pt x="59104" y="9480"/>
                  </a:cubicBezTo>
                  <a:cubicBezTo>
                    <a:pt x="59386" y="9480"/>
                    <a:pt x="59576" y="9474"/>
                    <a:pt x="59576" y="9474"/>
                  </a:cubicBezTo>
                  <a:cubicBezTo>
                    <a:pt x="59576" y="9474"/>
                    <a:pt x="64213" y="8173"/>
                    <a:pt x="65981" y="6672"/>
                  </a:cubicBezTo>
                  <a:cubicBezTo>
                    <a:pt x="66147" y="6539"/>
                    <a:pt x="66714" y="6338"/>
                    <a:pt x="66714" y="6338"/>
                  </a:cubicBezTo>
                  <a:lnTo>
                    <a:pt x="68349" y="6305"/>
                  </a:lnTo>
                  <a:lnTo>
                    <a:pt x="70584" y="6505"/>
                  </a:lnTo>
                  <a:lnTo>
                    <a:pt x="75721" y="5838"/>
                  </a:lnTo>
                  <a:lnTo>
                    <a:pt x="76555" y="4804"/>
                  </a:lnTo>
                  <a:lnTo>
                    <a:pt x="78056" y="4904"/>
                  </a:lnTo>
                  <a:lnTo>
                    <a:pt x="80724" y="4537"/>
                  </a:lnTo>
                  <a:lnTo>
                    <a:pt x="80891" y="4570"/>
                  </a:lnTo>
                  <a:lnTo>
                    <a:pt x="80991" y="4504"/>
                  </a:lnTo>
                  <a:lnTo>
                    <a:pt x="83193" y="4204"/>
                  </a:lnTo>
                  <a:lnTo>
                    <a:pt x="83560" y="3703"/>
                  </a:lnTo>
                  <a:lnTo>
                    <a:pt x="87663" y="4570"/>
                  </a:lnTo>
                  <a:lnTo>
                    <a:pt x="88864" y="3536"/>
                  </a:lnTo>
                  <a:lnTo>
                    <a:pt x="89964" y="3636"/>
                  </a:lnTo>
                  <a:cubicBezTo>
                    <a:pt x="90898" y="3703"/>
                    <a:pt x="92266" y="3837"/>
                    <a:pt x="93367" y="3903"/>
                  </a:cubicBezTo>
                  <a:lnTo>
                    <a:pt x="93500" y="2569"/>
                  </a:lnTo>
                  <a:lnTo>
                    <a:pt x="95168" y="2969"/>
                  </a:lnTo>
                  <a:lnTo>
                    <a:pt x="96369" y="1902"/>
                  </a:lnTo>
                  <a:lnTo>
                    <a:pt x="97470" y="2002"/>
                  </a:lnTo>
                  <a:cubicBezTo>
                    <a:pt x="97908" y="2002"/>
                    <a:pt x="98274" y="1643"/>
                    <a:pt x="98551" y="1229"/>
                  </a:cubicBezTo>
                  <a:lnTo>
                    <a:pt x="98551" y="1229"/>
                  </a:lnTo>
                  <a:lnTo>
                    <a:pt x="100372" y="1869"/>
                  </a:lnTo>
                  <a:lnTo>
                    <a:pt x="98962" y="4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6;p57">
              <a:extLst>
                <a:ext uri="{FF2B5EF4-FFF2-40B4-BE49-F238E27FC236}">
                  <a16:creationId xmlns:a16="http://schemas.microsoft.com/office/drawing/2014/main" id="{7E120979-F116-4E70-924A-D4AB06B4318D}"/>
                </a:ext>
              </a:extLst>
            </p:cNvPr>
            <p:cNvSpPr/>
            <p:nvPr/>
          </p:nvSpPr>
          <p:spPr>
            <a:xfrm rot="5400000">
              <a:off x="1532950" y="2331245"/>
              <a:ext cx="3707819" cy="402782"/>
            </a:xfrm>
            <a:custGeom>
              <a:avLst/>
              <a:gdLst/>
              <a:ahLst/>
              <a:cxnLst/>
              <a:rect l="l" t="t" r="r" b="b"/>
              <a:pathLst>
                <a:path w="98071" h="8006" extrusionOk="0">
                  <a:moveTo>
                    <a:pt x="68717" y="3169"/>
                  </a:moveTo>
                  <a:lnTo>
                    <a:pt x="69751" y="3436"/>
                  </a:lnTo>
                  <a:lnTo>
                    <a:pt x="68383" y="3403"/>
                  </a:lnTo>
                  <a:lnTo>
                    <a:pt x="68717" y="3169"/>
                  </a:lnTo>
                  <a:close/>
                  <a:moveTo>
                    <a:pt x="75155" y="4170"/>
                  </a:moveTo>
                  <a:lnTo>
                    <a:pt x="76722" y="4570"/>
                  </a:lnTo>
                  <a:lnTo>
                    <a:pt x="77490" y="5237"/>
                  </a:lnTo>
                  <a:cubicBezTo>
                    <a:pt x="76889" y="5137"/>
                    <a:pt x="76222" y="5004"/>
                    <a:pt x="75521" y="4837"/>
                  </a:cubicBezTo>
                  <a:cubicBezTo>
                    <a:pt x="75188" y="4770"/>
                    <a:pt x="74854" y="4670"/>
                    <a:pt x="74521" y="4570"/>
                  </a:cubicBezTo>
                  <a:lnTo>
                    <a:pt x="75155" y="4170"/>
                  </a:lnTo>
                  <a:close/>
                  <a:moveTo>
                    <a:pt x="48369" y="0"/>
                  </a:moveTo>
                  <a:cubicBezTo>
                    <a:pt x="48369" y="0"/>
                    <a:pt x="45667" y="400"/>
                    <a:pt x="43565" y="1101"/>
                  </a:cubicBezTo>
                  <a:cubicBezTo>
                    <a:pt x="42931" y="667"/>
                    <a:pt x="41030" y="500"/>
                    <a:pt x="41030" y="500"/>
                  </a:cubicBezTo>
                  <a:cubicBezTo>
                    <a:pt x="41030" y="500"/>
                    <a:pt x="36427" y="1101"/>
                    <a:pt x="34559" y="2335"/>
                  </a:cubicBezTo>
                  <a:cubicBezTo>
                    <a:pt x="34392" y="2469"/>
                    <a:pt x="33758" y="2535"/>
                    <a:pt x="33758" y="2535"/>
                  </a:cubicBezTo>
                  <a:lnTo>
                    <a:pt x="32224" y="2335"/>
                  </a:lnTo>
                  <a:lnTo>
                    <a:pt x="30089" y="1835"/>
                  </a:lnTo>
                  <a:lnTo>
                    <a:pt x="25085" y="1768"/>
                  </a:lnTo>
                  <a:lnTo>
                    <a:pt x="24151" y="2669"/>
                  </a:lnTo>
                  <a:lnTo>
                    <a:pt x="22717" y="2335"/>
                  </a:lnTo>
                  <a:lnTo>
                    <a:pt x="20149" y="2302"/>
                  </a:lnTo>
                  <a:lnTo>
                    <a:pt x="19982" y="2235"/>
                  </a:lnTo>
                  <a:lnTo>
                    <a:pt x="19882" y="2268"/>
                  </a:lnTo>
                  <a:lnTo>
                    <a:pt x="17747" y="2235"/>
                  </a:lnTo>
                  <a:lnTo>
                    <a:pt x="17313" y="2635"/>
                  </a:lnTo>
                  <a:lnTo>
                    <a:pt x="13510" y="1168"/>
                  </a:lnTo>
                  <a:lnTo>
                    <a:pt x="12210" y="2002"/>
                  </a:lnTo>
                  <a:lnTo>
                    <a:pt x="11175" y="1768"/>
                  </a:lnTo>
                  <a:cubicBezTo>
                    <a:pt x="10342" y="1568"/>
                    <a:pt x="9041" y="1234"/>
                    <a:pt x="8007" y="967"/>
                  </a:cubicBezTo>
                  <a:lnTo>
                    <a:pt x="7706" y="2268"/>
                  </a:lnTo>
                  <a:lnTo>
                    <a:pt x="6172" y="1668"/>
                  </a:lnTo>
                  <a:lnTo>
                    <a:pt x="4871" y="2502"/>
                  </a:lnTo>
                  <a:lnTo>
                    <a:pt x="3837" y="2268"/>
                  </a:lnTo>
                  <a:cubicBezTo>
                    <a:pt x="3569" y="2204"/>
                    <a:pt x="3181" y="2188"/>
                    <a:pt x="2745" y="2188"/>
                  </a:cubicBezTo>
                  <a:cubicBezTo>
                    <a:pt x="2305" y="2188"/>
                    <a:pt x="1815" y="2204"/>
                    <a:pt x="1350" y="2204"/>
                  </a:cubicBezTo>
                  <a:cubicBezTo>
                    <a:pt x="839" y="2204"/>
                    <a:pt x="357" y="2185"/>
                    <a:pt x="1" y="2102"/>
                  </a:cubicBezTo>
                  <a:lnTo>
                    <a:pt x="1" y="2102"/>
                  </a:lnTo>
                  <a:lnTo>
                    <a:pt x="4604" y="3603"/>
                  </a:lnTo>
                  <a:lnTo>
                    <a:pt x="4871" y="3669"/>
                  </a:lnTo>
                  <a:lnTo>
                    <a:pt x="5171" y="2435"/>
                  </a:lnTo>
                  <a:cubicBezTo>
                    <a:pt x="6205" y="2669"/>
                    <a:pt x="7506" y="3002"/>
                    <a:pt x="8340" y="3236"/>
                  </a:cubicBezTo>
                  <a:lnTo>
                    <a:pt x="9374" y="3469"/>
                  </a:lnTo>
                  <a:lnTo>
                    <a:pt x="10675" y="2635"/>
                  </a:lnTo>
                  <a:lnTo>
                    <a:pt x="11943" y="3136"/>
                  </a:lnTo>
                  <a:lnTo>
                    <a:pt x="11976" y="3136"/>
                  </a:lnTo>
                  <a:lnTo>
                    <a:pt x="14478" y="4103"/>
                  </a:lnTo>
                  <a:lnTo>
                    <a:pt x="14911" y="3669"/>
                  </a:lnTo>
                  <a:lnTo>
                    <a:pt x="17046" y="3736"/>
                  </a:lnTo>
                  <a:lnTo>
                    <a:pt x="17146" y="3669"/>
                  </a:lnTo>
                  <a:lnTo>
                    <a:pt x="17313" y="3769"/>
                  </a:lnTo>
                  <a:lnTo>
                    <a:pt x="19882" y="3803"/>
                  </a:lnTo>
                  <a:lnTo>
                    <a:pt x="21316" y="4136"/>
                  </a:lnTo>
                  <a:lnTo>
                    <a:pt x="22283" y="3236"/>
                  </a:lnTo>
                  <a:lnTo>
                    <a:pt x="27287" y="3302"/>
                  </a:lnTo>
                  <a:lnTo>
                    <a:pt x="29388" y="3803"/>
                  </a:lnTo>
                  <a:lnTo>
                    <a:pt x="30923" y="4003"/>
                  </a:lnTo>
                  <a:cubicBezTo>
                    <a:pt x="30923" y="4003"/>
                    <a:pt x="31557" y="3870"/>
                    <a:pt x="31723" y="3803"/>
                  </a:cubicBezTo>
                  <a:cubicBezTo>
                    <a:pt x="33625" y="2535"/>
                    <a:pt x="38195" y="1968"/>
                    <a:pt x="38195" y="1968"/>
                  </a:cubicBezTo>
                  <a:cubicBezTo>
                    <a:pt x="38195" y="1968"/>
                    <a:pt x="40096" y="2135"/>
                    <a:pt x="40730" y="2535"/>
                  </a:cubicBezTo>
                  <a:cubicBezTo>
                    <a:pt x="42831" y="1801"/>
                    <a:pt x="45533" y="1468"/>
                    <a:pt x="45533" y="1468"/>
                  </a:cubicBezTo>
                  <a:cubicBezTo>
                    <a:pt x="45533" y="1468"/>
                    <a:pt x="47668" y="1668"/>
                    <a:pt x="48169" y="2135"/>
                  </a:cubicBezTo>
                  <a:cubicBezTo>
                    <a:pt x="48469" y="2435"/>
                    <a:pt x="49036" y="2669"/>
                    <a:pt x="49670" y="2936"/>
                  </a:cubicBezTo>
                  <a:cubicBezTo>
                    <a:pt x="50971" y="2635"/>
                    <a:pt x="52005" y="2502"/>
                    <a:pt x="52005" y="2502"/>
                  </a:cubicBezTo>
                  <a:cubicBezTo>
                    <a:pt x="52005" y="2502"/>
                    <a:pt x="54139" y="2735"/>
                    <a:pt x="54640" y="3169"/>
                  </a:cubicBezTo>
                  <a:cubicBezTo>
                    <a:pt x="54907" y="3436"/>
                    <a:pt x="55407" y="3669"/>
                    <a:pt x="55974" y="3870"/>
                  </a:cubicBezTo>
                  <a:lnTo>
                    <a:pt x="56741" y="3936"/>
                  </a:lnTo>
                  <a:lnTo>
                    <a:pt x="57242" y="3836"/>
                  </a:lnTo>
                  <a:lnTo>
                    <a:pt x="57809" y="3970"/>
                  </a:lnTo>
                  <a:lnTo>
                    <a:pt x="60544" y="4036"/>
                  </a:lnTo>
                  <a:lnTo>
                    <a:pt x="64580" y="3302"/>
                  </a:lnTo>
                  <a:lnTo>
                    <a:pt x="66715" y="3803"/>
                  </a:lnTo>
                  <a:cubicBezTo>
                    <a:pt x="66715" y="3803"/>
                    <a:pt x="67482" y="4203"/>
                    <a:pt x="68516" y="4770"/>
                  </a:cubicBezTo>
                  <a:lnTo>
                    <a:pt x="71052" y="4303"/>
                  </a:lnTo>
                  <a:lnTo>
                    <a:pt x="73186" y="4804"/>
                  </a:lnTo>
                  <a:cubicBezTo>
                    <a:pt x="73186" y="4804"/>
                    <a:pt x="75555" y="6171"/>
                    <a:pt x="77856" y="7005"/>
                  </a:cubicBezTo>
                  <a:lnTo>
                    <a:pt x="81192" y="6171"/>
                  </a:lnTo>
                  <a:lnTo>
                    <a:pt x="84361" y="6972"/>
                  </a:lnTo>
                  <a:lnTo>
                    <a:pt x="88764" y="7139"/>
                  </a:lnTo>
                  <a:lnTo>
                    <a:pt x="88698" y="7472"/>
                  </a:lnTo>
                  <a:lnTo>
                    <a:pt x="90832" y="7972"/>
                  </a:lnTo>
                  <a:lnTo>
                    <a:pt x="91099" y="7972"/>
                  </a:lnTo>
                  <a:lnTo>
                    <a:pt x="91199" y="7639"/>
                  </a:lnTo>
                  <a:cubicBezTo>
                    <a:pt x="91199" y="7639"/>
                    <a:pt x="92100" y="7839"/>
                    <a:pt x="92767" y="8006"/>
                  </a:cubicBezTo>
                  <a:lnTo>
                    <a:pt x="98071" y="6672"/>
                  </a:lnTo>
                  <a:lnTo>
                    <a:pt x="93634" y="6505"/>
                  </a:lnTo>
                  <a:lnTo>
                    <a:pt x="91533" y="6004"/>
                  </a:lnTo>
                  <a:lnTo>
                    <a:pt x="91600" y="5671"/>
                  </a:lnTo>
                  <a:lnTo>
                    <a:pt x="87196" y="5504"/>
                  </a:lnTo>
                  <a:lnTo>
                    <a:pt x="84028" y="4703"/>
                  </a:lnTo>
                  <a:lnTo>
                    <a:pt x="80692" y="5537"/>
                  </a:lnTo>
                  <a:cubicBezTo>
                    <a:pt x="78390" y="4703"/>
                    <a:pt x="76022" y="3336"/>
                    <a:pt x="76022" y="3336"/>
                  </a:cubicBezTo>
                  <a:lnTo>
                    <a:pt x="73887" y="2835"/>
                  </a:lnTo>
                  <a:lnTo>
                    <a:pt x="71352" y="3302"/>
                  </a:lnTo>
                  <a:cubicBezTo>
                    <a:pt x="70284" y="2769"/>
                    <a:pt x="69551" y="2335"/>
                    <a:pt x="69551" y="2335"/>
                  </a:cubicBezTo>
                  <a:lnTo>
                    <a:pt x="67416" y="1835"/>
                  </a:lnTo>
                  <a:lnTo>
                    <a:pt x="63379" y="2602"/>
                  </a:lnTo>
                  <a:lnTo>
                    <a:pt x="60611" y="2502"/>
                  </a:lnTo>
                  <a:lnTo>
                    <a:pt x="60077" y="2368"/>
                  </a:lnTo>
                  <a:lnTo>
                    <a:pt x="59577" y="2469"/>
                  </a:lnTo>
                  <a:lnTo>
                    <a:pt x="58776" y="2435"/>
                  </a:lnTo>
                  <a:cubicBezTo>
                    <a:pt x="58242" y="2202"/>
                    <a:pt x="57742" y="1968"/>
                    <a:pt x="57442" y="1701"/>
                  </a:cubicBezTo>
                  <a:cubicBezTo>
                    <a:pt x="56941" y="1268"/>
                    <a:pt x="54840" y="1068"/>
                    <a:pt x="54840" y="1068"/>
                  </a:cubicBezTo>
                  <a:cubicBezTo>
                    <a:pt x="54840" y="1068"/>
                    <a:pt x="53773" y="1168"/>
                    <a:pt x="52505" y="1468"/>
                  </a:cubicBezTo>
                  <a:cubicBezTo>
                    <a:pt x="51871" y="1234"/>
                    <a:pt x="51337" y="967"/>
                    <a:pt x="51004" y="667"/>
                  </a:cubicBezTo>
                  <a:cubicBezTo>
                    <a:pt x="50504" y="234"/>
                    <a:pt x="48369" y="0"/>
                    <a:pt x="48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342;p57">
            <a:extLst>
              <a:ext uri="{FF2B5EF4-FFF2-40B4-BE49-F238E27FC236}">
                <a16:creationId xmlns:a16="http://schemas.microsoft.com/office/drawing/2014/main" id="{7610893C-9470-470D-ABF4-65D3262FD4DF}"/>
              </a:ext>
            </a:extLst>
          </p:cNvPr>
          <p:cNvGrpSpPr/>
          <p:nvPr/>
        </p:nvGrpSpPr>
        <p:grpSpPr>
          <a:xfrm rot="671269">
            <a:off x="3970721" y="3586660"/>
            <a:ext cx="726121" cy="1219627"/>
            <a:chOff x="5102800" y="2223650"/>
            <a:chExt cx="773675" cy="1299500"/>
          </a:xfrm>
        </p:grpSpPr>
        <p:sp>
          <p:nvSpPr>
            <p:cNvPr id="15" name="Google Shape;1343;p57">
              <a:extLst>
                <a:ext uri="{FF2B5EF4-FFF2-40B4-BE49-F238E27FC236}">
                  <a16:creationId xmlns:a16="http://schemas.microsoft.com/office/drawing/2014/main" id="{C2D5FD17-F9C7-4288-B6FD-BD7AFB5127BF}"/>
                </a:ext>
              </a:extLst>
            </p:cNvPr>
            <p:cNvSpPr/>
            <p:nvPr/>
          </p:nvSpPr>
          <p:spPr>
            <a:xfrm>
              <a:off x="5646825" y="3305425"/>
              <a:ext cx="96975" cy="217725"/>
            </a:xfrm>
            <a:custGeom>
              <a:avLst/>
              <a:gdLst/>
              <a:ahLst/>
              <a:cxnLst/>
              <a:rect l="l" t="t" r="r" b="b"/>
              <a:pathLst>
                <a:path w="3879" h="8709" extrusionOk="0">
                  <a:moveTo>
                    <a:pt x="2751" y="0"/>
                  </a:moveTo>
                  <a:cubicBezTo>
                    <a:pt x="2714" y="0"/>
                    <a:pt x="2676" y="1"/>
                    <a:pt x="2637" y="4"/>
                  </a:cubicBezTo>
                  <a:cubicBezTo>
                    <a:pt x="1381" y="88"/>
                    <a:pt x="147" y="611"/>
                    <a:pt x="84" y="1720"/>
                  </a:cubicBezTo>
                  <a:cubicBezTo>
                    <a:pt x="0" y="2850"/>
                    <a:pt x="607" y="5863"/>
                    <a:pt x="607" y="8708"/>
                  </a:cubicBezTo>
                  <a:lnTo>
                    <a:pt x="3536" y="8708"/>
                  </a:lnTo>
                  <a:cubicBezTo>
                    <a:pt x="3536" y="8708"/>
                    <a:pt x="3369" y="3164"/>
                    <a:pt x="3536" y="2180"/>
                  </a:cubicBezTo>
                  <a:cubicBezTo>
                    <a:pt x="3678" y="1228"/>
                    <a:pt x="3879" y="0"/>
                    <a:pt x="27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4;p57">
              <a:extLst>
                <a:ext uri="{FF2B5EF4-FFF2-40B4-BE49-F238E27FC236}">
                  <a16:creationId xmlns:a16="http://schemas.microsoft.com/office/drawing/2014/main" id="{F1813D10-FA7E-4F03-AC21-8227AFCCDCF0}"/>
                </a:ext>
              </a:extLst>
            </p:cNvPr>
            <p:cNvSpPr/>
            <p:nvPr/>
          </p:nvSpPr>
          <p:spPr>
            <a:xfrm>
              <a:off x="5403575" y="3245500"/>
              <a:ext cx="258950" cy="277650"/>
            </a:xfrm>
            <a:custGeom>
              <a:avLst/>
              <a:gdLst/>
              <a:ahLst/>
              <a:cxnLst/>
              <a:rect l="l" t="t" r="r" b="b"/>
              <a:pathLst>
                <a:path w="10358" h="11106" extrusionOk="0">
                  <a:moveTo>
                    <a:pt x="2041" y="1"/>
                  </a:moveTo>
                  <a:cubicBezTo>
                    <a:pt x="1639" y="1"/>
                    <a:pt x="1270" y="200"/>
                    <a:pt x="963" y="727"/>
                  </a:cubicBezTo>
                  <a:cubicBezTo>
                    <a:pt x="1" y="2380"/>
                    <a:pt x="2616" y="8302"/>
                    <a:pt x="2533" y="10708"/>
                  </a:cubicBezTo>
                  <a:lnTo>
                    <a:pt x="7261" y="11105"/>
                  </a:lnTo>
                  <a:cubicBezTo>
                    <a:pt x="7261" y="11105"/>
                    <a:pt x="7952" y="7653"/>
                    <a:pt x="8475" y="6732"/>
                  </a:cubicBezTo>
                  <a:cubicBezTo>
                    <a:pt x="8998" y="5853"/>
                    <a:pt x="10358" y="2903"/>
                    <a:pt x="8998" y="2380"/>
                  </a:cubicBezTo>
                  <a:cubicBezTo>
                    <a:pt x="7638" y="1857"/>
                    <a:pt x="6069" y="2296"/>
                    <a:pt x="4792" y="1480"/>
                  </a:cubicBezTo>
                  <a:cubicBezTo>
                    <a:pt x="3909" y="910"/>
                    <a:pt x="2899" y="1"/>
                    <a:pt x="20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45;p57">
              <a:extLst>
                <a:ext uri="{FF2B5EF4-FFF2-40B4-BE49-F238E27FC236}">
                  <a16:creationId xmlns:a16="http://schemas.microsoft.com/office/drawing/2014/main" id="{33D4D230-ECEE-4597-9F76-9FE97BAE9656}"/>
                </a:ext>
              </a:extLst>
            </p:cNvPr>
            <p:cNvSpPr/>
            <p:nvPr/>
          </p:nvSpPr>
          <p:spPr>
            <a:xfrm>
              <a:off x="5624550" y="3178950"/>
              <a:ext cx="126900" cy="127075"/>
            </a:xfrm>
            <a:custGeom>
              <a:avLst/>
              <a:gdLst/>
              <a:ahLst/>
              <a:cxnLst/>
              <a:rect l="l" t="t" r="r" b="b"/>
              <a:pathLst>
                <a:path w="5076" h="5083" extrusionOk="0">
                  <a:moveTo>
                    <a:pt x="4392" y="0"/>
                  </a:moveTo>
                  <a:cubicBezTo>
                    <a:pt x="3980" y="0"/>
                    <a:pt x="3312" y="924"/>
                    <a:pt x="2490" y="924"/>
                  </a:cubicBezTo>
                  <a:cubicBezTo>
                    <a:pt x="2459" y="924"/>
                    <a:pt x="2429" y="923"/>
                    <a:pt x="2398" y="920"/>
                  </a:cubicBezTo>
                  <a:cubicBezTo>
                    <a:pt x="2354" y="917"/>
                    <a:pt x="2310" y="916"/>
                    <a:pt x="2265" y="916"/>
                  </a:cubicBezTo>
                  <a:cubicBezTo>
                    <a:pt x="1309" y="916"/>
                    <a:pt x="0" y="1539"/>
                    <a:pt x="180" y="2238"/>
                  </a:cubicBezTo>
                  <a:cubicBezTo>
                    <a:pt x="359" y="2973"/>
                    <a:pt x="594" y="5082"/>
                    <a:pt x="1421" y="5082"/>
                  </a:cubicBezTo>
                  <a:cubicBezTo>
                    <a:pt x="1466" y="5082"/>
                    <a:pt x="1513" y="5076"/>
                    <a:pt x="1561" y="5063"/>
                  </a:cubicBezTo>
                  <a:cubicBezTo>
                    <a:pt x="1710" y="5044"/>
                    <a:pt x="3248" y="4513"/>
                    <a:pt x="4102" y="4513"/>
                  </a:cubicBezTo>
                  <a:cubicBezTo>
                    <a:pt x="4208" y="4513"/>
                    <a:pt x="4304" y="4521"/>
                    <a:pt x="4386" y="4540"/>
                  </a:cubicBezTo>
                  <a:cubicBezTo>
                    <a:pt x="4386" y="4540"/>
                    <a:pt x="5076" y="3912"/>
                    <a:pt x="4553" y="3222"/>
                  </a:cubicBezTo>
                  <a:cubicBezTo>
                    <a:pt x="4030" y="2552"/>
                    <a:pt x="4950" y="460"/>
                    <a:pt x="4553" y="62"/>
                  </a:cubicBezTo>
                  <a:cubicBezTo>
                    <a:pt x="4505" y="19"/>
                    <a:pt x="4451" y="0"/>
                    <a:pt x="43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46;p57">
              <a:extLst>
                <a:ext uri="{FF2B5EF4-FFF2-40B4-BE49-F238E27FC236}">
                  <a16:creationId xmlns:a16="http://schemas.microsoft.com/office/drawing/2014/main" id="{2637AB29-5651-46BB-A740-106FAFB14C04}"/>
                </a:ext>
              </a:extLst>
            </p:cNvPr>
            <p:cNvSpPr/>
            <p:nvPr/>
          </p:nvSpPr>
          <p:spPr>
            <a:xfrm>
              <a:off x="5449100" y="3199675"/>
              <a:ext cx="184150" cy="92275"/>
            </a:xfrm>
            <a:custGeom>
              <a:avLst/>
              <a:gdLst/>
              <a:ahLst/>
              <a:cxnLst/>
              <a:rect l="l" t="t" r="r" b="b"/>
              <a:pathLst>
                <a:path w="7366" h="3691" extrusionOk="0">
                  <a:moveTo>
                    <a:pt x="2449" y="1"/>
                  </a:moveTo>
                  <a:cubicBezTo>
                    <a:pt x="1960" y="1"/>
                    <a:pt x="1437" y="124"/>
                    <a:pt x="984" y="489"/>
                  </a:cubicBezTo>
                  <a:cubicBezTo>
                    <a:pt x="0" y="1284"/>
                    <a:pt x="1737" y="1640"/>
                    <a:pt x="2281" y="2330"/>
                  </a:cubicBezTo>
                  <a:cubicBezTo>
                    <a:pt x="2867" y="3000"/>
                    <a:pt x="6340" y="3104"/>
                    <a:pt x="7365" y="3690"/>
                  </a:cubicBezTo>
                  <a:cubicBezTo>
                    <a:pt x="7365" y="3690"/>
                    <a:pt x="6570" y="1284"/>
                    <a:pt x="6528" y="761"/>
                  </a:cubicBezTo>
                  <a:cubicBezTo>
                    <a:pt x="6486" y="238"/>
                    <a:pt x="4394" y="593"/>
                    <a:pt x="3829" y="300"/>
                  </a:cubicBezTo>
                  <a:cubicBezTo>
                    <a:pt x="3508" y="157"/>
                    <a:pt x="3000" y="1"/>
                    <a:pt x="24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47;p57">
              <a:extLst>
                <a:ext uri="{FF2B5EF4-FFF2-40B4-BE49-F238E27FC236}">
                  <a16:creationId xmlns:a16="http://schemas.microsoft.com/office/drawing/2014/main" id="{E4E569B6-A063-4590-B4E6-96BFD46C739B}"/>
                </a:ext>
              </a:extLst>
            </p:cNvPr>
            <p:cNvSpPr/>
            <p:nvPr/>
          </p:nvSpPr>
          <p:spPr>
            <a:xfrm>
              <a:off x="5387900" y="3113625"/>
              <a:ext cx="122425" cy="103000"/>
            </a:xfrm>
            <a:custGeom>
              <a:avLst/>
              <a:gdLst/>
              <a:ahLst/>
              <a:cxnLst/>
              <a:rect l="l" t="t" r="r" b="b"/>
              <a:pathLst>
                <a:path w="4897" h="4120" extrusionOk="0">
                  <a:moveTo>
                    <a:pt x="2807" y="0"/>
                  </a:moveTo>
                  <a:cubicBezTo>
                    <a:pt x="2514" y="0"/>
                    <a:pt x="2233" y="88"/>
                    <a:pt x="2051" y="332"/>
                  </a:cubicBezTo>
                  <a:cubicBezTo>
                    <a:pt x="1632" y="897"/>
                    <a:pt x="523" y="1608"/>
                    <a:pt x="251" y="2278"/>
                  </a:cubicBezTo>
                  <a:cubicBezTo>
                    <a:pt x="0" y="2968"/>
                    <a:pt x="2239" y="4119"/>
                    <a:pt x="2239" y="4119"/>
                  </a:cubicBezTo>
                  <a:cubicBezTo>
                    <a:pt x="3013" y="2780"/>
                    <a:pt x="4896" y="3429"/>
                    <a:pt x="4875" y="2633"/>
                  </a:cubicBezTo>
                  <a:cubicBezTo>
                    <a:pt x="4875" y="1817"/>
                    <a:pt x="4227" y="583"/>
                    <a:pt x="3871" y="332"/>
                  </a:cubicBezTo>
                  <a:cubicBezTo>
                    <a:pt x="3651" y="173"/>
                    <a:pt x="3217" y="0"/>
                    <a:pt x="28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8;p57">
              <a:extLst>
                <a:ext uri="{FF2B5EF4-FFF2-40B4-BE49-F238E27FC236}">
                  <a16:creationId xmlns:a16="http://schemas.microsoft.com/office/drawing/2014/main" id="{D561B73E-452B-43F9-9C89-C004C76C104A}"/>
                </a:ext>
              </a:extLst>
            </p:cNvPr>
            <p:cNvSpPr/>
            <p:nvPr/>
          </p:nvSpPr>
          <p:spPr>
            <a:xfrm>
              <a:off x="5519175" y="3103625"/>
              <a:ext cx="108850" cy="96300"/>
            </a:xfrm>
            <a:custGeom>
              <a:avLst/>
              <a:gdLst/>
              <a:ahLst/>
              <a:cxnLst/>
              <a:rect l="l" t="t" r="r" b="b"/>
              <a:pathLst>
                <a:path w="4354" h="3852" extrusionOk="0">
                  <a:moveTo>
                    <a:pt x="2606" y="1"/>
                  </a:moveTo>
                  <a:cubicBezTo>
                    <a:pt x="1921" y="1"/>
                    <a:pt x="1242" y="196"/>
                    <a:pt x="1214" y="753"/>
                  </a:cubicBezTo>
                  <a:cubicBezTo>
                    <a:pt x="1173" y="1632"/>
                    <a:pt x="273" y="3368"/>
                    <a:pt x="1" y="3368"/>
                  </a:cubicBezTo>
                  <a:cubicBezTo>
                    <a:pt x="1" y="3368"/>
                    <a:pt x="1734" y="3851"/>
                    <a:pt x="3088" y="3851"/>
                  </a:cubicBezTo>
                  <a:cubicBezTo>
                    <a:pt x="3251" y="3851"/>
                    <a:pt x="3409" y="3844"/>
                    <a:pt x="3558" y="3829"/>
                  </a:cubicBezTo>
                  <a:cubicBezTo>
                    <a:pt x="3558" y="3829"/>
                    <a:pt x="3663" y="2510"/>
                    <a:pt x="3976" y="2197"/>
                  </a:cubicBezTo>
                  <a:cubicBezTo>
                    <a:pt x="4269" y="1904"/>
                    <a:pt x="4353" y="439"/>
                    <a:pt x="3621" y="146"/>
                  </a:cubicBezTo>
                  <a:cubicBezTo>
                    <a:pt x="3349" y="58"/>
                    <a:pt x="2977" y="1"/>
                    <a:pt x="26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9;p57">
              <a:extLst>
                <a:ext uri="{FF2B5EF4-FFF2-40B4-BE49-F238E27FC236}">
                  <a16:creationId xmlns:a16="http://schemas.microsoft.com/office/drawing/2014/main" id="{AC0F9454-8B4D-4C60-989A-DA190AA239D8}"/>
                </a:ext>
              </a:extLst>
            </p:cNvPr>
            <p:cNvSpPr/>
            <p:nvPr/>
          </p:nvSpPr>
          <p:spPr>
            <a:xfrm>
              <a:off x="5624325" y="3121875"/>
              <a:ext cx="121375" cy="85325"/>
            </a:xfrm>
            <a:custGeom>
              <a:avLst/>
              <a:gdLst/>
              <a:ahLst/>
              <a:cxnLst/>
              <a:rect l="l" t="t" r="r" b="b"/>
              <a:pathLst>
                <a:path w="4855" h="3413" extrusionOk="0">
                  <a:moveTo>
                    <a:pt x="1261" y="0"/>
                  </a:moveTo>
                  <a:cubicBezTo>
                    <a:pt x="1142" y="0"/>
                    <a:pt x="1046" y="15"/>
                    <a:pt x="984" y="44"/>
                  </a:cubicBezTo>
                  <a:cubicBezTo>
                    <a:pt x="670" y="211"/>
                    <a:pt x="586" y="902"/>
                    <a:pt x="356" y="1508"/>
                  </a:cubicBezTo>
                  <a:cubicBezTo>
                    <a:pt x="147" y="2115"/>
                    <a:pt x="1" y="3412"/>
                    <a:pt x="1" y="3412"/>
                  </a:cubicBezTo>
                  <a:cubicBezTo>
                    <a:pt x="210" y="3350"/>
                    <a:pt x="942" y="2680"/>
                    <a:pt x="2030" y="2617"/>
                  </a:cubicBezTo>
                  <a:cubicBezTo>
                    <a:pt x="3097" y="2534"/>
                    <a:pt x="4227" y="2011"/>
                    <a:pt x="4541" y="1718"/>
                  </a:cubicBezTo>
                  <a:cubicBezTo>
                    <a:pt x="4855" y="1425"/>
                    <a:pt x="4018" y="1174"/>
                    <a:pt x="3223" y="651"/>
                  </a:cubicBezTo>
                  <a:cubicBezTo>
                    <a:pt x="2603" y="231"/>
                    <a:pt x="1741" y="0"/>
                    <a:pt x="12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50;p57">
              <a:extLst>
                <a:ext uri="{FF2B5EF4-FFF2-40B4-BE49-F238E27FC236}">
                  <a16:creationId xmlns:a16="http://schemas.microsoft.com/office/drawing/2014/main" id="{5D173430-DD13-4F2F-AFAB-9CC62279713C}"/>
                </a:ext>
              </a:extLst>
            </p:cNvPr>
            <p:cNvSpPr/>
            <p:nvPr/>
          </p:nvSpPr>
          <p:spPr>
            <a:xfrm>
              <a:off x="5480475" y="3101925"/>
              <a:ext cx="61200" cy="64875"/>
            </a:xfrm>
            <a:custGeom>
              <a:avLst/>
              <a:gdLst/>
              <a:ahLst/>
              <a:cxnLst/>
              <a:rect l="l" t="t" r="r" b="b"/>
              <a:pathLst>
                <a:path w="2448" h="2595" extrusionOk="0">
                  <a:moveTo>
                    <a:pt x="787" y="1"/>
                  </a:moveTo>
                  <a:cubicBezTo>
                    <a:pt x="656" y="1"/>
                    <a:pt x="543" y="26"/>
                    <a:pt x="461" y="88"/>
                  </a:cubicBezTo>
                  <a:cubicBezTo>
                    <a:pt x="1" y="423"/>
                    <a:pt x="1570" y="1993"/>
                    <a:pt x="1549" y="2516"/>
                  </a:cubicBezTo>
                  <a:cubicBezTo>
                    <a:pt x="1547" y="2570"/>
                    <a:pt x="1556" y="2594"/>
                    <a:pt x="1573" y="2594"/>
                  </a:cubicBezTo>
                  <a:cubicBezTo>
                    <a:pt x="1718" y="2594"/>
                    <a:pt x="2447" y="915"/>
                    <a:pt x="2260" y="486"/>
                  </a:cubicBezTo>
                  <a:cubicBezTo>
                    <a:pt x="2260" y="486"/>
                    <a:pt x="1359" y="1"/>
                    <a:pt x="7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1;p57">
              <a:extLst>
                <a:ext uri="{FF2B5EF4-FFF2-40B4-BE49-F238E27FC236}">
                  <a16:creationId xmlns:a16="http://schemas.microsoft.com/office/drawing/2014/main" id="{7E0CF09A-8018-4887-8233-A715990B8381}"/>
                </a:ext>
              </a:extLst>
            </p:cNvPr>
            <p:cNvSpPr/>
            <p:nvPr/>
          </p:nvSpPr>
          <p:spPr>
            <a:xfrm>
              <a:off x="5257125" y="2976775"/>
              <a:ext cx="181525" cy="189950"/>
            </a:xfrm>
            <a:custGeom>
              <a:avLst/>
              <a:gdLst/>
              <a:ahLst/>
              <a:cxnLst/>
              <a:rect l="l" t="t" r="r" b="b"/>
              <a:pathLst>
                <a:path w="7261" h="7598" extrusionOk="0">
                  <a:moveTo>
                    <a:pt x="2286" y="1"/>
                  </a:moveTo>
                  <a:cubicBezTo>
                    <a:pt x="1484" y="1"/>
                    <a:pt x="0" y="772"/>
                    <a:pt x="0" y="1579"/>
                  </a:cubicBezTo>
                  <a:cubicBezTo>
                    <a:pt x="0" y="2458"/>
                    <a:pt x="1193" y="3211"/>
                    <a:pt x="1611" y="4362"/>
                  </a:cubicBezTo>
                  <a:cubicBezTo>
                    <a:pt x="2012" y="5463"/>
                    <a:pt x="4135" y="7598"/>
                    <a:pt x="4941" y="7598"/>
                  </a:cubicBezTo>
                  <a:cubicBezTo>
                    <a:pt x="4978" y="7598"/>
                    <a:pt x="5012" y="7593"/>
                    <a:pt x="5043" y="7584"/>
                  </a:cubicBezTo>
                  <a:cubicBezTo>
                    <a:pt x="5712" y="7396"/>
                    <a:pt x="7261" y="5597"/>
                    <a:pt x="7114" y="5283"/>
                  </a:cubicBezTo>
                  <a:cubicBezTo>
                    <a:pt x="7114" y="5283"/>
                    <a:pt x="5963" y="5199"/>
                    <a:pt x="4938" y="4237"/>
                  </a:cubicBezTo>
                  <a:cubicBezTo>
                    <a:pt x="3913" y="3253"/>
                    <a:pt x="3181" y="157"/>
                    <a:pt x="2427" y="10"/>
                  </a:cubicBezTo>
                  <a:cubicBezTo>
                    <a:pt x="2383" y="4"/>
                    <a:pt x="2336" y="1"/>
                    <a:pt x="22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52;p57">
              <a:extLst>
                <a:ext uri="{FF2B5EF4-FFF2-40B4-BE49-F238E27FC236}">
                  <a16:creationId xmlns:a16="http://schemas.microsoft.com/office/drawing/2014/main" id="{B9C9C0E9-1DCF-48C6-A032-0BA78CA2ACB4}"/>
                </a:ext>
              </a:extLst>
            </p:cNvPr>
            <p:cNvSpPr/>
            <p:nvPr/>
          </p:nvSpPr>
          <p:spPr>
            <a:xfrm>
              <a:off x="5156675" y="2839550"/>
              <a:ext cx="152775" cy="169175"/>
            </a:xfrm>
            <a:custGeom>
              <a:avLst/>
              <a:gdLst/>
              <a:ahLst/>
              <a:cxnLst/>
              <a:rect l="l" t="t" r="r" b="b"/>
              <a:pathLst>
                <a:path w="6111" h="6767" extrusionOk="0">
                  <a:moveTo>
                    <a:pt x="2241" y="1"/>
                  </a:moveTo>
                  <a:cubicBezTo>
                    <a:pt x="2164" y="1"/>
                    <a:pt x="2080" y="13"/>
                    <a:pt x="1989" y="38"/>
                  </a:cubicBezTo>
                  <a:cubicBezTo>
                    <a:pt x="1298" y="226"/>
                    <a:pt x="1" y="1189"/>
                    <a:pt x="524" y="2005"/>
                  </a:cubicBezTo>
                  <a:cubicBezTo>
                    <a:pt x="1047" y="2779"/>
                    <a:pt x="2344" y="3449"/>
                    <a:pt x="2512" y="4850"/>
                  </a:cubicBezTo>
                  <a:cubicBezTo>
                    <a:pt x="2685" y="6183"/>
                    <a:pt x="3109" y="6767"/>
                    <a:pt x="3535" y="6767"/>
                  </a:cubicBezTo>
                  <a:cubicBezTo>
                    <a:pt x="3570" y="6767"/>
                    <a:pt x="3606" y="6763"/>
                    <a:pt x="3642" y="6754"/>
                  </a:cubicBezTo>
                  <a:cubicBezTo>
                    <a:pt x="4123" y="6650"/>
                    <a:pt x="5922" y="5248"/>
                    <a:pt x="5922" y="5248"/>
                  </a:cubicBezTo>
                  <a:cubicBezTo>
                    <a:pt x="5922" y="5248"/>
                    <a:pt x="6111" y="4285"/>
                    <a:pt x="5357" y="3972"/>
                  </a:cubicBezTo>
                  <a:cubicBezTo>
                    <a:pt x="4583" y="3679"/>
                    <a:pt x="3202" y="2528"/>
                    <a:pt x="3098" y="1524"/>
                  </a:cubicBezTo>
                  <a:cubicBezTo>
                    <a:pt x="3006" y="641"/>
                    <a:pt x="2800" y="1"/>
                    <a:pt x="22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3;p57">
              <a:extLst>
                <a:ext uri="{FF2B5EF4-FFF2-40B4-BE49-F238E27FC236}">
                  <a16:creationId xmlns:a16="http://schemas.microsoft.com/office/drawing/2014/main" id="{5E34E2AB-295B-4CE7-9DEB-7804AC9A950B}"/>
                </a:ext>
              </a:extLst>
            </p:cNvPr>
            <p:cNvSpPr/>
            <p:nvPr/>
          </p:nvSpPr>
          <p:spPr>
            <a:xfrm>
              <a:off x="5102800" y="2724350"/>
              <a:ext cx="103075" cy="129750"/>
            </a:xfrm>
            <a:custGeom>
              <a:avLst/>
              <a:gdLst/>
              <a:ahLst/>
              <a:cxnLst/>
              <a:rect l="l" t="t" r="r" b="b"/>
              <a:pathLst>
                <a:path w="4123" h="5190" extrusionOk="0">
                  <a:moveTo>
                    <a:pt x="524" y="1"/>
                  </a:moveTo>
                  <a:cubicBezTo>
                    <a:pt x="105" y="1"/>
                    <a:pt x="1" y="1382"/>
                    <a:pt x="524" y="1821"/>
                  </a:cubicBezTo>
                  <a:cubicBezTo>
                    <a:pt x="1047" y="2261"/>
                    <a:pt x="2009" y="2533"/>
                    <a:pt x="2093" y="3558"/>
                  </a:cubicBezTo>
                  <a:cubicBezTo>
                    <a:pt x="2156" y="4562"/>
                    <a:pt x="2281" y="4960"/>
                    <a:pt x="2616" y="5190"/>
                  </a:cubicBezTo>
                  <a:lnTo>
                    <a:pt x="2616" y="5190"/>
                  </a:lnTo>
                  <a:cubicBezTo>
                    <a:pt x="2612" y="5173"/>
                    <a:pt x="3355" y="4415"/>
                    <a:pt x="3955" y="4311"/>
                  </a:cubicBezTo>
                  <a:cubicBezTo>
                    <a:pt x="3955" y="4311"/>
                    <a:pt x="4123" y="3558"/>
                    <a:pt x="3579" y="3349"/>
                  </a:cubicBezTo>
                  <a:cubicBezTo>
                    <a:pt x="2993" y="3098"/>
                    <a:pt x="2135" y="2365"/>
                    <a:pt x="2093" y="1633"/>
                  </a:cubicBezTo>
                  <a:cubicBezTo>
                    <a:pt x="2009" y="943"/>
                    <a:pt x="942" y="1"/>
                    <a:pt x="524" y="1"/>
                  </a:cubicBezTo>
                  <a:close/>
                  <a:moveTo>
                    <a:pt x="2616" y="5190"/>
                  </a:moveTo>
                  <a:lnTo>
                    <a:pt x="2616" y="5190"/>
                  </a:lnTo>
                  <a:cubicBezTo>
                    <a:pt x="2616" y="5190"/>
                    <a:pt x="2616" y="5190"/>
                    <a:pt x="2616" y="5190"/>
                  </a:cubicBezTo>
                  <a:cubicBezTo>
                    <a:pt x="2616" y="5190"/>
                    <a:pt x="2616" y="5190"/>
                    <a:pt x="2616" y="51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54;p57">
              <a:extLst>
                <a:ext uri="{FF2B5EF4-FFF2-40B4-BE49-F238E27FC236}">
                  <a16:creationId xmlns:a16="http://schemas.microsoft.com/office/drawing/2014/main" id="{DB198E88-A1E0-4649-B5DC-C8B30482B203}"/>
                </a:ext>
              </a:extLst>
            </p:cNvPr>
            <p:cNvSpPr/>
            <p:nvPr/>
          </p:nvSpPr>
          <p:spPr>
            <a:xfrm>
              <a:off x="5359125" y="2751475"/>
              <a:ext cx="196700" cy="352675"/>
            </a:xfrm>
            <a:custGeom>
              <a:avLst/>
              <a:gdLst/>
              <a:ahLst/>
              <a:cxnLst/>
              <a:rect l="l" t="t" r="r" b="b"/>
              <a:pathLst>
                <a:path w="7868" h="14107" extrusionOk="0">
                  <a:moveTo>
                    <a:pt x="2474" y="1"/>
                  </a:moveTo>
                  <a:cubicBezTo>
                    <a:pt x="2206" y="1"/>
                    <a:pt x="1910" y="96"/>
                    <a:pt x="1590" y="318"/>
                  </a:cubicBezTo>
                  <a:cubicBezTo>
                    <a:pt x="0" y="1427"/>
                    <a:pt x="1339" y="3791"/>
                    <a:pt x="1967" y="4900"/>
                  </a:cubicBezTo>
                  <a:cubicBezTo>
                    <a:pt x="2616" y="5988"/>
                    <a:pt x="3223" y="8185"/>
                    <a:pt x="3327" y="10759"/>
                  </a:cubicBezTo>
                  <a:cubicBezTo>
                    <a:pt x="3453" y="13311"/>
                    <a:pt x="3704" y="14106"/>
                    <a:pt x="3704" y="14106"/>
                  </a:cubicBezTo>
                  <a:cubicBezTo>
                    <a:pt x="3787" y="13958"/>
                    <a:pt x="4064" y="13909"/>
                    <a:pt x="4430" y="13909"/>
                  </a:cubicBezTo>
                  <a:cubicBezTo>
                    <a:pt x="5131" y="13909"/>
                    <a:pt x="6160" y="14087"/>
                    <a:pt x="6798" y="14087"/>
                  </a:cubicBezTo>
                  <a:cubicBezTo>
                    <a:pt x="6998" y="14087"/>
                    <a:pt x="7160" y="14069"/>
                    <a:pt x="7261" y="14023"/>
                  </a:cubicBezTo>
                  <a:cubicBezTo>
                    <a:pt x="7868" y="13772"/>
                    <a:pt x="6612" y="12119"/>
                    <a:pt x="5838" y="10968"/>
                  </a:cubicBezTo>
                  <a:cubicBezTo>
                    <a:pt x="5043" y="9796"/>
                    <a:pt x="3662" y="4063"/>
                    <a:pt x="3913" y="2619"/>
                  </a:cubicBezTo>
                  <a:cubicBezTo>
                    <a:pt x="4130" y="1469"/>
                    <a:pt x="3523" y="1"/>
                    <a:pt x="24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55;p57">
              <a:extLst>
                <a:ext uri="{FF2B5EF4-FFF2-40B4-BE49-F238E27FC236}">
                  <a16:creationId xmlns:a16="http://schemas.microsoft.com/office/drawing/2014/main" id="{1769C6C1-1153-48F7-984F-B0697CAE5F65}"/>
                </a:ext>
              </a:extLst>
            </p:cNvPr>
            <p:cNvSpPr/>
            <p:nvPr/>
          </p:nvSpPr>
          <p:spPr>
            <a:xfrm>
              <a:off x="5319900" y="2548075"/>
              <a:ext cx="116150" cy="216600"/>
            </a:xfrm>
            <a:custGeom>
              <a:avLst/>
              <a:gdLst/>
              <a:ahLst/>
              <a:cxnLst/>
              <a:rect l="l" t="t" r="r" b="b"/>
              <a:pathLst>
                <a:path w="4646" h="8664" extrusionOk="0">
                  <a:moveTo>
                    <a:pt x="2150" y="68"/>
                  </a:moveTo>
                  <a:cubicBezTo>
                    <a:pt x="2094" y="68"/>
                    <a:pt x="2033" y="74"/>
                    <a:pt x="1967" y="84"/>
                  </a:cubicBezTo>
                  <a:cubicBezTo>
                    <a:pt x="1172" y="189"/>
                    <a:pt x="0" y="1"/>
                    <a:pt x="126" y="775"/>
                  </a:cubicBezTo>
                  <a:cubicBezTo>
                    <a:pt x="230" y="1528"/>
                    <a:pt x="1339" y="2616"/>
                    <a:pt x="1444" y="4123"/>
                  </a:cubicBezTo>
                  <a:cubicBezTo>
                    <a:pt x="1548" y="5608"/>
                    <a:pt x="1674" y="7994"/>
                    <a:pt x="2406" y="8663"/>
                  </a:cubicBezTo>
                  <a:cubicBezTo>
                    <a:pt x="2423" y="8646"/>
                    <a:pt x="3191" y="8031"/>
                    <a:pt x="4030" y="8031"/>
                  </a:cubicBezTo>
                  <a:cubicBezTo>
                    <a:pt x="4220" y="8031"/>
                    <a:pt x="4414" y="8063"/>
                    <a:pt x="4603" y="8140"/>
                  </a:cubicBezTo>
                  <a:cubicBezTo>
                    <a:pt x="4603" y="8140"/>
                    <a:pt x="4645" y="6780"/>
                    <a:pt x="4017" y="6048"/>
                  </a:cubicBezTo>
                  <a:cubicBezTo>
                    <a:pt x="3390" y="5336"/>
                    <a:pt x="2720" y="3118"/>
                    <a:pt x="2720" y="1842"/>
                  </a:cubicBezTo>
                  <a:cubicBezTo>
                    <a:pt x="2720" y="675"/>
                    <a:pt x="2738" y="68"/>
                    <a:pt x="2150" y="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56;p57">
              <a:extLst>
                <a:ext uri="{FF2B5EF4-FFF2-40B4-BE49-F238E27FC236}">
                  <a16:creationId xmlns:a16="http://schemas.microsoft.com/office/drawing/2014/main" id="{F40E9413-173E-4957-AF12-156C6BABEB19}"/>
                </a:ext>
              </a:extLst>
            </p:cNvPr>
            <p:cNvSpPr/>
            <p:nvPr/>
          </p:nvSpPr>
          <p:spPr>
            <a:xfrm>
              <a:off x="5292250" y="2323225"/>
              <a:ext cx="96175" cy="225000"/>
            </a:xfrm>
            <a:custGeom>
              <a:avLst/>
              <a:gdLst/>
              <a:ahLst/>
              <a:cxnLst/>
              <a:rect l="l" t="t" r="r" b="b"/>
              <a:pathLst>
                <a:path w="3847" h="9000" extrusionOk="0">
                  <a:moveTo>
                    <a:pt x="580" y="1"/>
                  </a:moveTo>
                  <a:cubicBezTo>
                    <a:pt x="140" y="1"/>
                    <a:pt x="0" y="959"/>
                    <a:pt x="311" y="1755"/>
                  </a:cubicBezTo>
                  <a:cubicBezTo>
                    <a:pt x="646" y="2613"/>
                    <a:pt x="290" y="3555"/>
                    <a:pt x="834" y="4663"/>
                  </a:cubicBezTo>
                  <a:cubicBezTo>
                    <a:pt x="1420" y="5752"/>
                    <a:pt x="980" y="8304"/>
                    <a:pt x="1232" y="8785"/>
                  </a:cubicBezTo>
                  <a:cubicBezTo>
                    <a:pt x="1322" y="8946"/>
                    <a:pt x="1578" y="8999"/>
                    <a:pt x="1879" y="8999"/>
                  </a:cubicBezTo>
                  <a:cubicBezTo>
                    <a:pt x="2480" y="8999"/>
                    <a:pt x="3261" y="8785"/>
                    <a:pt x="3261" y="8785"/>
                  </a:cubicBezTo>
                  <a:cubicBezTo>
                    <a:pt x="3261" y="8785"/>
                    <a:pt x="3847" y="8095"/>
                    <a:pt x="3261" y="7363"/>
                  </a:cubicBezTo>
                  <a:cubicBezTo>
                    <a:pt x="2696" y="6651"/>
                    <a:pt x="2403" y="5375"/>
                    <a:pt x="2403" y="4454"/>
                  </a:cubicBezTo>
                  <a:cubicBezTo>
                    <a:pt x="2403" y="3555"/>
                    <a:pt x="1880" y="2759"/>
                    <a:pt x="1650" y="2278"/>
                  </a:cubicBezTo>
                  <a:cubicBezTo>
                    <a:pt x="1420" y="1776"/>
                    <a:pt x="1211" y="207"/>
                    <a:pt x="688" y="18"/>
                  </a:cubicBezTo>
                  <a:cubicBezTo>
                    <a:pt x="650" y="6"/>
                    <a:pt x="614" y="1"/>
                    <a:pt x="5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57;p57">
              <a:extLst>
                <a:ext uri="{FF2B5EF4-FFF2-40B4-BE49-F238E27FC236}">
                  <a16:creationId xmlns:a16="http://schemas.microsoft.com/office/drawing/2014/main" id="{D73597DE-80C2-4ABD-AF44-A807881816EF}"/>
                </a:ext>
              </a:extLst>
            </p:cNvPr>
            <p:cNvSpPr/>
            <p:nvPr/>
          </p:nvSpPr>
          <p:spPr>
            <a:xfrm>
              <a:off x="5501400" y="2743175"/>
              <a:ext cx="127125" cy="356950"/>
            </a:xfrm>
            <a:custGeom>
              <a:avLst/>
              <a:gdLst/>
              <a:ahLst/>
              <a:cxnLst/>
              <a:rect l="l" t="t" r="r" b="b"/>
              <a:pathLst>
                <a:path w="5085" h="14278" extrusionOk="0">
                  <a:moveTo>
                    <a:pt x="1878" y="1"/>
                  </a:moveTo>
                  <a:cubicBezTo>
                    <a:pt x="1749" y="1"/>
                    <a:pt x="1605" y="14"/>
                    <a:pt x="1444" y="43"/>
                  </a:cubicBezTo>
                  <a:cubicBezTo>
                    <a:pt x="189" y="294"/>
                    <a:pt x="1" y="1445"/>
                    <a:pt x="314" y="2386"/>
                  </a:cubicBezTo>
                  <a:cubicBezTo>
                    <a:pt x="670" y="3328"/>
                    <a:pt x="1340" y="6529"/>
                    <a:pt x="1256" y="8873"/>
                  </a:cubicBezTo>
                  <a:cubicBezTo>
                    <a:pt x="1193" y="11195"/>
                    <a:pt x="1674" y="13727"/>
                    <a:pt x="2197" y="14125"/>
                  </a:cubicBezTo>
                  <a:cubicBezTo>
                    <a:pt x="2365" y="14239"/>
                    <a:pt x="2651" y="14277"/>
                    <a:pt x="2963" y="14277"/>
                  </a:cubicBezTo>
                  <a:cubicBezTo>
                    <a:pt x="3622" y="14277"/>
                    <a:pt x="4394" y="14104"/>
                    <a:pt x="4394" y="14104"/>
                  </a:cubicBezTo>
                  <a:cubicBezTo>
                    <a:pt x="4394" y="14104"/>
                    <a:pt x="5085" y="13162"/>
                    <a:pt x="4394" y="12367"/>
                  </a:cubicBezTo>
                  <a:cubicBezTo>
                    <a:pt x="3725" y="11593"/>
                    <a:pt x="3306" y="9019"/>
                    <a:pt x="3306" y="7680"/>
                  </a:cubicBezTo>
                  <a:cubicBezTo>
                    <a:pt x="3306" y="6320"/>
                    <a:pt x="3662" y="1822"/>
                    <a:pt x="3306" y="1194"/>
                  </a:cubicBezTo>
                  <a:cubicBezTo>
                    <a:pt x="2977" y="645"/>
                    <a:pt x="2776" y="1"/>
                    <a:pt x="18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58;p57">
              <a:extLst>
                <a:ext uri="{FF2B5EF4-FFF2-40B4-BE49-F238E27FC236}">
                  <a16:creationId xmlns:a16="http://schemas.microsoft.com/office/drawing/2014/main" id="{B4A411D5-C97F-4552-991A-C93EE3692287}"/>
                </a:ext>
              </a:extLst>
            </p:cNvPr>
            <p:cNvSpPr/>
            <p:nvPr/>
          </p:nvSpPr>
          <p:spPr>
            <a:xfrm>
              <a:off x="5482475" y="2497425"/>
              <a:ext cx="105250" cy="246925"/>
            </a:xfrm>
            <a:custGeom>
              <a:avLst/>
              <a:gdLst/>
              <a:ahLst/>
              <a:cxnLst/>
              <a:rect l="l" t="t" r="r" b="b"/>
              <a:pathLst>
                <a:path w="4210" h="9877" extrusionOk="0">
                  <a:moveTo>
                    <a:pt x="1327" y="1"/>
                  </a:moveTo>
                  <a:cubicBezTo>
                    <a:pt x="662" y="1"/>
                    <a:pt x="1" y="154"/>
                    <a:pt x="25" y="604"/>
                  </a:cubicBezTo>
                  <a:cubicBezTo>
                    <a:pt x="67" y="1357"/>
                    <a:pt x="1155" y="2926"/>
                    <a:pt x="967" y="4391"/>
                  </a:cubicBezTo>
                  <a:cubicBezTo>
                    <a:pt x="799" y="5856"/>
                    <a:pt x="234" y="8764"/>
                    <a:pt x="737" y="9601"/>
                  </a:cubicBezTo>
                  <a:cubicBezTo>
                    <a:pt x="853" y="9803"/>
                    <a:pt x="1065" y="9877"/>
                    <a:pt x="1323" y="9877"/>
                  </a:cubicBezTo>
                  <a:cubicBezTo>
                    <a:pt x="2036" y="9877"/>
                    <a:pt x="3101" y="9313"/>
                    <a:pt x="3470" y="9313"/>
                  </a:cubicBezTo>
                  <a:cubicBezTo>
                    <a:pt x="3522" y="9313"/>
                    <a:pt x="3561" y="9324"/>
                    <a:pt x="3582" y="9350"/>
                  </a:cubicBezTo>
                  <a:cubicBezTo>
                    <a:pt x="3582" y="9350"/>
                    <a:pt x="4210" y="7655"/>
                    <a:pt x="3582" y="7007"/>
                  </a:cubicBezTo>
                  <a:cubicBezTo>
                    <a:pt x="2954" y="6316"/>
                    <a:pt x="2703" y="3701"/>
                    <a:pt x="2808" y="2341"/>
                  </a:cubicBezTo>
                  <a:cubicBezTo>
                    <a:pt x="2913" y="981"/>
                    <a:pt x="3059" y="395"/>
                    <a:pt x="2515" y="185"/>
                  </a:cubicBezTo>
                  <a:cubicBezTo>
                    <a:pt x="2287" y="80"/>
                    <a:pt x="1806" y="1"/>
                    <a:pt x="13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9;p57">
              <a:extLst>
                <a:ext uri="{FF2B5EF4-FFF2-40B4-BE49-F238E27FC236}">
                  <a16:creationId xmlns:a16="http://schemas.microsoft.com/office/drawing/2014/main" id="{6CFB1A26-ADC1-48D8-B95A-0B3F8FD4365D}"/>
                </a:ext>
              </a:extLst>
            </p:cNvPr>
            <p:cNvSpPr/>
            <p:nvPr/>
          </p:nvSpPr>
          <p:spPr>
            <a:xfrm>
              <a:off x="5481525" y="2223650"/>
              <a:ext cx="91575" cy="269525"/>
            </a:xfrm>
            <a:custGeom>
              <a:avLst/>
              <a:gdLst/>
              <a:ahLst/>
              <a:cxnLst/>
              <a:rect l="l" t="t" r="r" b="b"/>
              <a:pathLst>
                <a:path w="3663" h="10781" extrusionOk="0">
                  <a:moveTo>
                    <a:pt x="461" y="10655"/>
                  </a:moveTo>
                  <a:cubicBezTo>
                    <a:pt x="461" y="10655"/>
                    <a:pt x="461" y="10655"/>
                    <a:pt x="461" y="10655"/>
                  </a:cubicBezTo>
                  <a:cubicBezTo>
                    <a:pt x="461" y="10655"/>
                    <a:pt x="461" y="10655"/>
                    <a:pt x="461" y="10655"/>
                  </a:cubicBezTo>
                  <a:close/>
                  <a:moveTo>
                    <a:pt x="1440" y="0"/>
                  </a:moveTo>
                  <a:cubicBezTo>
                    <a:pt x="1059" y="0"/>
                    <a:pt x="467" y="947"/>
                    <a:pt x="628" y="1972"/>
                  </a:cubicBezTo>
                  <a:cubicBezTo>
                    <a:pt x="775" y="3018"/>
                    <a:pt x="210" y="4294"/>
                    <a:pt x="586" y="5738"/>
                  </a:cubicBezTo>
                  <a:cubicBezTo>
                    <a:pt x="984" y="7182"/>
                    <a:pt x="1" y="9420"/>
                    <a:pt x="461" y="10655"/>
                  </a:cubicBezTo>
                  <a:lnTo>
                    <a:pt x="461" y="10655"/>
                  </a:lnTo>
                  <a:cubicBezTo>
                    <a:pt x="462" y="10637"/>
                    <a:pt x="1061" y="10404"/>
                    <a:pt x="1740" y="10404"/>
                  </a:cubicBezTo>
                  <a:cubicBezTo>
                    <a:pt x="2161" y="10404"/>
                    <a:pt x="2613" y="10494"/>
                    <a:pt x="2972" y="10781"/>
                  </a:cubicBezTo>
                  <a:cubicBezTo>
                    <a:pt x="2972" y="10781"/>
                    <a:pt x="3662" y="10153"/>
                    <a:pt x="2972" y="8981"/>
                  </a:cubicBezTo>
                  <a:cubicBezTo>
                    <a:pt x="2302" y="7830"/>
                    <a:pt x="2553" y="5424"/>
                    <a:pt x="2532" y="4629"/>
                  </a:cubicBezTo>
                  <a:cubicBezTo>
                    <a:pt x="2511" y="3855"/>
                    <a:pt x="2030" y="2767"/>
                    <a:pt x="1821" y="2307"/>
                  </a:cubicBezTo>
                  <a:cubicBezTo>
                    <a:pt x="1591" y="1867"/>
                    <a:pt x="1842" y="89"/>
                    <a:pt x="1486" y="5"/>
                  </a:cubicBezTo>
                  <a:cubicBezTo>
                    <a:pt x="1471" y="2"/>
                    <a:pt x="1455" y="0"/>
                    <a:pt x="14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60;p57">
              <a:extLst>
                <a:ext uri="{FF2B5EF4-FFF2-40B4-BE49-F238E27FC236}">
                  <a16:creationId xmlns:a16="http://schemas.microsoft.com/office/drawing/2014/main" id="{1B32653B-1444-4FDD-98FD-F2F7C4943C0D}"/>
                </a:ext>
              </a:extLst>
            </p:cNvPr>
            <p:cNvSpPr/>
            <p:nvPr/>
          </p:nvSpPr>
          <p:spPr>
            <a:xfrm>
              <a:off x="5619200" y="2775876"/>
              <a:ext cx="90950" cy="339875"/>
            </a:xfrm>
            <a:custGeom>
              <a:avLst/>
              <a:gdLst/>
              <a:ahLst/>
              <a:cxnLst/>
              <a:rect l="l" t="t" r="r" b="b"/>
              <a:pathLst>
                <a:path w="3638" h="13595" extrusionOk="0">
                  <a:moveTo>
                    <a:pt x="1299" y="1"/>
                  </a:moveTo>
                  <a:cubicBezTo>
                    <a:pt x="570" y="1"/>
                    <a:pt x="1" y="444"/>
                    <a:pt x="206" y="1413"/>
                  </a:cubicBezTo>
                  <a:cubicBezTo>
                    <a:pt x="519" y="2899"/>
                    <a:pt x="457" y="7272"/>
                    <a:pt x="394" y="8674"/>
                  </a:cubicBezTo>
                  <a:cubicBezTo>
                    <a:pt x="352" y="10117"/>
                    <a:pt x="143" y="12398"/>
                    <a:pt x="771" y="13110"/>
                  </a:cubicBezTo>
                  <a:cubicBezTo>
                    <a:pt x="1075" y="13504"/>
                    <a:pt x="1603" y="13595"/>
                    <a:pt x="2027" y="13595"/>
                  </a:cubicBezTo>
                  <a:cubicBezTo>
                    <a:pt x="2389" y="13595"/>
                    <a:pt x="2675" y="13528"/>
                    <a:pt x="2675" y="13528"/>
                  </a:cubicBezTo>
                  <a:cubicBezTo>
                    <a:pt x="2675" y="13528"/>
                    <a:pt x="3407" y="12796"/>
                    <a:pt x="2905" y="11582"/>
                  </a:cubicBezTo>
                  <a:cubicBezTo>
                    <a:pt x="2403" y="10389"/>
                    <a:pt x="2340" y="7146"/>
                    <a:pt x="2507" y="5933"/>
                  </a:cubicBezTo>
                  <a:cubicBezTo>
                    <a:pt x="2695" y="4740"/>
                    <a:pt x="3637" y="1037"/>
                    <a:pt x="2507" y="367"/>
                  </a:cubicBezTo>
                  <a:cubicBezTo>
                    <a:pt x="2121" y="127"/>
                    <a:pt x="1688" y="1"/>
                    <a:pt x="12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61;p57">
              <a:extLst>
                <a:ext uri="{FF2B5EF4-FFF2-40B4-BE49-F238E27FC236}">
                  <a16:creationId xmlns:a16="http://schemas.microsoft.com/office/drawing/2014/main" id="{40230E6B-F49F-4C7A-BB2D-3FC23B183434}"/>
                </a:ext>
              </a:extLst>
            </p:cNvPr>
            <p:cNvSpPr/>
            <p:nvPr/>
          </p:nvSpPr>
          <p:spPr>
            <a:xfrm>
              <a:off x="5620150" y="2538000"/>
              <a:ext cx="94175" cy="228550"/>
            </a:xfrm>
            <a:custGeom>
              <a:avLst/>
              <a:gdLst/>
              <a:ahLst/>
              <a:cxnLst/>
              <a:rect l="l" t="t" r="r" b="b"/>
              <a:pathLst>
                <a:path w="3767" h="9142" extrusionOk="0">
                  <a:moveTo>
                    <a:pt x="1467" y="1"/>
                  </a:moveTo>
                  <a:cubicBezTo>
                    <a:pt x="705" y="1"/>
                    <a:pt x="963" y="796"/>
                    <a:pt x="963" y="1764"/>
                  </a:cubicBezTo>
                  <a:cubicBezTo>
                    <a:pt x="963" y="2873"/>
                    <a:pt x="1046" y="5823"/>
                    <a:pt x="523" y="7183"/>
                  </a:cubicBezTo>
                  <a:cubicBezTo>
                    <a:pt x="0" y="8543"/>
                    <a:pt x="272" y="8815"/>
                    <a:pt x="753" y="9024"/>
                  </a:cubicBezTo>
                  <a:cubicBezTo>
                    <a:pt x="909" y="9113"/>
                    <a:pt x="1176" y="9142"/>
                    <a:pt x="1456" y="9142"/>
                  </a:cubicBezTo>
                  <a:cubicBezTo>
                    <a:pt x="1971" y="9142"/>
                    <a:pt x="2532" y="9045"/>
                    <a:pt x="2532" y="9045"/>
                  </a:cubicBezTo>
                  <a:cubicBezTo>
                    <a:pt x="2532" y="9045"/>
                    <a:pt x="3766" y="8334"/>
                    <a:pt x="3034" y="6890"/>
                  </a:cubicBezTo>
                  <a:cubicBezTo>
                    <a:pt x="2302" y="5467"/>
                    <a:pt x="2783" y="2245"/>
                    <a:pt x="3034" y="1387"/>
                  </a:cubicBezTo>
                  <a:cubicBezTo>
                    <a:pt x="3264" y="508"/>
                    <a:pt x="2825" y="236"/>
                    <a:pt x="1737" y="27"/>
                  </a:cubicBezTo>
                  <a:cubicBezTo>
                    <a:pt x="1635" y="9"/>
                    <a:pt x="1546" y="1"/>
                    <a:pt x="14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2;p57">
              <a:extLst>
                <a:ext uri="{FF2B5EF4-FFF2-40B4-BE49-F238E27FC236}">
                  <a16:creationId xmlns:a16="http://schemas.microsoft.com/office/drawing/2014/main" id="{FECD3FF5-E505-43C7-B899-C0464254627D}"/>
                </a:ext>
              </a:extLst>
            </p:cNvPr>
            <p:cNvSpPr/>
            <p:nvPr/>
          </p:nvSpPr>
          <p:spPr>
            <a:xfrm>
              <a:off x="5631125" y="2269800"/>
              <a:ext cx="88950" cy="271500"/>
            </a:xfrm>
            <a:custGeom>
              <a:avLst/>
              <a:gdLst/>
              <a:ahLst/>
              <a:cxnLst/>
              <a:rect l="l" t="t" r="r" b="b"/>
              <a:pathLst>
                <a:path w="3558" h="10860" extrusionOk="0">
                  <a:moveTo>
                    <a:pt x="1340" y="0"/>
                  </a:moveTo>
                  <a:cubicBezTo>
                    <a:pt x="1340" y="0"/>
                    <a:pt x="545" y="837"/>
                    <a:pt x="754" y="1737"/>
                  </a:cubicBezTo>
                  <a:cubicBezTo>
                    <a:pt x="984" y="2699"/>
                    <a:pt x="84" y="3139"/>
                    <a:pt x="503" y="4332"/>
                  </a:cubicBezTo>
                  <a:cubicBezTo>
                    <a:pt x="921" y="5545"/>
                    <a:pt x="754" y="7345"/>
                    <a:pt x="398" y="9102"/>
                  </a:cubicBezTo>
                  <a:cubicBezTo>
                    <a:pt x="1" y="10860"/>
                    <a:pt x="858" y="10504"/>
                    <a:pt x="2616" y="10588"/>
                  </a:cubicBezTo>
                  <a:cubicBezTo>
                    <a:pt x="2616" y="10588"/>
                    <a:pt x="3558" y="9813"/>
                    <a:pt x="2846" y="8767"/>
                  </a:cubicBezTo>
                  <a:cubicBezTo>
                    <a:pt x="2135" y="7721"/>
                    <a:pt x="2742" y="6068"/>
                    <a:pt x="2616" y="5064"/>
                  </a:cubicBezTo>
                  <a:cubicBezTo>
                    <a:pt x="2490" y="4101"/>
                    <a:pt x="1654" y="2637"/>
                    <a:pt x="1695" y="1967"/>
                  </a:cubicBezTo>
                  <a:cubicBezTo>
                    <a:pt x="1716" y="1277"/>
                    <a:pt x="1674" y="482"/>
                    <a:pt x="13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63;p57">
              <a:extLst>
                <a:ext uri="{FF2B5EF4-FFF2-40B4-BE49-F238E27FC236}">
                  <a16:creationId xmlns:a16="http://schemas.microsoft.com/office/drawing/2014/main" id="{9B0E66B4-D58F-4C8F-BBBB-AA422FFC55D6}"/>
                </a:ext>
              </a:extLst>
            </p:cNvPr>
            <p:cNvSpPr/>
            <p:nvPr/>
          </p:nvSpPr>
          <p:spPr>
            <a:xfrm>
              <a:off x="5691800" y="2810850"/>
              <a:ext cx="138650" cy="336200"/>
            </a:xfrm>
            <a:custGeom>
              <a:avLst/>
              <a:gdLst/>
              <a:ahLst/>
              <a:cxnLst/>
              <a:rect l="l" t="t" r="r" b="b"/>
              <a:pathLst>
                <a:path w="5546" h="13448" extrusionOk="0">
                  <a:moveTo>
                    <a:pt x="3186" y="0"/>
                  </a:moveTo>
                  <a:cubicBezTo>
                    <a:pt x="2426" y="0"/>
                    <a:pt x="2219" y="852"/>
                    <a:pt x="2219" y="2546"/>
                  </a:cubicBezTo>
                  <a:cubicBezTo>
                    <a:pt x="2219" y="4764"/>
                    <a:pt x="1863" y="8488"/>
                    <a:pt x="1382" y="9200"/>
                  </a:cubicBezTo>
                  <a:cubicBezTo>
                    <a:pt x="942" y="9890"/>
                    <a:pt x="1" y="11648"/>
                    <a:pt x="398" y="12464"/>
                  </a:cubicBezTo>
                  <a:cubicBezTo>
                    <a:pt x="796" y="13238"/>
                    <a:pt x="1905" y="13447"/>
                    <a:pt x="1905" y="13447"/>
                  </a:cubicBezTo>
                  <a:cubicBezTo>
                    <a:pt x="1905" y="13447"/>
                    <a:pt x="3348" y="13301"/>
                    <a:pt x="3223" y="11229"/>
                  </a:cubicBezTo>
                  <a:cubicBezTo>
                    <a:pt x="3118" y="9158"/>
                    <a:pt x="3641" y="4345"/>
                    <a:pt x="4060" y="3446"/>
                  </a:cubicBezTo>
                  <a:cubicBezTo>
                    <a:pt x="4478" y="2483"/>
                    <a:pt x="5545" y="914"/>
                    <a:pt x="4060" y="244"/>
                  </a:cubicBezTo>
                  <a:cubicBezTo>
                    <a:pt x="3709" y="81"/>
                    <a:pt x="3421" y="0"/>
                    <a:pt x="31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4;p57">
              <a:extLst>
                <a:ext uri="{FF2B5EF4-FFF2-40B4-BE49-F238E27FC236}">
                  <a16:creationId xmlns:a16="http://schemas.microsoft.com/office/drawing/2014/main" id="{A339702E-DCFE-4E43-8E94-210CE7EFC086}"/>
                </a:ext>
              </a:extLst>
            </p:cNvPr>
            <p:cNvSpPr/>
            <p:nvPr/>
          </p:nvSpPr>
          <p:spPr>
            <a:xfrm>
              <a:off x="5757725" y="2630875"/>
              <a:ext cx="93125" cy="188725"/>
            </a:xfrm>
            <a:custGeom>
              <a:avLst/>
              <a:gdLst/>
              <a:ahLst/>
              <a:cxnLst/>
              <a:rect l="l" t="t" r="r" b="b"/>
              <a:pathLst>
                <a:path w="3725" h="7549" extrusionOk="0">
                  <a:moveTo>
                    <a:pt x="1770" y="1"/>
                  </a:moveTo>
                  <a:cubicBezTo>
                    <a:pt x="1639" y="1"/>
                    <a:pt x="1554" y="88"/>
                    <a:pt x="1548" y="308"/>
                  </a:cubicBezTo>
                  <a:cubicBezTo>
                    <a:pt x="1528" y="1083"/>
                    <a:pt x="1716" y="2108"/>
                    <a:pt x="942" y="3154"/>
                  </a:cubicBezTo>
                  <a:cubicBezTo>
                    <a:pt x="188" y="4200"/>
                    <a:pt x="0" y="6481"/>
                    <a:pt x="314" y="6837"/>
                  </a:cubicBezTo>
                  <a:cubicBezTo>
                    <a:pt x="607" y="7213"/>
                    <a:pt x="2364" y="7548"/>
                    <a:pt x="2364" y="7548"/>
                  </a:cubicBezTo>
                  <a:cubicBezTo>
                    <a:pt x="2364" y="7548"/>
                    <a:pt x="2888" y="6606"/>
                    <a:pt x="2595" y="4828"/>
                  </a:cubicBezTo>
                  <a:cubicBezTo>
                    <a:pt x="2302" y="3049"/>
                    <a:pt x="3724" y="1606"/>
                    <a:pt x="3201" y="1041"/>
                  </a:cubicBezTo>
                  <a:cubicBezTo>
                    <a:pt x="2819" y="644"/>
                    <a:pt x="2125" y="1"/>
                    <a:pt x="17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65;p57">
              <a:extLst>
                <a:ext uri="{FF2B5EF4-FFF2-40B4-BE49-F238E27FC236}">
                  <a16:creationId xmlns:a16="http://schemas.microsoft.com/office/drawing/2014/main" id="{C2420BA2-0397-4F2B-BB2C-022F102CD9DA}"/>
                </a:ext>
              </a:extLst>
            </p:cNvPr>
            <p:cNvSpPr/>
            <p:nvPr/>
          </p:nvSpPr>
          <p:spPr>
            <a:xfrm>
              <a:off x="5798525" y="2436275"/>
              <a:ext cx="77950" cy="205475"/>
            </a:xfrm>
            <a:custGeom>
              <a:avLst/>
              <a:gdLst/>
              <a:ahLst/>
              <a:cxnLst/>
              <a:rect l="l" t="t" r="r" b="b"/>
              <a:pathLst>
                <a:path w="3118" h="8219" extrusionOk="0">
                  <a:moveTo>
                    <a:pt x="1911" y="1"/>
                  </a:moveTo>
                  <a:cubicBezTo>
                    <a:pt x="1545" y="1"/>
                    <a:pt x="1453" y="1025"/>
                    <a:pt x="1360" y="1690"/>
                  </a:cubicBezTo>
                  <a:cubicBezTo>
                    <a:pt x="1256" y="2380"/>
                    <a:pt x="942" y="2652"/>
                    <a:pt x="1067" y="3029"/>
                  </a:cubicBezTo>
                  <a:cubicBezTo>
                    <a:pt x="1088" y="3134"/>
                    <a:pt x="1235" y="3280"/>
                    <a:pt x="1381" y="3385"/>
                  </a:cubicBezTo>
                  <a:cubicBezTo>
                    <a:pt x="1067" y="3406"/>
                    <a:pt x="858" y="3552"/>
                    <a:pt x="858" y="3950"/>
                  </a:cubicBezTo>
                  <a:cubicBezTo>
                    <a:pt x="879" y="4849"/>
                    <a:pt x="1088" y="5644"/>
                    <a:pt x="544" y="6460"/>
                  </a:cubicBezTo>
                  <a:cubicBezTo>
                    <a:pt x="0" y="7297"/>
                    <a:pt x="753" y="7925"/>
                    <a:pt x="1674" y="8218"/>
                  </a:cubicBezTo>
                  <a:cubicBezTo>
                    <a:pt x="1674" y="8218"/>
                    <a:pt x="2427" y="7925"/>
                    <a:pt x="2197" y="6523"/>
                  </a:cubicBezTo>
                  <a:cubicBezTo>
                    <a:pt x="1967" y="5142"/>
                    <a:pt x="3118" y="3950"/>
                    <a:pt x="2616" y="3678"/>
                  </a:cubicBezTo>
                  <a:cubicBezTo>
                    <a:pt x="2553" y="3636"/>
                    <a:pt x="2490" y="3594"/>
                    <a:pt x="2406" y="3573"/>
                  </a:cubicBezTo>
                  <a:cubicBezTo>
                    <a:pt x="2532" y="3510"/>
                    <a:pt x="2637" y="3427"/>
                    <a:pt x="2720" y="3280"/>
                  </a:cubicBezTo>
                  <a:cubicBezTo>
                    <a:pt x="2720" y="3280"/>
                    <a:pt x="2741" y="2841"/>
                    <a:pt x="2532" y="2046"/>
                  </a:cubicBezTo>
                  <a:cubicBezTo>
                    <a:pt x="2323" y="1271"/>
                    <a:pt x="2553" y="393"/>
                    <a:pt x="2072" y="58"/>
                  </a:cubicBezTo>
                  <a:cubicBezTo>
                    <a:pt x="2013" y="19"/>
                    <a:pt x="1960" y="1"/>
                    <a:pt x="19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366;p57">
            <a:extLst>
              <a:ext uri="{FF2B5EF4-FFF2-40B4-BE49-F238E27FC236}">
                <a16:creationId xmlns:a16="http://schemas.microsoft.com/office/drawing/2014/main" id="{A339CA4C-1714-4DC6-BC3E-A23FB64B4668}"/>
              </a:ext>
            </a:extLst>
          </p:cNvPr>
          <p:cNvSpPr/>
          <p:nvPr/>
        </p:nvSpPr>
        <p:spPr>
          <a:xfrm>
            <a:off x="3916031" y="343953"/>
            <a:ext cx="655969" cy="645854"/>
          </a:xfrm>
          <a:custGeom>
            <a:avLst/>
            <a:gdLst/>
            <a:ahLst/>
            <a:cxnLst/>
            <a:rect l="l" t="t" r="r" b="b"/>
            <a:pathLst>
              <a:path w="34308" h="33779" extrusionOk="0">
                <a:moveTo>
                  <a:pt x="19516" y="3299"/>
                </a:moveTo>
                <a:cubicBezTo>
                  <a:pt x="18537" y="9827"/>
                  <a:pt x="17723" y="16420"/>
                  <a:pt x="17723" y="23021"/>
                </a:cubicBezTo>
                <a:cubicBezTo>
                  <a:pt x="17723" y="24581"/>
                  <a:pt x="17508" y="27504"/>
                  <a:pt x="19068" y="27504"/>
                </a:cubicBezTo>
                <a:cubicBezTo>
                  <a:pt x="22145" y="27504"/>
                  <a:pt x="26110" y="21142"/>
                  <a:pt x="23550" y="19435"/>
                </a:cubicBezTo>
                <a:cubicBezTo>
                  <a:pt x="22548" y="18767"/>
                  <a:pt x="18759" y="19884"/>
                  <a:pt x="19964" y="19884"/>
                </a:cubicBezTo>
                <a:cubicBezTo>
                  <a:pt x="22941" y="19884"/>
                  <a:pt x="24893" y="13328"/>
                  <a:pt x="22653" y="11367"/>
                </a:cubicBezTo>
                <a:cubicBezTo>
                  <a:pt x="17027" y="6444"/>
                  <a:pt x="3952" y="3980"/>
                  <a:pt x="242" y="10471"/>
                </a:cubicBezTo>
                <a:cubicBezTo>
                  <a:pt x="-1286" y="13145"/>
                  <a:pt x="6126" y="12712"/>
                  <a:pt x="9206" y="12712"/>
                </a:cubicBezTo>
                <a:cubicBezTo>
                  <a:pt x="11467" y="12712"/>
                  <a:pt x="15930" y="14076"/>
                  <a:pt x="15930" y="11815"/>
                </a:cubicBezTo>
                <a:cubicBezTo>
                  <a:pt x="15930" y="7162"/>
                  <a:pt x="1553" y="18968"/>
                  <a:pt x="5621" y="21228"/>
                </a:cubicBezTo>
                <a:cubicBezTo>
                  <a:pt x="10469" y="23921"/>
                  <a:pt x="18283" y="23806"/>
                  <a:pt x="22205" y="19884"/>
                </a:cubicBezTo>
                <a:cubicBezTo>
                  <a:pt x="25616" y="16473"/>
                  <a:pt x="27861" y="10530"/>
                  <a:pt x="26239" y="5988"/>
                </a:cubicBezTo>
                <a:cubicBezTo>
                  <a:pt x="24586" y="1360"/>
                  <a:pt x="16433" y="-1668"/>
                  <a:pt x="12344" y="1058"/>
                </a:cubicBezTo>
                <a:cubicBezTo>
                  <a:pt x="8150" y="3854"/>
                  <a:pt x="22121" y="4696"/>
                  <a:pt x="27136" y="4195"/>
                </a:cubicBezTo>
                <a:cubicBezTo>
                  <a:pt x="29533" y="3955"/>
                  <a:pt x="34308" y="890"/>
                  <a:pt x="34308" y="3299"/>
                </a:cubicBezTo>
                <a:cubicBezTo>
                  <a:pt x="34308" y="10602"/>
                  <a:pt x="25229" y="15139"/>
                  <a:pt x="23102" y="22125"/>
                </a:cubicBezTo>
                <a:cubicBezTo>
                  <a:pt x="22110" y="25384"/>
                  <a:pt x="22465" y="31246"/>
                  <a:pt x="25791" y="31986"/>
                </a:cubicBezTo>
                <a:cubicBezTo>
                  <a:pt x="27104" y="32278"/>
                  <a:pt x="31170" y="31986"/>
                  <a:pt x="29825" y="31986"/>
                </a:cubicBezTo>
                <a:cubicBezTo>
                  <a:pt x="28489" y="31986"/>
                  <a:pt x="26837" y="32584"/>
                  <a:pt x="26239" y="3377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Google Shape;1368;p57">
            <a:extLst>
              <a:ext uri="{FF2B5EF4-FFF2-40B4-BE49-F238E27FC236}">
                <a16:creationId xmlns:a16="http://schemas.microsoft.com/office/drawing/2014/main" id="{45A433CA-5008-4679-9DBC-8C4DDA0A6DDD}"/>
              </a:ext>
            </a:extLst>
          </p:cNvPr>
          <p:cNvSpPr/>
          <p:nvPr/>
        </p:nvSpPr>
        <p:spPr>
          <a:xfrm>
            <a:off x="2740627" y="2837347"/>
            <a:ext cx="3186311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Google Shape;1649;p68">
            <a:extLst>
              <a:ext uri="{FF2B5EF4-FFF2-40B4-BE49-F238E27FC236}">
                <a16:creationId xmlns:a16="http://schemas.microsoft.com/office/drawing/2014/main" id="{C5BD9849-4455-483C-913A-C51061B250FE}"/>
              </a:ext>
            </a:extLst>
          </p:cNvPr>
          <p:cNvSpPr txBox="1">
            <a:spLocks/>
          </p:cNvSpPr>
          <p:nvPr/>
        </p:nvSpPr>
        <p:spPr>
          <a:xfrm>
            <a:off x="1622984" y="2160047"/>
            <a:ext cx="53547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 i="0" u="none" strike="noStrike" cap="none">
                <a:solidFill>
                  <a:schemeClr val="dk1"/>
                </a:solidFill>
                <a:latin typeface="McLaren"/>
                <a:ea typeface="McLaren"/>
                <a:cs typeface="McLaren"/>
                <a:sym typeface="McLar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n-ID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4164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36"/>
          <p:cNvGrpSpPr/>
          <p:nvPr/>
        </p:nvGrpSpPr>
        <p:grpSpPr>
          <a:xfrm>
            <a:off x="955798" y="1759054"/>
            <a:ext cx="7376097" cy="2778106"/>
            <a:chOff x="1076775" y="705125"/>
            <a:chExt cx="2144900" cy="1304275"/>
          </a:xfrm>
        </p:grpSpPr>
        <p:sp>
          <p:nvSpPr>
            <p:cNvPr id="763" name="Google Shape;763;p36"/>
            <p:cNvSpPr/>
            <p:nvPr/>
          </p:nvSpPr>
          <p:spPr>
            <a:xfrm>
              <a:off x="1080950" y="705125"/>
              <a:ext cx="2140725" cy="1304275"/>
            </a:xfrm>
            <a:custGeom>
              <a:avLst/>
              <a:gdLst/>
              <a:ahLst/>
              <a:cxnLst/>
              <a:rect l="l" t="t" r="r" b="b"/>
              <a:pathLst>
                <a:path w="85629" h="52171" extrusionOk="0">
                  <a:moveTo>
                    <a:pt x="0" y="0"/>
                  </a:moveTo>
                  <a:lnTo>
                    <a:pt x="0" y="52171"/>
                  </a:lnTo>
                  <a:lnTo>
                    <a:pt x="4503" y="51237"/>
                  </a:lnTo>
                  <a:lnTo>
                    <a:pt x="7872" y="51237"/>
                  </a:lnTo>
                  <a:lnTo>
                    <a:pt x="11242" y="49536"/>
                  </a:lnTo>
                  <a:cubicBezTo>
                    <a:pt x="11242" y="49536"/>
                    <a:pt x="13510" y="48935"/>
                    <a:pt x="16345" y="48935"/>
                  </a:cubicBezTo>
                  <a:cubicBezTo>
                    <a:pt x="19181" y="48935"/>
                    <a:pt x="23117" y="50069"/>
                    <a:pt x="23117" y="50069"/>
                  </a:cubicBezTo>
                  <a:lnTo>
                    <a:pt x="25352" y="50069"/>
                  </a:lnTo>
                  <a:lnTo>
                    <a:pt x="29321" y="48368"/>
                  </a:lnTo>
                  <a:lnTo>
                    <a:pt x="38328" y="46100"/>
                  </a:lnTo>
                  <a:lnTo>
                    <a:pt x="45066" y="47234"/>
                  </a:lnTo>
                  <a:lnTo>
                    <a:pt x="56340" y="41029"/>
                  </a:lnTo>
                  <a:lnTo>
                    <a:pt x="63079" y="41029"/>
                  </a:lnTo>
                  <a:lnTo>
                    <a:pt x="68182" y="39895"/>
                  </a:lnTo>
                  <a:lnTo>
                    <a:pt x="70417" y="36526"/>
                  </a:lnTo>
                  <a:lnTo>
                    <a:pt x="75521" y="37093"/>
                  </a:lnTo>
                  <a:lnTo>
                    <a:pt x="80024" y="37694"/>
                  </a:lnTo>
                  <a:lnTo>
                    <a:pt x="81125" y="36560"/>
                  </a:lnTo>
                  <a:lnTo>
                    <a:pt x="85628" y="36560"/>
                  </a:lnTo>
                  <a:lnTo>
                    <a:pt x="85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dist="47625" dir="30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1076775" y="1559050"/>
              <a:ext cx="2143225" cy="450350"/>
            </a:xfrm>
            <a:custGeom>
              <a:avLst/>
              <a:gdLst/>
              <a:ahLst/>
              <a:cxnLst/>
              <a:rect l="l" t="t" r="r" b="b"/>
              <a:pathLst>
                <a:path w="85729" h="18014" extrusionOk="0">
                  <a:moveTo>
                    <a:pt x="85662" y="1"/>
                  </a:moveTo>
                  <a:cubicBezTo>
                    <a:pt x="85662" y="1"/>
                    <a:pt x="85228" y="168"/>
                    <a:pt x="84661" y="168"/>
                  </a:cubicBezTo>
                  <a:lnTo>
                    <a:pt x="83527" y="168"/>
                  </a:lnTo>
                  <a:cubicBezTo>
                    <a:pt x="82926" y="168"/>
                    <a:pt x="83527" y="735"/>
                    <a:pt x="83527" y="735"/>
                  </a:cubicBezTo>
                  <a:lnTo>
                    <a:pt x="81258" y="1335"/>
                  </a:lnTo>
                  <a:lnTo>
                    <a:pt x="69417" y="1335"/>
                  </a:lnTo>
                  <a:lnTo>
                    <a:pt x="67182" y="2469"/>
                  </a:lnTo>
                  <a:cubicBezTo>
                    <a:pt x="67182" y="2469"/>
                    <a:pt x="66048" y="3036"/>
                    <a:pt x="66048" y="3570"/>
                  </a:cubicBezTo>
                  <a:cubicBezTo>
                    <a:pt x="66048" y="4170"/>
                    <a:pt x="64346" y="4704"/>
                    <a:pt x="63813" y="4704"/>
                  </a:cubicBezTo>
                  <a:lnTo>
                    <a:pt x="61544" y="4704"/>
                  </a:lnTo>
                  <a:cubicBezTo>
                    <a:pt x="61544" y="4704"/>
                    <a:pt x="60410" y="5271"/>
                    <a:pt x="59309" y="5838"/>
                  </a:cubicBezTo>
                  <a:cubicBezTo>
                    <a:pt x="58931" y="6027"/>
                    <a:pt x="58679" y="6090"/>
                    <a:pt x="58511" y="6090"/>
                  </a:cubicBezTo>
                  <a:cubicBezTo>
                    <a:pt x="58175" y="6090"/>
                    <a:pt x="58175" y="5838"/>
                    <a:pt x="58175" y="5838"/>
                  </a:cubicBezTo>
                  <a:lnTo>
                    <a:pt x="56474" y="6405"/>
                  </a:lnTo>
                  <a:lnTo>
                    <a:pt x="54206" y="5838"/>
                  </a:lnTo>
                  <a:lnTo>
                    <a:pt x="51971" y="6939"/>
                  </a:lnTo>
                  <a:lnTo>
                    <a:pt x="50837" y="6939"/>
                  </a:lnTo>
                  <a:lnTo>
                    <a:pt x="49703" y="8073"/>
                  </a:lnTo>
                  <a:lnTo>
                    <a:pt x="48035" y="8073"/>
                  </a:lnTo>
                  <a:lnTo>
                    <a:pt x="45800" y="8674"/>
                  </a:lnTo>
                  <a:lnTo>
                    <a:pt x="45800" y="9774"/>
                  </a:lnTo>
                  <a:lnTo>
                    <a:pt x="44666" y="10375"/>
                  </a:lnTo>
                  <a:lnTo>
                    <a:pt x="42397" y="11509"/>
                  </a:lnTo>
                  <a:cubicBezTo>
                    <a:pt x="42397" y="11509"/>
                    <a:pt x="40696" y="11509"/>
                    <a:pt x="39028" y="10909"/>
                  </a:cubicBezTo>
                  <a:cubicBezTo>
                    <a:pt x="38461" y="10720"/>
                    <a:pt x="38272" y="10657"/>
                    <a:pt x="38230" y="10657"/>
                  </a:cubicBezTo>
                  <a:cubicBezTo>
                    <a:pt x="38146" y="10657"/>
                    <a:pt x="38650" y="10909"/>
                    <a:pt x="37894" y="10909"/>
                  </a:cubicBezTo>
                  <a:cubicBezTo>
                    <a:pt x="36793" y="10909"/>
                    <a:pt x="36793" y="11509"/>
                    <a:pt x="36793" y="11509"/>
                  </a:cubicBezTo>
                  <a:lnTo>
                    <a:pt x="35659" y="12076"/>
                  </a:lnTo>
                  <a:lnTo>
                    <a:pt x="35125" y="12076"/>
                  </a:lnTo>
                  <a:lnTo>
                    <a:pt x="33391" y="11509"/>
                  </a:lnTo>
                  <a:lnTo>
                    <a:pt x="30956" y="12210"/>
                  </a:lnTo>
                  <a:lnTo>
                    <a:pt x="29455" y="13177"/>
                  </a:lnTo>
                  <a:lnTo>
                    <a:pt x="27720" y="13177"/>
                  </a:lnTo>
                  <a:lnTo>
                    <a:pt x="24885" y="13744"/>
                  </a:lnTo>
                  <a:lnTo>
                    <a:pt x="23784" y="14878"/>
                  </a:lnTo>
                  <a:lnTo>
                    <a:pt x="22049" y="14878"/>
                  </a:lnTo>
                  <a:lnTo>
                    <a:pt x="20949" y="14311"/>
                  </a:lnTo>
                  <a:cubicBezTo>
                    <a:pt x="20949" y="14311"/>
                    <a:pt x="18680" y="14311"/>
                    <a:pt x="15845" y="13711"/>
                  </a:cubicBezTo>
                  <a:cubicBezTo>
                    <a:pt x="14900" y="13510"/>
                    <a:pt x="14337" y="13444"/>
                    <a:pt x="14005" y="13444"/>
                  </a:cubicBezTo>
                  <a:cubicBezTo>
                    <a:pt x="13343" y="13444"/>
                    <a:pt x="13610" y="13711"/>
                    <a:pt x="13610" y="13711"/>
                  </a:cubicBezTo>
                  <a:cubicBezTo>
                    <a:pt x="13610" y="13711"/>
                    <a:pt x="13010" y="14311"/>
                    <a:pt x="12476" y="14311"/>
                  </a:cubicBezTo>
                  <a:lnTo>
                    <a:pt x="8506" y="14311"/>
                  </a:lnTo>
                  <a:lnTo>
                    <a:pt x="6805" y="15412"/>
                  </a:lnTo>
                  <a:lnTo>
                    <a:pt x="1135" y="15412"/>
                  </a:lnTo>
                  <a:lnTo>
                    <a:pt x="0" y="15145"/>
                  </a:lnTo>
                  <a:lnTo>
                    <a:pt x="0" y="18014"/>
                  </a:lnTo>
                  <a:lnTo>
                    <a:pt x="4504" y="17080"/>
                  </a:lnTo>
                  <a:lnTo>
                    <a:pt x="7873" y="17080"/>
                  </a:lnTo>
                  <a:lnTo>
                    <a:pt x="11275" y="15379"/>
                  </a:lnTo>
                  <a:cubicBezTo>
                    <a:pt x="11275" y="15379"/>
                    <a:pt x="13510" y="14811"/>
                    <a:pt x="16345" y="14811"/>
                  </a:cubicBezTo>
                  <a:cubicBezTo>
                    <a:pt x="19181" y="14811"/>
                    <a:pt x="23117" y="15912"/>
                    <a:pt x="23117" y="15912"/>
                  </a:cubicBezTo>
                  <a:lnTo>
                    <a:pt x="25352" y="15912"/>
                  </a:lnTo>
                  <a:lnTo>
                    <a:pt x="29321" y="14211"/>
                  </a:lnTo>
                  <a:lnTo>
                    <a:pt x="37794" y="12510"/>
                  </a:lnTo>
                  <a:cubicBezTo>
                    <a:pt x="37794" y="12510"/>
                    <a:pt x="41163" y="12510"/>
                    <a:pt x="42297" y="13077"/>
                  </a:cubicBezTo>
                  <a:cubicBezTo>
                    <a:pt x="42497" y="13188"/>
                    <a:pt x="42879" y="13225"/>
                    <a:pt x="43299" y="13225"/>
                  </a:cubicBezTo>
                  <a:cubicBezTo>
                    <a:pt x="44139" y="13225"/>
                    <a:pt x="45133" y="13077"/>
                    <a:pt x="45133" y="13077"/>
                  </a:cubicBezTo>
                  <a:cubicBezTo>
                    <a:pt x="45133" y="13077"/>
                    <a:pt x="49636" y="11376"/>
                    <a:pt x="51204" y="9741"/>
                  </a:cubicBezTo>
                  <a:cubicBezTo>
                    <a:pt x="51337" y="9574"/>
                    <a:pt x="51971" y="9341"/>
                    <a:pt x="51971" y="9341"/>
                  </a:cubicBezTo>
                  <a:lnTo>
                    <a:pt x="53572" y="9174"/>
                  </a:lnTo>
                  <a:lnTo>
                    <a:pt x="56407" y="6906"/>
                  </a:lnTo>
                  <a:lnTo>
                    <a:pt x="63179" y="6906"/>
                  </a:lnTo>
                  <a:lnTo>
                    <a:pt x="68249" y="5805"/>
                  </a:lnTo>
                  <a:lnTo>
                    <a:pt x="70517" y="2403"/>
                  </a:lnTo>
                  <a:lnTo>
                    <a:pt x="75588" y="3003"/>
                  </a:lnTo>
                  <a:lnTo>
                    <a:pt x="80091" y="3570"/>
                  </a:lnTo>
                  <a:lnTo>
                    <a:pt x="81225" y="2469"/>
                  </a:lnTo>
                  <a:lnTo>
                    <a:pt x="85728" y="2469"/>
                  </a:lnTo>
                  <a:lnTo>
                    <a:pt x="85728" y="168"/>
                  </a:lnTo>
                  <a:lnTo>
                    <a:pt x="85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/>
          <p:nvPr/>
        </p:nvSpPr>
        <p:spPr>
          <a:xfrm rot="1800096">
            <a:off x="7839572" y="1762075"/>
            <a:ext cx="680590" cy="219345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4392700" y="413204"/>
            <a:ext cx="3731575" cy="1032350"/>
          </a:xfrm>
          <a:custGeom>
            <a:avLst/>
            <a:gdLst/>
            <a:ahLst/>
            <a:cxnLst/>
            <a:rect l="l" t="t" r="r" b="b"/>
            <a:pathLst>
              <a:path w="149263" h="41294" extrusionOk="0">
                <a:moveTo>
                  <a:pt x="149263" y="13952"/>
                </a:moveTo>
                <a:cubicBezTo>
                  <a:pt x="149263" y="-670"/>
                  <a:pt x="117160" y="-4279"/>
                  <a:pt x="106232" y="5436"/>
                </a:cubicBezTo>
                <a:cubicBezTo>
                  <a:pt x="100951" y="10131"/>
                  <a:pt x="100424" y="19042"/>
                  <a:pt x="101301" y="26054"/>
                </a:cubicBezTo>
                <a:cubicBezTo>
                  <a:pt x="101600" y="28445"/>
                  <a:pt x="102810" y="33085"/>
                  <a:pt x="100405" y="33226"/>
                </a:cubicBezTo>
                <a:cubicBezTo>
                  <a:pt x="85827" y="34083"/>
                  <a:pt x="72920" y="23346"/>
                  <a:pt x="59167" y="18434"/>
                </a:cubicBezTo>
                <a:cubicBezTo>
                  <a:pt x="55919" y="17274"/>
                  <a:pt x="51551" y="15383"/>
                  <a:pt x="48858" y="17538"/>
                </a:cubicBezTo>
                <a:cubicBezTo>
                  <a:pt x="44761" y="20816"/>
                  <a:pt x="43828" y="27095"/>
                  <a:pt x="43479" y="32330"/>
                </a:cubicBezTo>
                <a:cubicBezTo>
                  <a:pt x="43320" y="34715"/>
                  <a:pt x="45169" y="37811"/>
                  <a:pt x="43479" y="39501"/>
                </a:cubicBezTo>
                <a:cubicBezTo>
                  <a:pt x="39559" y="43421"/>
                  <a:pt x="32722" y="36812"/>
                  <a:pt x="27343" y="35467"/>
                </a:cubicBezTo>
                <a:cubicBezTo>
                  <a:pt x="18302" y="33207"/>
                  <a:pt x="4168" y="32959"/>
                  <a:pt x="0" y="4129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77" name="Google Shape;777;p36"/>
          <p:cNvSpPr/>
          <p:nvPr/>
        </p:nvSpPr>
        <p:spPr>
          <a:xfrm rot="1800096">
            <a:off x="814297" y="4271100"/>
            <a:ext cx="680590" cy="219345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 rot="10800000" flipH="1">
            <a:off x="1798900" y="1892817"/>
            <a:ext cx="765238" cy="599813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9" name="Google Shape;779;p36"/>
          <p:cNvSpPr/>
          <p:nvPr/>
        </p:nvSpPr>
        <p:spPr>
          <a:xfrm rot="899819" flipH="1">
            <a:off x="4125606" y="1965684"/>
            <a:ext cx="891890" cy="454076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0" name="Google Shape;780;p36"/>
          <p:cNvSpPr/>
          <p:nvPr/>
        </p:nvSpPr>
        <p:spPr>
          <a:xfrm rot="10800000" flipH="1">
            <a:off x="6560876" y="1903284"/>
            <a:ext cx="860603" cy="574370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1" name="Google Shape;781;p36"/>
          <p:cNvSpPr/>
          <p:nvPr/>
        </p:nvSpPr>
        <p:spPr>
          <a:xfrm>
            <a:off x="2398799" y="965500"/>
            <a:ext cx="1820749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2" name="Google Shape;782;p36"/>
          <p:cNvSpPr/>
          <p:nvPr/>
        </p:nvSpPr>
        <p:spPr>
          <a:xfrm>
            <a:off x="7550027" y="4291758"/>
            <a:ext cx="680617" cy="245389"/>
          </a:xfrm>
          <a:custGeom>
            <a:avLst/>
            <a:gdLst/>
            <a:ahLst/>
            <a:cxnLst/>
            <a:rect l="l" t="t" r="r" b="b"/>
            <a:pathLst>
              <a:path w="368399" h="132822" extrusionOk="0">
                <a:moveTo>
                  <a:pt x="2580" y="66509"/>
                </a:moveTo>
                <a:cubicBezTo>
                  <a:pt x="-4044" y="84723"/>
                  <a:pt x="2873" y="108906"/>
                  <a:pt x="16119" y="123054"/>
                </a:cubicBezTo>
                <a:cubicBezTo>
                  <a:pt x="24980" y="132518"/>
                  <a:pt x="42476" y="135434"/>
                  <a:pt x="54347" y="130222"/>
                </a:cubicBezTo>
                <a:cubicBezTo>
                  <a:pt x="67699" y="124360"/>
                  <a:pt x="80217" y="114639"/>
                  <a:pt x="88062" y="102348"/>
                </a:cubicBezTo>
                <a:cubicBezTo>
                  <a:pt x="93861" y="93262"/>
                  <a:pt x="95050" y="81535"/>
                  <a:pt x="94964" y="70756"/>
                </a:cubicBezTo>
                <a:cubicBezTo>
                  <a:pt x="94876" y="59786"/>
                  <a:pt x="91265" y="49042"/>
                  <a:pt x="87796" y="38634"/>
                </a:cubicBezTo>
                <a:cubicBezTo>
                  <a:pt x="86422" y="34513"/>
                  <a:pt x="84939" y="27211"/>
                  <a:pt x="80629" y="27750"/>
                </a:cubicBezTo>
                <a:cubicBezTo>
                  <a:pt x="67506" y="29390"/>
                  <a:pt x="69533" y="54145"/>
                  <a:pt x="73461" y="66774"/>
                </a:cubicBezTo>
                <a:cubicBezTo>
                  <a:pt x="80481" y="89342"/>
                  <a:pt x="104551" y="110564"/>
                  <a:pt x="128148" y="111904"/>
                </a:cubicBezTo>
                <a:cubicBezTo>
                  <a:pt x="135863" y="112342"/>
                  <a:pt x="144554" y="111261"/>
                  <a:pt x="150713" y="106595"/>
                </a:cubicBezTo>
                <a:cubicBezTo>
                  <a:pt x="163548" y="96872"/>
                  <a:pt x="169696" y="80072"/>
                  <a:pt x="175136" y="64916"/>
                </a:cubicBezTo>
                <a:cubicBezTo>
                  <a:pt x="178451" y="55680"/>
                  <a:pt x="180718" y="45348"/>
                  <a:pt x="178853" y="35714"/>
                </a:cubicBezTo>
                <a:cubicBezTo>
                  <a:pt x="177115" y="26737"/>
                  <a:pt x="166117" y="11817"/>
                  <a:pt x="158677" y="17131"/>
                </a:cubicBezTo>
                <a:cubicBezTo>
                  <a:pt x="148406" y="24467"/>
                  <a:pt x="147608" y="41675"/>
                  <a:pt x="150182" y="54032"/>
                </a:cubicBezTo>
                <a:cubicBezTo>
                  <a:pt x="154252" y="73576"/>
                  <a:pt x="174417" y="88918"/>
                  <a:pt x="193188" y="95711"/>
                </a:cubicBezTo>
                <a:cubicBezTo>
                  <a:pt x="202683" y="99147"/>
                  <a:pt x="213873" y="97576"/>
                  <a:pt x="223452" y="94383"/>
                </a:cubicBezTo>
                <a:cubicBezTo>
                  <a:pt x="232378" y="91407"/>
                  <a:pt x="241724" y="87123"/>
                  <a:pt x="247610" y="79782"/>
                </a:cubicBezTo>
                <a:cubicBezTo>
                  <a:pt x="257467" y="67489"/>
                  <a:pt x="263041" y="50938"/>
                  <a:pt x="263273" y="35183"/>
                </a:cubicBezTo>
                <a:cubicBezTo>
                  <a:pt x="263469" y="21859"/>
                  <a:pt x="255431" y="-4373"/>
                  <a:pt x="243097" y="672"/>
                </a:cubicBezTo>
                <a:cubicBezTo>
                  <a:pt x="239231" y="2253"/>
                  <a:pt x="236811" y="6744"/>
                  <a:pt x="235664" y="10760"/>
                </a:cubicBezTo>
                <a:cubicBezTo>
                  <a:pt x="229006" y="34066"/>
                  <a:pt x="243077" y="61984"/>
                  <a:pt x="260087" y="79252"/>
                </a:cubicBezTo>
                <a:cubicBezTo>
                  <a:pt x="267471" y="86748"/>
                  <a:pt x="279757" y="91082"/>
                  <a:pt x="290085" y="89074"/>
                </a:cubicBezTo>
                <a:cubicBezTo>
                  <a:pt x="311661" y="84878"/>
                  <a:pt x="334673" y="67786"/>
                  <a:pt x="340525" y="46599"/>
                </a:cubicBezTo>
                <a:cubicBezTo>
                  <a:pt x="343891" y="34412"/>
                  <a:pt x="338956" y="19541"/>
                  <a:pt x="330702" y="9964"/>
                </a:cubicBezTo>
                <a:cubicBezTo>
                  <a:pt x="327497" y="6246"/>
                  <a:pt x="323274" y="631"/>
                  <a:pt x="318491" y="1734"/>
                </a:cubicBezTo>
                <a:cubicBezTo>
                  <a:pt x="306501" y="4500"/>
                  <a:pt x="310489" y="28472"/>
                  <a:pt x="317429" y="38634"/>
                </a:cubicBezTo>
                <a:cubicBezTo>
                  <a:pt x="325934" y="51088"/>
                  <a:pt x="336862" y="62503"/>
                  <a:pt x="349816" y="70226"/>
                </a:cubicBezTo>
                <a:cubicBezTo>
                  <a:pt x="355765" y="73772"/>
                  <a:pt x="362638" y="75674"/>
                  <a:pt x="368399" y="7951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A7232C-52FB-4EAE-9A46-3130C8D24421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5A71A2F-6151-49D6-ABE5-A217450C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204" y="2537870"/>
            <a:ext cx="7244439" cy="1055020"/>
          </a:xfrm>
        </p:spPr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dan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084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40"/>
          <p:cNvGrpSpPr/>
          <p:nvPr/>
        </p:nvGrpSpPr>
        <p:grpSpPr>
          <a:xfrm>
            <a:off x="2273429" y="940914"/>
            <a:ext cx="4597142" cy="1849032"/>
            <a:chOff x="2442875" y="1000625"/>
            <a:chExt cx="4597142" cy="1716039"/>
          </a:xfrm>
        </p:grpSpPr>
        <p:sp>
          <p:nvSpPr>
            <p:cNvPr id="839" name="Google Shape;839;p40"/>
            <p:cNvSpPr/>
            <p:nvPr/>
          </p:nvSpPr>
          <p:spPr>
            <a:xfrm>
              <a:off x="2456872" y="1068516"/>
              <a:ext cx="4581171" cy="1618175"/>
            </a:xfrm>
            <a:custGeom>
              <a:avLst/>
              <a:gdLst/>
              <a:ahLst/>
              <a:cxnLst/>
              <a:rect l="l" t="t" r="r" b="b"/>
              <a:pathLst>
                <a:path w="76589" h="27053" extrusionOk="0">
                  <a:moveTo>
                    <a:pt x="59710" y="0"/>
                  </a:moveTo>
                  <a:lnTo>
                    <a:pt x="56341" y="567"/>
                  </a:lnTo>
                  <a:lnTo>
                    <a:pt x="52371" y="567"/>
                  </a:lnTo>
                  <a:lnTo>
                    <a:pt x="46200" y="1701"/>
                  </a:lnTo>
                  <a:lnTo>
                    <a:pt x="42831" y="1701"/>
                  </a:lnTo>
                  <a:lnTo>
                    <a:pt x="38361" y="1168"/>
                  </a:lnTo>
                  <a:lnTo>
                    <a:pt x="33824" y="2235"/>
                  </a:lnTo>
                  <a:lnTo>
                    <a:pt x="24585" y="2235"/>
                  </a:lnTo>
                  <a:lnTo>
                    <a:pt x="21783" y="3970"/>
                  </a:lnTo>
                  <a:lnTo>
                    <a:pt x="13510" y="3970"/>
                  </a:lnTo>
                  <a:lnTo>
                    <a:pt x="9007" y="1134"/>
                  </a:lnTo>
                  <a:lnTo>
                    <a:pt x="0" y="1134"/>
                  </a:lnTo>
                  <a:lnTo>
                    <a:pt x="0" y="27053"/>
                  </a:lnTo>
                  <a:lnTo>
                    <a:pt x="9607" y="25919"/>
                  </a:lnTo>
                  <a:lnTo>
                    <a:pt x="18113" y="20715"/>
                  </a:lnTo>
                  <a:lnTo>
                    <a:pt x="19748" y="20848"/>
                  </a:lnTo>
                  <a:lnTo>
                    <a:pt x="25352" y="21415"/>
                  </a:lnTo>
                  <a:lnTo>
                    <a:pt x="34959" y="21415"/>
                  </a:lnTo>
                  <a:lnTo>
                    <a:pt x="40596" y="20315"/>
                  </a:lnTo>
                  <a:lnTo>
                    <a:pt x="48468" y="19180"/>
                  </a:lnTo>
                  <a:lnTo>
                    <a:pt x="52971" y="18580"/>
                  </a:lnTo>
                  <a:lnTo>
                    <a:pt x="57475" y="19180"/>
                  </a:lnTo>
                  <a:lnTo>
                    <a:pt x="61444" y="16912"/>
                  </a:lnTo>
                  <a:lnTo>
                    <a:pt x="65947" y="16912"/>
                  </a:lnTo>
                  <a:lnTo>
                    <a:pt x="70451" y="15811"/>
                  </a:lnTo>
                  <a:lnTo>
                    <a:pt x="76588" y="9574"/>
                  </a:lnTo>
                  <a:lnTo>
                    <a:pt x="75488" y="5637"/>
                  </a:lnTo>
                  <a:lnTo>
                    <a:pt x="72686" y="5637"/>
                  </a:lnTo>
                  <a:lnTo>
                    <a:pt x="67048" y="1134"/>
                  </a:lnTo>
                  <a:lnTo>
                    <a:pt x="59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47625" dir="312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2462853" y="1639157"/>
              <a:ext cx="4577163" cy="1077507"/>
            </a:xfrm>
            <a:custGeom>
              <a:avLst/>
              <a:gdLst/>
              <a:ahLst/>
              <a:cxnLst/>
              <a:rect l="l" t="t" r="r" b="b"/>
              <a:pathLst>
                <a:path w="76522" h="18014" extrusionOk="0">
                  <a:moveTo>
                    <a:pt x="76522" y="0"/>
                  </a:moveTo>
                  <a:lnTo>
                    <a:pt x="71418" y="3369"/>
                  </a:lnTo>
                  <a:cubicBezTo>
                    <a:pt x="71418" y="3369"/>
                    <a:pt x="70086" y="2932"/>
                    <a:pt x="69187" y="2932"/>
                  </a:cubicBezTo>
                  <a:cubicBezTo>
                    <a:pt x="68922" y="2932"/>
                    <a:pt x="68694" y="2970"/>
                    <a:pt x="68549" y="3069"/>
                  </a:cubicBezTo>
                  <a:cubicBezTo>
                    <a:pt x="67882" y="3536"/>
                    <a:pt x="67715" y="4637"/>
                    <a:pt x="67715" y="4637"/>
                  </a:cubicBezTo>
                  <a:lnTo>
                    <a:pt x="67015" y="5638"/>
                  </a:lnTo>
                  <a:lnTo>
                    <a:pt x="66381" y="6071"/>
                  </a:lnTo>
                  <a:lnTo>
                    <a:pt x="64747" y="5804"/>
                  </a:lnTo>
                  <a:lnTo>
                    <a:pt x="61845" y="6405"/>
                  </a:lnTo>
                  <a:lnTo>
                    <a:pt x="61111" y="7405"/>
                  </a:lnTo>
                  <a:lnTo>
                    <a:pt x="59943" y="7806"/>
                  </a:lnTo>
                  <a:lnTo>
                    <a:pt x="58776" y="8173"/>
                  </a:lnTo>
                  <a:lnTo>
                    <a:pt x="56874" y="9540"/>
                  </a:lnTo>
                  <a:lnTo>
                    <a:pt x="55240" y="9240"/>
                  </a:lnTo>
                  <a:cubicBezTo>
                    <a:pt x="55240" y="9240"/>
                    <a:pt x="54172" y="9040"/>
                    <a:pt x="53072" y="8873"/>
                  </a:cubicBezTo>
                  <a:cubicBezTo>
                    <a:pt x="52004" y="8673"/>
                    <a:pt x="51537" y="7772"/>
                    <a:pt x="51537" y="7772"/>
                  </a:cubicBezTo>
                  <a:cubicBezTo>
                    <a:pt x="51037" y="7682"/>
                    <a:pt x="50708" y="7622"/>
                    <a:pt x="50364" y="7622"/>
                  </a:cubicBezTo>
                  <a:cubicBezTo>
                    <a:pt x="49698" y="7622"/>
                    <a:pt x="48979" y="7846"/>
                    <a:pt x="46867" y="8506"/>
                  </a:cubicBezTo>
                  <a:cubicBezTo>
                    <a:pt x="43632" y="9507"/>
                    <a:pt x="43298" y="10174"/>
                    <a:pt x="43298" y="10174"/>
                  </a:cubicBezTo>
                  <a:lnTo>
                    <a:pt x="40429" y="10474"/>
                  </a:lnTo>
                  <a:lnTo>
                    <a:pt x="38962" y="10207"/>
                  </a:lnTo>
                  <a:lnTo>
                    <a:pt x="37527" y="9974"/>
                  </a:lnTo>
                  <a:lnTo>
                    <a:pt x="37260" y="11442"/>
                  </a:lnTo>
                  <a:cubicBezTo>
                    <a:pt x="37260" y="11442"/>
                    <a:pt x="35759" y="11175"/>
                    <a:pt x="34325" y="10941"/>
                  </a:cubicBezTo>
                  <a:lnTo>
                    <a:pt x="32857" y="10675"/>
                  </a:lnTo>
                  <a:cubicBezTo>
                    <a:pt x="32739" y="10656"/>
                    <a:pt x="32635" y="10648"/>
                    <a:pt x="32542" y="10648"/>
                  </a:cubicBezTo>
                  <a:cubicBezTo>
                    <a:pt x="31462" y="10648"/>
                    <a:pt x="32057" y="11809"/>
                    <a:pt x="32057" y="11809"/>
                  </a:cubicBezTo>
                  <a:cubicBezTo>
                    <a:pt x="32057" y="11809"/>
                    <a:pt x="29655" y="11642"/>
                    <a:pt x="28187" y="11375"/>
                  </a:cubicBezTo>
                  <a:cubicBezTo>
                    <a:pt x="27232" y="11226"/>
                    <a:pt x="26331" y="11199"/>
                    <a:pt x="25802" y="11199"/>
                  </a:cubicBezTo>
                  <a:cubicBezTo>
                    <a:pt x="25499" y="11199"/>
                    <a:pt x="25318" y="11208"/>
                    <a:pt x="25318" y="11208"/>
                  </a:cubicBezTo>
                  <a:lnTo>
                    <a:pt x="23050" y="10107"/>
                  </a:lnTo>
                  <a:lnTo>
                    <a:pt x="20815" y="10675"/>
                  </a:lnTo>
                  <a:cubicBezTo>
                    <a:pt x="20815" y="10675"/>
                    <a:pt x="18313" y="9807"/>
                    <a:pt x="16846" y="9540"/>
                  </a:cubicBezTo>
                  <a:cubicBezTo>
                    <a:pt x="16774" y="9531"/>
                    <a:pt x="16700" y="9526"/>
                    <a:pt x="16626" y="9526"/>
                  </a:cubicBezTo>
                  <a:cubicBezTo>
                    <a:pt x="15196" y="9526"/>
                    <a:pt x="13477" y="11275"/>
                    <a:pt x="13477" y="11275"/>
                  </a:cubicBezTo>
                  <a:lnTo>
                    <a:pt x="12343" y="12976"/>
                  </a:lnTo>
                  <a:lnTo>
                    <a:pt x="10641" y="14677"/>
                  </a:lnTo>
                  <a:lnTo>
                    <a:pt x="8907" y="15812"/>
                  </a:lnTo>
                  <a:lnTo>
                    <a:pt x="0" y="17379"/>
                  </a:lnTo>
                  <a:cubicBezTo>
                    <a:pt x="0" y="17379"/>
                    <a:pt x="1868" y="17546"/>
                    <a:pt x="2969" y="17713"/>
                  </a:cubicBezTo>
                  <a:lnTo>
                    <a:pt x="4037" y="17880"/>
                  </a:lnTo>
                  <a:lnTo>
                    <a:pt x="4670" y="18013"/>
                  </a:lnTo>
                  <a:lnTo>
                    <a:pt x="6071" y="17646"/>
                  </a:lnTo>
                  <a:lnTo>
                    <a:pt x="6972" y="17246"/>
                  </a:lnTo>
                  <a:lnTo>
                    <a:pt x="8573" y="17213"/>
                  </a:lnTo>
                  <a:cubicBezTo>
                    <a:pt x="8573" y="17213"/>
                    <a:pt x="8882" y="17204"/>
                    <a:pt x="9257" y="17204"/>
                  </a:cubicBezTo>
                  <a:cubicBezTo>
                    <a:pt x="9632" y="17204"/>
                    <a:pt x="10074" y="17213"/>
                    <a:pt x="10341" y="17246"/>
                  </a:cubicBezTo>
                  <a:cubicBezTo>
                    <a:pt x="10354" y="17248"/>
                    <a:pt x="10368" y="17249"/>
                    <a:pt x="10382" y="17249"/>
                  </a:cubicBezTo>
                  <a:cubicBezTo>
                    <a:pt x="10945" y="17249"/>
                    <a:pt x="12344" y="15332"/>
                    <a:pt x="12409" y="14811"/>
                  </a:cubicBezTo>
                  <a:cubicBezTo>
                    <a:pt x="12543" y="14244"/>
                    <a:pt x="14344" y="13743"/>
                    <a:pt x="14344" y="13743"/>
                  </a:cubicBezTo>
                  <a:cubicBezTo>
                    <a:pt x="14344" y="13743"/>
                    <a:pt x="14990" y="12627"/>
                    <a:pt x="15979" y="12627"/>
                  </a:cubicBezTo>
                  <a:cubicBezTo>
                    <a:pt x="16044" y="12627"/>
                    <a:pt x="16111" y="12632"/>
                    <a:pt x="16179" y="12643"/>
                  </a:cubicBezTo>
                  <a:cubicBezTo>
                    <a:pt x="16352" y="12675"/>
                    <a:pt x="16499" y="12688"/>
                    <a:pt x="16629" y="12688"/>
                  </a:cubicBezTo>
                  <a:cubicBezTo>
                    <a:pt x="17192" y="12688"/>
                    <a:pt x="17435" y="12443"/>
                    <a:pt x="18020" y="12443"/>
                  </a:cubicBezTo>
                  <a:cubicBezTo>
                    <a:pt x="18136" y="12443"/>
                    <a:pt x="18265" y="12453"/>
                    <a:pt x="18414" y="12476"/>
                  </a:cubicBezTo>
                  <a:cubicBezTo>
                    <a:pt x="18805" y="12547"/>
                    <a:pt x="19128" y="12601"/>
                    <a:pt x="19440" y="12601"/>
                  </a:cubicBezTo>
                  <a:cubicBezTo>
                    <a:pt x="20006" y="12601"/>
                    <a:pt x="20532" y="12423"/>
                    <a:pt x="21349" y="11842"/>
                  </a:cubicBezTo>
                  <a:lnTo>
                    <a:pt x="23517" y="12209"/>
                  </a:lnTo>
                  <a:lnTo>
                    <a:pt x="25152" y="12509"/>
                  </a:lnTo>
                  <a:lnTo>
                    <a:pt x="25685" y="12576"/>
                  </a:lnTo>
                  <a:lnTo>
                    <a:pt x="27854" y="12976"/>
                  </a:lnTo>
                  <a:cubicBezTo>
                    <a:pt x="27854" y="12976"/>
                    <a:pt x="30229" y="12457"/>
                    <a:pt x="31052" y="12457"/>
                  </a:cubicBezTo>
                  <a:cubicBezTo>
                    <a:pt x="31139" y="12457"/>
                    <a:pt x="31208" y="12463"/>
                    <a:pt x="31256" y="12476"/>
                  </a:cubicBezTo>
                  <a:cubicBezTo>
                    <a:pt x="31756" y="12543"/>
                    <a:pt x="32724" y="12576"/>
                    <a:pt x="32724" y="12576"/>
                  </a:cubicBezTo>
                  <a:lnTo>
                    <a:pt x="34125" y="12342"/>
                  </a:lnTo>
                  <a:lnTo>
                    <a:pt x="35059" y="11909"/>
                  </a:lnTo>
                  <a:lnTo>
                    <a:pt x="37227" y="12076"/>
                  </a:lnTo>
                  <a:lnTo>
                    <a:pt x="38061" y="12142"/>
                  </a:lnTo>
                  <a:cubicBezTo>
                    <a:pt x="38061" y="12142"/>
                    <a:pt x="38206" y="12251"/>
                    <a:pt x="38696" y="12251"/>
                  </a:cubicBezTo>
                  <a:cubicBezTo>
                    <a:pt x="39144" y="12251"/>
                    <a:pt x="39882" y="12160"/>
                    <a:pt x="41063" y="11809"/>
                  </a:cubicBezTo>
                  <a:cubicBezTo>
                    <a:pt x="43531" y="11041"/>
                    <a:pt x="44399" y="10574"/>
                    <a:pt x="44399" y="10574"/>
                  </a:cubicBezTo>
                  <a:lnTo>
                    <a:pt x="45700" y="10508"/>
                  </a:lnTo>
                  <a:lnTo>
                    <a:pt x="47267" y="10675"/>
                  </a:lnTo>
                  <a:lnTo>
                    <a:pt x="48535" y="9740"/>
                  </a:lnTo>
                  <a:lnTo>
                    <a:pt x="50136" y="10041"/>
                  </a:lnTo>
                  <a:lnTo>
                    <a:pt x="51771" y="10341"/>
                  </a:lnTo>
                  <a:lnTo>
                    <a:pt x="52871" y="10508"/>
                  </a:lnTo>
                  <a:cubicBezTo>
                    <a:pt x="52871" y="10508"/>
                    <a:pt x="53939" y="10708"/>
                    <a:pt x="54473" y="10808"/>
                  </a:cubicBezTo>
                  <a:lnTo>
                    <a:pt x="57708" y="10474"/>
                  </a:lnTo>
                  <a:lnTo>
                    <a:pt x="58442" y="10341"/>
                  </a:lnTo>
                  <a:lnTo>
                    <a:pt x="59409" y="10741"/>
                  </a:lnTo>
                  <a:lnTo>
                    <a:pt x="60710" y="10174"/>
                  </a:lnTo>
                  <a:lnTo>
                    <a:pt x="61444" y="9307"/>
                  </a:lnTo>
                  <a:cubicBezTo>
                    <a:pt x="61444" y="9307"/>
                    <a:pt x="61978" y="9240"/>
                    <a:pt x="63145" y="8873"/>
                  </a:cubicBezTo>
                  <a:cubicBezTo>
                    <a:pt x="63444" y="8779"/>
                    <a:pt x="63662" y="8744"/>
                    <a:pt x="63821" y="8744"/>
                  </a:cubicBezTo>
                  <a:cubicBezTo>
                    <a:pt x="64283" y="8744"/>
                    <a:pt x="64246" y="9040"/>
                    <a:pt x="64246" y="9040"/>
                  </a:cubicBezTo>
                  <a:cubicBezTo>
                    <a:pt x="64246" y="9040"/>
                    <a:pt x="66586" y="7870"/>
                    <a:pt x="67202" y="7870"/>
                  </a:cubicBezTo>
                  <a:cubicBezTo>
                    <a:pt x="67219" y="7870"/>
                    <a:pt x="67234" y="7871"/>
                    <a:pt x="67248" y="7872"/>
                  </a:cubicBezTo>
                  <a:lnTo>
                    <a:pt x="68316" y="8039"/>
                  </a:lnTo>
                  <a:lnTo>
                    <a:pt x="70050" y="7806"/>
                  </a:lnTo>
                  <a:lnTo>
                    <a:pt x="70351" y="6171"/>
                  </a:lnTo>
                  <a:lnTo>
                    <a:pt x="71485" y="5804"/>
                  </a:lnTo>
                  <a:lnTo>
                    <a:pt x="72119" y="5337"/>
                  </a:lnTo>
                  <a:lnTo>
                    <a:pt x="73686" y="2802"/>
                  </a:lnTo>
                  <a:lnTo>
                    <a:pt x="74287" y="2335"/>
                  </a:lnTo>
                  <a:lnTo>
                    <a:pt x="75021" y="1334"/>
                  </a:lnTo>
                  <a:lnTo>
                    <a:pt x="76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2442875" y="1000625"/>
              <a:ext cx="4565200" cy="470983"/>
            </a:xfrm>
            <a:custGeom>
              <a:avLst/>
              <a:gdLst/>
              <a:ahLst/>
              <a:cxnLst/>
              <a:rect l="l" t="t" r="r" b="b"/>
              <a:pathLst>
                <a:path w="76322" h="7874" extrusionOk="0">
                  <a:moveTo>
                    <a:pt x="59076" y="1"/>
                  </a:moveTo>
                  <a:lnTo>
                    <a:pt x="58142" y="535"/>
                  </a:lnTo>
                  <a:lnTo>
                    <a:pt x="57408" y="535"/>
                  </a:lnTo>
                  <a:lnTo>
                    <a:pt x="54139" y="701"/>
                  </a:lnTo>
                  <a:cubicBezTo>
                    <a:pt x="53706" y="868"/>
                    <a:pt x="52905" y="1135"/>
                    <a:pt x="52638" y="1202"/>
                  </a:cubicBezTo>
                  <a:lnTo>
                    <a:pt x="52572" y="1202"/>
                  </a:lnTo>
                  <a:cubicBezTo>
                    <a:pt x="52438" y="1268"/>
                    <a:pt x="52138" y="1335"/>
                    <a:pt x="51538" y="1535"/>
                  </a:cubicBezTo>
                  <a:lnTo>
                    <a:pt x="49936" y="2102"/>
                  </a:lnTo>
                  <a:lnTo>
                    <a:pt x="48369" y="2636"/>
                  </a:lnTo>
                  <a:lnTo>
                    <a:pt x="46934" y="1936"/>
                  </a:lnTo>
                  <a:lnTo>
                    <a:pt x="45400" y="2336"/>
                  </a:lnTo>
                  <a:lnTo>
                    <a:pt x="44099" y="2436"/>
                  </a:lnTo>
                  <a:cubicBezTo>
                    <a:pt x="44099" y="2436"/>
                    <a:pt x="43132" y="2102"/>
                    <a:pt x="40596" y="1769"/>
                  </a:cubicBezTo>
                  <a:cubicBezTo>
                    <a:pt x="39892" y="1676"/>
                    <a:pt x="39348" y="1643"/>
                    <a:pt x="38928" y="1643"/>
                  </a:cubicBezTo>
                  <a:cubicBezTo>
                    <a:pt x="37838" y="1643"/>
                    <a:pt x="37594" y="1869"/>
                    <a:pt x="37594" y="1869"/>
                  </a:cubicBezTo>
                  <a:lnTo>
                    <a:pt x="36760" y="2036"/>
                  </a:lnTo>
                  <a:lnTo>
                    <a:pt x="34626" y="2536"/>
                  </a:lnTo>
                  <a:lnTo>
                    <a:pt x="33692" y="2303"/>
                  </a:lnTo>
                  <a:lnTo>
                    <a:pt x="32257" y="2269"/>
                  </a:lnTo>
                  <a:cubicBezTo>
                    <a:pt x="32257" y="2269"/>
                    <a:pt x="31357" y="2436"/>
                    <a:pt x="30856" y="2636"/>
                  </a:cubicBezTo>
                  <a:cubicBezTo>
                    <a:pt x="30681" y="2711"/>
                    <a:pt x="30149" y="2735"/>
                    <a:pt x="29553" y="2735"/>
                  </a:cubicBezTo>
                  <a:cubicBezTo>
                    <a:pt x="28560" y="2735"/>
                    <a:pt x="27387" y="2669"/>
                    <a:pt x="27387" y="2669"/>
                  </a:cubicBezTo>
                  <a:lnTo>
                    <a:pt x="25286" y="3370"/>
                  </a:lnTo>
                  <a:lnTo>
                    <a:pt x="24752" y="3537"/>
                  </a:lnTo>
                  <a:lnTo>
                    <a:pt x="23184" y="4104"/>
                  </a:lnTo>
                  <a:lnTo>
                    <a:pt x="21083" y="4804"/>
                  </a:lnTo>
                  <a:cubicBezTo>
                    <a:pt x="20393" y="4460"/>
                    <a:pt x="19922" y="4333"/>
                    <a:pt x="19494" y="4333"/>
                  </a:cubicBezTo>
                  <a:cubicBezTo>
                    <a:pt x="19052" y="4333"/>
                    <a:pt x="18656" y="4468"/>
                    <a:pt x="18114" y="4638"/>
                  </a:cubicBezTo>
                  <a:cubicBezTo>
                    <a:pt x="17828" y="4730"/>
                    <a:pt x="17608" y="4758"/>
                    <a:pt x="17418" y="4758"/>
                  </a:cubicBezTo>
                  <a:cubicBezTo>
                    <a:pt x="17111" y="4758"/>
                    <a:pt x="16881" y="4684"/>
                    <a:pt x="16574" y="4684"/>
                  </a:cubicBezTo>
                  <a:cubicBezTo>
                    <a:pt x="16384" y="4684"/>
                    <a:pt x="16165" y="4712"/>
                    <a:pt x="15879" y="4804"/>
                  </a:cubicBezTo>
                  <a:cubicBezTo>
                    <a:pt x="15750" y="4846"/>
                    <a:pt x="15622" y="4864"/>
                    <a:pt x="15497" y="4864"/>
                  </a:cubicBezTo>
                  <a:cubicBezTo>
                    <a:pt x="14626" y="4864"/>
                    <a:pt x="13911" y="3970"/>
                    <a:pt x="13911" y="3970"/>
                  </a:cubicBezTo>
                  <a:cubicBezTo>
                    <a:pt x="13911" y="3970"/>
                    <a:pt x="12043" y="3770"/>
                    <a:pt x="11876" y="3203"/>
                  </a:cubicBezTo>
                  <a:cubicBezTo>
                    <a:pt x="11717" y="2694"/>
                    <a:pt x="10102" y="1124"/>
                    <a:pt x="9489" y="1124"/>
                  </a:cubicBezTo>
                  <a:cubicBezTo>
                    <a:pt x="9460" y="1124"/>
                    <a:pt x="9432" y="1127"/>
                    <a:pt x="9408" y="1135"/>
                  </a:cubicBezTo>
                  <a:cubicBezTo>
                    <a:pt x="8874" y="1302"/>
                    <a:pt x="7706" y="1469"/>
                    <a:pt x="7706" y="1469"/>
                  </a:cubicBezTo>
                  <a:lnTo>
                    <a:pt x="6072" y="1669"/>
                  </a:lnTo>
                  <a:lnTo>
                    <a:pt x="5171" y="1435"/>
                  </a:lnTo>
                  <a:lnTo>
                    <a:pt x="3703" y="1268"/>
                  </a:lnTo>
                  <a:lnTo>
                    <a:pt x="3103" y="1502"/>
                  </a:lnTo>
                  <a:lnTo>
                    <a:pt x="2069" y="1836"/>
                  </a:lnTo>
                  <a:cubicBezTo>
                    <a:pt x="1599" y="1987"/>
                    <a:pt x="1129" y="2029"/>
                    <a:pt x="756" y="2029"/>
                  </a:cubicBezTo>
                  <a:cubicBezTo>
                    <a:pt x="309" y="2029"/>
                    <a:pt x="1" y="1969"/>
                    <a:pt x="1" y="1969"/>
                  </a:cubicBezTo>
                  <a:lnTo>
                    <a:pt x="1" y="1969"/>
                  </a:lnTo>
                  <a:lnTo>
                    <a:pt x="1235" y="2669"/>
                  </a:lnTo>
                  <a:lnTo>
                    <a:pt x="1469" y="2636"/>
                  </a:lnTo>
                  <a:lnTo>
                    <a:pt x="2036" y="2369"/>
                  </a:lnTo>
                  <a:lnTo>
                    <a:pt x="3503" y="2536"/>
                  </a:lnTo>
                  <a:lnTo>
                    <a:pt x="4404" y="2803"/>
                  </a:lnTo>
                  <a:lnTo>
                    <a:pt x="6038" y="2603"/>
                  </a:lnTo>
                  <a:cubicBezTo>
                    <a:pt x="6038" y="2603"/>
                    <a:pt x="7206" y="2469"/>
                    <a:pt x="7740" y="2269"/>
                  </a:cubicBezTo>
                  <a:cubicBezTo>
                    <a:pt x="7765" y="2262"/>
                    <a:pt x="7794" y="2258"/>
                    <a:pt x="7824" y="2258"/>
                  </a:cubicBezTo>
                  <a:cubicBezTo>
                    <a:pt x="8462" y="2258"/>
                    <a:pt x="10049" y="3860"/>
                    <a:pt x="10208" y="4337"/>
                  </a:cubicBezTo>
                  <a:cubicBezTo>
                    <a:pt x="10375" y="4871"/>
                    <a:pt x="12243" y="5105"/>
                    <a:pt x="12243" y="5105"/>
                  </a:cubicBezTo>
                  <a:cubicBezTo>
                    <a:pt x="12243" y="5105"/>
                    <a:pt x="12958" y="5998"/>
                    <a:pt x="13829" y="5998"/>
                  </a:cubicBezTo>
                  <a:cubicBezTo>
                    <a:pt x="13954" y="5998"/>
                    <a:pt x="14082" y="5980"/>
                    <a:pt x="14211" y="5938"/>
                  </a:cubicBezTo>
                  <a:cubicBezTo>
                    <a:pt x="14497" y="5846"/>
                    <a:pt x="14716" y="5818"/>
                    <a:pt x="14906" y="5818"/>
                  </a:cubicBezTo>
                  <a:cubicBezTo>
                    <a:pt x="15214" y="5818"/>
                    <a:pt x="15443" y="5892"/>
                    <a:pt x="15751" y="5892"/>
                  </a:cubicBezTo>
                  <a:cubicBezTo>
                    <a:pt x="15941" y="5892"/>
                    <a:pt x="16160" y="5864"/>
                    <a:pt x="16446" y="5772"/>
                  </a:cubicBezTo>
                  <a:cubicBezTo>
                    <a:pt x="16996" y="5600"/>
                    <a:pt x="17404" y="5454"/>
                    <a:pt x="17858" y="5454"/>
                  </a:cubicBezTo>
                  <a:cubicBezTo>
                    <a:pt x="18285" y="5454"/>
                    <a:pt x="18752" y="5583"/>
                    <a:pt x="19415" y="5938"/>
                  </a:cubicBezTo>
                  <a:lnTo>
                    <a:pt x="21516" y="5205"/>
                  </a:lnTo>
                  <a:lnTo>
                    <a:pt x="23084" y="4671"/>
                  </a:lnTo>
                  <a:lnTo>
                    <a:pt x="23618" y="4504"/>
                  </a:lnTo>
                  <a:lnTo>
                    <a:pt x="25719" y="3804"/>
                  </a:lnTo>
                  <a:cubicBezTo>
                    <a:pt x="25719" y="3804"/>
                    <a:pt x="26879" y="3869"/>
                    <a:pt x="27871" y="3869"/>
                  </a:cubicBezTo>
                  <a:cubicBezTo>
                    <a:pt x="28466" y="3869"/>
                    <a:pt x="29001" y="3845"/>
                    <a:pt x="29188" y="3770"/>
                  </a:cubicBezTo>
                  <a:cubicBezTo>
                    <a:pt x="29655" y="3537"/>
                    <a:pt x="30589" y="3370"/>
                    <a:pt x="30589" y="3370"/>
                  </a:cubicBezTo>
                  <a:lnTo>
                    <a:pt x="32024" y="3437"/>
                  </a:lnTo>
                  <a:lnTo>
                    <a:pt x="32958" y="3670"/>
                  </a:lnTo>
                  <a:lnTo>
                    <a:pt x="35093" y="3170"/>
                  </a:lnTo>
                  <a:lnTo>
                    <a:pt x="35926" y="3003"/>
                  </a:lnTo>
                  <a:cubicBezTo>
                    <a:pt x="35926" y="3003"/>
                    <a:pt x="36127" y="2803"/>
                    <a:pt x="36961" y="2736"/>
                  </a:cubicBezTo>
                  <a:cubicBezTo>
                    <a:pt x="37061" y="2703"/>
                    <a:pt x="37094" y="2703"/>
                    <a:pt x="37094" y="2703"/>
                  </a:cubicBezTo>
                  <a:lnTo>
                    <a:pt x="37094" y="2736"/>
                  </a:lnTo>
                  <a:cubicBezTo>
                    <a:pt x="37561" y="2736"/>
                    <a:pt x="38128" y="2736"/>
                    <a:pt x="38962" y="2870"/>
                  </a:cubicBezTo>
                  <a:cubicBezTo>
                    <a:pt x="41530" y="3203"/>
                    <a:pt x="42464" y="3537"/>
                    <a:pt x="42464" y="3537"/>
                  </a:cubicBezTo>
                  <a:lnTo>
                    <a:pt x="43765" y="3470"/>
                  </a:lnTo>
                  <a:lnTo>
                    <a:pt x="45300" y="3036"/>
                  </a:lnTo>
                  <a:lnTo>
                    <a:pt x="46734" y="3737"/>
                  </a:lnTo>
                  <a:lnTo>
                    <a:pt x="48302" y="3203"/>
                  </a:lnTo>
                  <a:lnTo>
                    <a:pt x="49903" y="2669"/>
                  </a:lnTo>
                  <a:cubicBezTo>
                    <a:pt x="50537" y="2469"/>
                    <a:pt x="50804" y="2369"/>
                    <a:pt x="50937" y="2336"/>
                  </a:cubicBezTo>
                  <a:lnTo>
                    <a:pt x="50971" y="2336"/>
                  </a:lnTo>
                  <a:cubicBezTo>
                    <a:pt x="51237" y="2236"/>
                    <a:pt x="52038" y="2002"/>
                    <a:pt x="52472" y="1836"/>
                  </a:cubicBezTo>
                  <a:lnTo>
                    <a:pt x="55741" y="1669"/>
                  </a:lnTo>
                  <a:lnTo>
                    <a:pt x="56474" y="1669"/>
                  </a:lnTo>
                  <a:lnTo>
                    <a:pt x="57408" y="1135"/>
                  </a:lnTo>
                  <a:lnTo>
                    <a:pt x="58776" y="1502"/>
                  </a:lnTo>
                  <a:lnTo>
                    <a:pt x="59643" y="2236"/>
                  </a:lnTo>
                  <a:cubicBezTo>
                    <a:pt x="59643" y="2236"/>
                    <a:pt x="59690" y="2233"/>
                    <a:pt x="59784" y="2233"/>
                  </a:cubicBezTo>
                  <a:cubicBezTo>
                    <a:pt x="60019" y="2233"/>
                    <a:pt x="60554" y="2250"/>
                    <a:pt x="61411" y="2369"/>
                  </a:cubicBezTo>
                  <a:cubicBezTo>
                    <a:pt x="61583" y="2393"/>
                    <a:pt x="61727" y="2403"/>
                    <a:pt x="61847" y="2403"/>
                  </a:cubicBezTo>
                  <a:cubicBezTo>
                    <a:pt x="62568" y="2403"/>
                    <a:pt x="62445" y="2036"/>
                    <a:pt x="62445" y="2036"/>
                  </a:cubicBezTo>
                  <a:lnTo>
                    <a:pt x="62445" y="2036"/>
                  </a:lnTo>
                  <a:cubicBezTo>
                    <a:pt x="62446" y="2036"/>
                    <a:pt x="64639" y="2757"/>
                    <a:pt x="65403" y="2757"/>
                  </a:cubicBezTo>
                  <a:cubicBezTo>
                    <a:pt x="65477" y="2757"/>
                    <a:pt x="65537" y="2751"/>
                    <a:pt x="65581" y="2736"/>
                  </a:cubicBezTo>
                  <a:lnTo>
                    <a:pt x="66615" y="2403"/>
                  </a:lnTo>
                  <a:lnTo>
                    <a:pt x="68383" y="2403"/>
                  </a:lnTo>
                  <a:lnTo>
                    <a:pt x="68917" y="4004"/>
                  </a:lnTo>
                  <a:lnTo>
                    <a:pt x="70118" y="4171"/>
                  </a:lnTo>
                  <a:lnTo>
                    <a:pt x="70818" y="4504"/>
                  </a:lnTo>
                  <a:lnTo>
                    <a:pt x="72753" y="6772"/>
                  </a:lnTo>
                  <a:lnTo>
                    <a:pt x="73453" y="7106"/>
                  </a:lnTo>
                  <a:lnTo>
                    <a:pt x="73720" y="7339"/>
                  </a:lnTo>
                  <a:lnTo>
                    <a:pt x="76322" y="7873"/>
                  </a:lnTo>
                  <a:lnTo>
                    <a:pt x="75988" y="6839"/>
                  </a:lnTo>
                  <a:lnTo>
                    <a:pt x="75121" y="5972"/>
                  </a:lnTo>
                  <a:lnTo>
                    <a:pt x="74421" y="5638"/>
                  </a:lnTo>
                  <a:lnTo>
                    <a:pt x="72486" y="3370"/>
                  </a:lnTo>
                  <a:lnTo>
                    <a:pt x="71785" y="3036"/>
                  </a:lnTo>
                  <a:lnTo>
                    <a:pt x="70585" y="2870"/>
                  </a:lnTo>
                  <a:lnTo>
                    <a:pt x="70051" y="1302"/>
                  </a:lnTo>
                  <a:lnTo>
                    <a:pt x="68283" y="1302"/>
                  </a:lnTo>
                  <a:lnTo>
                    <a:pt x="67249" y="1635"/>
                  </a:lnTo>
                  <a:cubicBezTo>
                    <a:pt x="67202" y="1650"/>
                    <a:pt x="67139" y="1657"/>
                    <a:pt x="67064" y="1657"/>
                  </a:cubicBezTo>
                  <a:cubicBezTo>
                    <a:pt x="66279" y="1657"/>
                    <a:pt x="64114" y="935"/>
                    <a:pt x="64113" y="935"/>
                  </a:cubicBezTo>
                  <a:lnTo>
                    <a:pt x="64113" y="935"/>
                  </a:lnTo>
                  <a:cubicBezTo>
                    <a:pt x="64113" y="935"/>
                    <a:pt x="64231" y="1313"/>
                    <a:pt x="63552" y="1313"/>
                  </a:cubicBezTo>
                  <a:cubicBezTo>
                    <a:pt x="63424" y="1313"/>
                    <a:pt x="63269" y="1300"/>
                    <a:pt x="63079" y="1268"/>
                  </a:cubicBezTo>
                  <a:cubicBezTo>
                    <a:pt x="62221" y="1149"/>
                    <a:pt x="61687" y="1132"/>
                    <a:pt x="61452" y="1132"/>
                  </a:cubicBezTo>
                  <a:cubicBezTo>
                    <a:pt x="61358" y="1132"/>
                    <a:pt x="61311" y="1135"/>
                    <a:pt x="61311" y="1135"/>
                  </a:cubicBezTo>
                  <a:lnTo>
                    <a:pt x="60444" y="368"/>
                  </a:lnTo>
                  <a:lnTo>
                    <a:pt x="59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40"/>
          <p:cNvSpPr txBox="1">
            <a:spLocks noGrp="1"/>
          </p:cNvSpPr>
          <p:nvPr>
            <p:ph type="title" idx="2"/>
          </p:nvPr>
        </p:nvSpPr>
        <p:spPr>
          <a:xfrm>
            <a:off x="3042900" y="2566950"/>
            <a:ext cx="3058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Teori Organisasi Sel</a:t>
            </a:r>
            <a:endParaRPr sz="2400" dirty="0"/>
          </a:p>
        </p:txBody>
      </p:sp>
      <p:sp>
        <p:nvSpPr>
          <p:cNvPr id="844" name="Google Shape;844;p40"/>
          <p:cNvSpPr txBox="1">
            <a:spLocks noGrp="1"/>
          </p:cNvSpPr>
          <p:nvPr>
            <p:ph type="title"/>
          </p:nvPr>
        </p:nvSpPr>
        <p:spPr>
          <a:xfrm>
            <a:off x="3490950" y="1346342"/>
            <a:ext cx="21621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01</a:t>
            </a:r>
            <a:endParaRPr sz="6500"/>
          </a:p>
        </p:txBody>
      </p:sp>
      <p:sp>
        <p:nvSpPr>
          <p:cNvPr id="845" name="Google Shape;845;p40"/>
          <p:cNvSpPr/>
          <p:nvPr/>
        </p:nvSpPr>
        <p:spPr>
          <a:xfrm>
            <a:off x="713225" y="539500"/>
            <a:ext cx="473700" cy="47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0"/>
          <p:cNvSpPr/>
          <p:nvPr/>
        </p:nvSpPr>
        <p:spPr>
          <a:xfrm>
            <a:off x="7957075" y="4019675"/>
            <a:ext cx="473700" cy="47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0"/>
          <p:cNvSpPr/>
          <p:nvPr/>
        </p:nvSpPr>
        <p:spPr>
          <a:xfrm flipH="1">
            <a:off x="6516690" y="3021275"/>
            <a:ext cx="1826450" cy="1724975"/>
          </a:xfrm>
          <a:custGeom>
            <a:avLst/>
            <a:gdLst/>
            <a:ahLst/>
            <a:cxnLst/>
            <a:rect l="l" t="t" r="r" b="b"/>
            <a:pathLst>
              <a:path w="73058" h="68999" extrusionOk="0">
                <a:moveTo>
                  <a:pt x="3642" y="68999"/>
                </a:moveTo>
                <a:cubicBezTo>
                  <a:pt x="-1689" y="63668"/>
                  <a:pt x="-801" y="51354"/>
                  <a:pt x="4896" y="46417"/>
                </a:cubicBezTo>
                <a:cubicBezTo>
                  <a:pt x="12171" y="40112"/>
                  <a:pt x="32389" y="35633"/>
                  <a:pt x="33750" y="45163"/>
                </a:cubicBezTo>
                <a:cubicBezTo>
                  <a:pt x="34007" y="46962"/>
                  <a:pt x="28952" y="47283"/>
                  <a:pt x="28314" y="45581"/>
                </a:cubicBezTo>
                <a:cubicBezTo>
                  <a:pt x="25722" y="38670"/>
                  <a:pt x="28098" y="29764"/>
                  <a:pt x="32496" y="23836"/>
                </a:cubicBezTo>
                <a:cubicBezTo>
                  <a:pt x="41840" y="11242"/>
                  <a:pt x="59038" y="7027"/>
                  <a:pt x="7305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48" name="Google Shape;848;p40"/>
          <p:cNvSpPr/>
          <p:nvPr/>
        </p:nvSpPr>
        <p:spPr>
          <a:xfrm>
            <a:off x="1296372" y="829406"/>
            <a:ext cx="388494" cy="405038"/>
          </a:xfrm>
          <a:custGeom>
            <a:avLst/>
            <a:gdLst/>
            <a:ahLst/>
            <a:cxnLst/>
            <a:rect l="l" t="t" r="r" b="b"/>
            <a:pathLst>
              <a:path w="32476" h="33859" extrusionOk="0">
                <a:moveTo>
                  <a:pt x="12196" y="17551"/>
                </a:moveTo>
                <a:cubicBezTo>
                  <a:pt x="8003" y="17551"/>
                  <a:pt x="-485" y="18362"/>
                  <a:pt x="69" y="14205"/>
                </a:cubicBezTo>
                <a:cubicBezTo>
                  <a:pt x="935" y="7710"/>
                  <a:pt x="12738" y="2424"/>
                  <a:pt x="18050" y="6260"/>
                </a:cubicBezTo>
                <a:cubicBezTo>
                  <a:pt x="23125" y="9925"/>
                  <a:pt x="21814" y="18399"/>
                  <a:pt x="21814" y="24659"/>
                </a:cubicBezTo>
                <a:cubicBezTo>
                  <a:pt x="21814" y="27729"/>
                  <a:pt x="24466" y="33859"/>
                  <a:pt x="21396" y="33859"/>
                </a:cubicBezTo>
                <a:cubicBezTo>
                  <a:pt x="19600" y="33859"/>
                  <a:pt x="20798" y="31359"/>
                  <a:pt x="20141" y="30514"/>
                </a:cubicBezTo>
                <a:cubicBezTo>
                  <a:pt x="17994" y="27755"/>
                  <a:pt x="15384" y="24344"/>
                  <a:pt x="15959" y="20896"/>
                </a:cubicBezTo>
                <a:cubicBezTo>
                  <a:pt x="16432" y="18062"/>
                  <a:pt x="20349" y="14257"/>
                  <a:pt x="18050" y="12533"/>
                </a:cubicBezTo>
                <a:cubicBezTo>
                  <a:pt x="14210" y="9653"/>
                  <a:pt x="566" y="17191"/>
                  <a:pt x="5087" y="18805"/>
                </a:cubicBezTo>
                <a:cubicBezTo>
                  <a:pt x="11148" y="20969"/>
                  <a:pt x="20134" y="22019"/>
                  <a:pt x="24323" y="17132"/>
                </a:cubicBezTo>
                <a:cubicBezTo>
                  <a:pt x="26110" y="15047"/>
                  <a:pt x="19959" y="12154"/>
                  <a:pt x="20978" y="9605"/>
                </a:cubicBezTo>
                <a:cubicBezTo>
                  <a:pt x="21796" y="7559"/>
                  <a:pt x="25014" y="6356"/>
                  <a:pt x="24741" y="4169"/>
                </a:cubicBezTo>
                <a:cubicBezTo>
                  <a:pt x="23741" y="-3835"/>
                  <a:pt x="-2272" y="936"/>
                  <a:pt x="905" y="8351"/>
                </a:cubicBezTo>
                <a:cubicBezTo>
                  <a:pt x="3630" y="14713"/>
                  <a:pt x="14990" y="7625"/>
                  <a:pt x="21396" y="5005"/>
                </a:cubicBezTo>
                <a:cubicBezTo>
                  <a:pt x="24295" y="3819"/>
                  <a:pt x="27962" y="-555"/>
                  <a:pt x="30177" y="1660"/>
                </a:cubicBezTo>
                <a:cubicBezTo>
                  <a:pt x="38214" y="9697"/>
                  <a:pt x="22726" y="30096"/>
                  <a:pt x="11360" y="3009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9" name="Google Shape;849;p40"/>
          <p:cNvSpPr/>
          <p:nvPr/>
        </p:nvSpPr>
        <p:spPr>
          <a:xfrm>
            <a:off x="3004239" y="3307650"/>
            <a:ext cx="3135521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" name="Google Shape;850;p40"/>
          <p:cNvSpPr/>
          <p:nvPr/>
        </p:nvSpPr>
        <p:spPr>
          <a:xfrm rot="10800000" flipH="1">
            <a:off x="3822605" y="1181302"/>
            <a:ext cx="1498790" cy="1174859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51" name="Google Shape;851;p40"/>
          <p:cNvGrpSpPr/>
          <p:nvPr/>
        </p:nvGrpSpPr>
        <p:grpSpPr>
          <a:xfrm>
            <a:off x="7386207" y="653095"/>
            <a:ext cx="811892" cy="757645"/>
            <a:chOff x="3132850" y="4003375"/>
            <a:chExt cx="1285250" cy="1199375"/>
          </a:xfrm>
        </p:grpSpPr>
        <p:sp>
          <p:nvSpPr>
            <p:cNvPr id="852" name="Google Shape;852;p40"/>
            <p:cNvSpPr/>
            <p:nvPr/>
          </p:nvSpPr>
          <p:spPr>
            <a:xfrm>
              <a:off x="3132850" y="4003375"/>
              <a:ext cx="1285250" cy="1199375"/>
            </a:xfrm>
            <a:custGeom>
              <a:avLst/>
              <a:gdLst/>
              <a:ahLst/>
              <a:cxnLst/>
              <a:rect l="l" t="t" r="r" b="b"/>
              <a:pathLst>
                <a:path w="51410" h="47975" extrusionOk="0">
                  <a:moveTo>
                    <a:pt x="33546" y="10916"/>
                  </a:moveTo>
                  <a:cubicBezTo>
                    <a:pt x="33572" y="10916"/>
                    <a:pt x="33630" y="10951"/>
                    <a:pt x="33729" y="11025"/>
                  </a:cubicBezTo>
                  <a:cubicBezTo>
                    <a:pt x="35717" y="12469"/>
                    <a:pt x="37098" y="14959"/>
                    <a:pt x="36366" y="16005"/>
                  </a:cubicBezTo>
                  <a:cubicBezTo>
                    <a:pt x="35633" y="17051"/>
                    <a:pt x="35403" y="20441"/>
                    <a:pt x="34985" y="21884"/>
                  </a:cubicBezTo>
                  <a:cubicBezTo>
                    <a:pt x="34545" y="23328"/>
                    <a:pt x="32390" y="24374"/>
                    <a:pt x="27620" y="26801"/>
                  </a:cubicBezTo>
                  <a:cubicBezTo>
                    <a:pt x="26157" y="27542"/>
                    <a:pt x="24497" y="27800"/>
                    <a:pt x="22897" y="27800"/>
                  </a:cubicBezTo>
                  <a:cubicBezTo>
                    <a:pt x="19256" y="27800"/>
                    <a:pt x="15924" y="26467"/>
                    <a:pt x="15923" y="26467"/>
                  </a:cubicBezTo>
                  <a:lnTo>
                    <a:pt x="15923" y="26467"/>
                  </a:lnTo>
                  <a:cubicBezTo>
                    <a:pt x="17004" y="26703"/>
                    <a:pt x="18377" y="26807"/>
                    <a:pt x="19774" y="26807"/>
                  </a:cubicBezTo>
                  <a:cubicBezTo>
                    <a:pt x="22945" y="26807"/>
                    <a:pt x="26241" y="26272"/>
                    <a:pt x="26532" y="25546"/>
                  </a:cubicBezTo>
                  <a:cubicBezTo>
                    <a:pt x="26950" y="24500"/>
                    <a:pt x="31867" y="22805"/>
                    <a:pt x="32746" y="21759"/>
                  </a:cubicBezTo>
                  <a:cubicBezTo>
                    <a:pt x="33604" y="20713"/>
                    <a:pt x="32913" y="19143"/>
                    <a:pt x="34357" y="16256"/>
                  </a:cubicBezTo>
                  <a:cubicBezTo>
                    <a:pt x="35655" y="13679"/>
                    <a:pt x="33317" y="10916"/>
                    <a:pt x="33546" y="10916"/>
                  </a:cubicBezTo>
                  <a:close/>
                  <a:moveTo>
                    <a:pt x="45651" y="19856"/>
                  </a:moveTo>
                  <a:cubicBezTo>
                    <a:pt x="45879" y="19856"/>
                    <a:pt x="46087" y="19878"/>
                    <a:pt x="46263" y="19917"/>
                  </a:cubicBezTo>
                  <a:cubicBezTo>
                    <a:pt x="47560" y="20210"/>
                    <a:pt x="47309" y="22324"/>
                    <a:pt x="47225" y="23705"/>
                  </a:cubicBezTo>
                  <a:cubicBezTo>
                    <a:pt x="47035" y="26875"/>
                    <a:pt x="45872" y="28038"/>
                    <a:pt x="44641" y="28038"/>
                  </a:cubicBezTo>
                  <a:cubicBezTo>
                    <a:pt x="43030" y="28038"/>
                    <a:pt x="41302" y="26044"/>
                    <a:pt x="41492" y="23956"/>
                  </a:cubicBezTo>
                  <a:cubicBezTo>
                    <a:pt x="41800" y="20783"/>
                    <a:pt x="44167" y="19856"/>
                    <a:pt x="45651" y="19856"/>
                  </a:cubicBezTo>
                  <a:close/>
                  <a:moveTo>
                    <a:pt x="40884" y="34454"/>
                  </a:moveTo>
                  <a:cubicBezTo>
                    <a:pt x="40912" y="34454"/>
                    <a:pt x="40940" y="34456"/>
                    <a:pt x="40969" y="34459"/>
                  </a:cubicBezTo>
                  <a:cubicBezTo>
                    <a:pt x="41555" y="34543"/>
                    <a:pt x="41576" y="35275"/>
                    <a:pt x="41534" y="35819"/>
                  </a:cubicBezTo>
                  <a:cubicBezTo>
                    <a:pt x="41652" y="35325"/>
                    <a:pt x="41883" y="34662"/>
                    <a:pt x="42403" y="34662"/>
                  </a:cubicBezTo>
                  <a:cubicBezTo>
                    <a:pt x="42433" y="34662"/>
                    <a:pt x="42464" y="34664"/>
                    <a:pt x="42496" y="34669"/>
                  </a:cubicBezTo>
                  <a:cubicBezTo>
                    <a:pt x="43417" y="34773"/>
                    <a:pt x="43208" y="36782"/>
                    <a:pt x="43208" y="36782"/>
                  </a:cubicBezTo>
                  <a:cubicBezTo>
                    <a:pt x="43208" y="36782"/>
                    <a:pt x="43466" y="34895"/>
                    <a:pt x="44331" y="34895"/>
                  </a:cubicBezTo>
                  <a:cubicBezTo>
                    <a:pt x="44354" y="34895"/>
                    <a:pt x="44377" y="34896"/>
                    <a:pt x="44400" y="34899"/>
                  </a:cubicBezTo>
                  <a:cubicBezTo>
                    <a:pt x="45321" y="35003"/>
                    <a:pt x="45091" y="37096"/>
                    <a:pt x="45091" y="37096"/>
                  </a:cubicBezTo>
                  <a:cubicBezTo>
                    <a:pt x="45091" y="37096"/>
                    <a:pt x="45391" y="34874"/>
                    <a:pt x="46246" y="34874"/>
                  </a:cubicBezTo>
                  <a:cubicBezTo>
                    <a:pt x="46265" y="34874"/>
                    <a:pt x="46285" y="34876"/>
                    <a:pt x="46304" y="34878"/>
                  </a:cubicBezTo>
                  <a:cubicBezTo>
                    <a:pt x="47225" y="34982"/>
                    <a:pt x="46974" y="37326"/>
                    <a:pt x="46974" y="37326"/>
                  </a:cubicBezTo>
                  <a:cubicBezTo>
                    <a:pt x="46974" y="37326"/>
                    <a:pt x="47274" y="35105"/>
                    <a:pt x="48129" y="35105"/>
                  </a:cubicBezTo>
                  <a:cubicBezTo>
                    <a:pt x="48148" y="35105"/>
                    <a:pt x="48168" y="35106"/>
                    <a:pt x="48187" y="35108"/>
                  </a:cubicBezTo>
                  <a:cubicBezTo>
                    <a:pt x="49087" y="35254"/>
                    <a:pt x="48857" y="37577"/>
                    <a:pt x="48857" y="37577"/>
                  </a:cubicBezTo>
                  <a:lnTo>
                    <a:pt x="46974" y="37347"/>
                  </a:lnTo>
                  <a:lnTo>
                    <a:pt x="45091" y="37096"/>
                  </a:lnTo>
                  <a:lnTo>
                    <a:pt x="43208" y="36782"/>
                  </a:lnTo>
                  <a:lnTo>
                    <a:pt x="41429" y="36363"/>
                  </a:lnTo>
                  <a:lnTo>
                    <a:pt x="39923" y="35924"/>
                  </a:lnTo>
                  <a:cubicBezTo>
                    <a:pt x="39923" y="35924"/>
                    <a:pt x="40060" y="34454"/>
                    <a:pt x="40884" y="34454"/>
                  </a:cubicBezTo>
                  <a:close/>
                  <a:moveTo>
                    <a:pt x="39902" y="36426"/>
                  </a:moveTo>
                  <a:lnTo>
                    <a:pt x="41387" y="36866"/>
                  </a:lnTo>
                  <a:lnTo>
                    <a:pt x="43142" y="37279"/>
                  </a:lnTo>
                  <a:lnTo>
                    <a:pt x="43142" y="37279"/>
                  </a:lnTo>
                  <a:cubicBezTo>
                    <a:pt x="43117" y="37438"/>
                    <a:pt x="42878" y="38775"/>
                    <a:pt x="42079" y="38775"/>
                  </a:cubicBezTo>
                  <a:cubicBezTo>
                    <a:pt x="42051" y="38775"/>
                    <a:pt x="42023" y="38773"/>
                    <a:pt x="41994" y="38770"/>
                  </a:cubicBezTo>
                  <a:cubicBezTo>
                    <a:pt x="41283" y="38707"/>
                    <a:pt x="41283" y="37577"/>
                    <a:pt x="41345" y="37096"/>
                  </a:cubicBezTo>
                  <a:lnTo>
                    <a:pt x="41345" y="37096"/>
                  </a:lnTo>
                  <a:cubicBezTo>
                    <a:pt x="41288" y="37459"/>
                    <a:pt x="41109" y="38119"/>
                    <a:pt x="40584" y="38119"/>
                  </a:cubicBezTo>
                  <a:cubicBezTo>
                    <a:pt x="40534" y="38119"/>
                    <a:pt x="40481" y="38113"/>
                    <a:pt x="40425" y="38100"/>
                  </a:cubicBezTo>
                  <a:cubicBezTo>
                    <a:pt x="39546" y="37891"/>
                    <a:pt x="39902" y="36426"/>
                    <a:pt x="39902" y="36426"/>
                  </a:cubicBezTo>
                  <a:close/>
                  <a:moveTo>
                    <a:pt x="43143" y="37279"/>
                  </a:moveTo>
                  <a:lnTo>
                    <a:pt x="43166" y="37284"/>
                  </a:lnTo>
                  <a:lnTo>
                    <a:pt x="45025" y="37594"/>
                  </a:lnTo>
                  <a:lnTo>
                    <a:pt x="45025" y="37594"/>
                  </a:lnTo>
                  <a:cubicBezTo>
                    <a:pt x="44995" y="37778"/>
                    <a:pt x="44703" y="39401"/>
                    <a:pt x="43925" y="39401"/>
                  </a:cubicBezTo>
                  <a:cubicBezTo>
                    <a:pt x="43902" y="39401"/>
                    <a:pt x="43880" y="39400"/>
                    <a:pt x="43856" y="39397"/>
                  </a:cubicBezTo>
                  <a:cubicBezTo>
                    <a:pt x="42983" y="39298"/>
                    <a:pt x="43126" y="37467"/>
                    <a:pt x="43143" y="37279"/>
                  </a:cubicBezTo>
                  <a:close/>
                  <a:moveTo>
                    <a:pt x="45026" y="37594"/>
                  </a:moveTo>
                  <a:lnTo>
                    <a:pt x="45049" y="37598"/>
                  </a:lnTo>
                  <a:lnTo>
                    <a:pt x="46909" y="37825"/>
                  </a:lnTo>
                  <a:lnTo>
                    <a:pt x="46909" y="37825"/>
                  </a:lnTo>
                  <a:cubicBezTo>
                    <a:pt x="46878" y="38036"/>
                    <a:pt x="46565" y="40028"/>
                    <a:pt x="45737" y="40028"/>
                  </a:cubicBezTo>
                  <a:cubicBezTo>
                    <a:pt x="45717" y="40028"/>
                    <a:pt x="45697" y="40027"/>
                    <a:pt x="45677" y="40025"/>
                  </a:cubicBezTo>
                  <a:cubicBezTo>
                    <a:pt x="44822" y="39926"/>
                    <a:pt x="45006" y="37807"/>
                    <a:pt x="45026" y="37594"/>
                  </a:cubicBezTo>
                  <a:close/>
                  <a:moveTo>
                    <a:pt x="46909" y="37825"/>
                  </a:moveTo>
                  <a:lnTo>
                    <a:pt x="46932" y="37828"/>
                  </a:lnTo>
                  <a:lnTo>
                    <a:pt x="48814" y="38079"/>
                  </a:lnTo>
                  <a:lnTo>
                    <a:pt x="48814" y="38079"/>
                  </a:lnTo>
                  <a:cubicBezTo>
                    <a:pt x="48784" y="38112"/>
                    <a:pt x="48460" y="40280"/>
                    <a:pt x="47618" y="40280"/>
                  </a:cubicBezTo>
                  <a:cubicBezTo>
                    <a:pt x="47599" y="40280"/>
                    <a:pt x="47579" y="40278"/>
                    <a:pt x="47560" y="40276"/>
                  </a:cubicBezTo>
                  <a:cubicBezTo>
                    <a:pt x="46706" y="40177"/>
                    <a:pt x="46888" y="38044"/>
                    <a:pt x="46909" y="37825"/>
                  </a:cubicBezTo>
                  <a:close/>
                  <a:moveTo>
                    <a:pt x="35801" y="26153"/>
                  </a:moveTo>
                  <a:cubicBezTo>
                    <a:pt x="35801" y="26153"/>
                    <a:pt x="41366" y="30756"/>
                    <a:pt x="42810" y="31237"/>
                  </a:cubicBezTo>
                  <a:cubicBezTo>
                    <a:pt x="42983" y="31297"/>
                    <a:pt x="43174" y="31325"/>
                    <a:pt x="43376" y="31325"/>
                  </a:cubicBezTo>
                  <a:cubicBezTo>
                    <a:pt x="45284" y="31325"/>
                    <a:pt x="48292" y="28915"/>
                    <a:pt x="48292" y="28915"/>
                  </a:cubicBezTo>
                  <a:lnTo>
                    <a:pt x="48292" y="28915"/>
                  </a:lnTo>
                  <a:cubicBezTo>
                    <a:pt x="48292" y="28915"/>
                    <a:pt x="44818" y="32728"/>
                    <a:pt x="43009" y="32728"/>
                  </a:cubicBezTo>
                  <a:cubicBezTo>
                    <a:pt x="42808" y="32728"/>
                    <a:pt x="42628" y="32681"/>
                    <a:pt x="42475" y="32576"/>
                  </a:cubicBezTo>
                  <a:cubicBezTo>
                    <a:pt x="41806" y="32137"/>
                    <a:pt x="40278" y="31133"/>
                    <a:pt x="38751" y="30149"/>
                  </a:cubicBezTo>
                  <a:cubicBezTo>
                    <a:pt x="38458" y="30589"/>
                    <a:pt x="36554" y="33476"/>
                    <a:pt x="36345" y="34794"/>
                  </a:cubicBezTo>
                  <a:cubicBezTo>
                    <a:pt x="36135" y="36238"/>
                    <a:pt x="38772" y="42264"/>
                    <a:pt x="38772" y="42264"/>
                  </a:cubicBezTo>
                  <a:cubicBezTo>
                    <a:pt x="38772" y="42264"/>
                    <a:pt x="35152" y="36259"/>
                    <a:pt x="34985" y="34836"/>
                  </a:cubicBezTo>
                  <a:cubicBezTo>
                    <a:pt x="34859" y="33497"/>
                    <a:pt x="37203" y="29856"/>
                    <a:pt x="37516" y="29396"/>
                  </a:cubicBezTo>
                  <a:cubicBezTo>
                    <a:pt x="35989" y="28392"/>
                    <a:pt x="34692" y="27555"/>
                    <a:pt x="34692" y="27555"/>
                  </a:cubicBezTo>
                  <a:lnTo>
                    <a:pt x="35801" y="26153"/>
                  </a:lnTo>
                  <a:close/>
                  <a:moveTo>
                    <a:pt x="24427" y="0"/>
                  </a:moveTo>
                  <a:cubicBezTo>
                    <a:pt x="20390" y="0"/>
                    <a:pt x="16130" y="699"/>
                    <a:pt x="12031" y="2509"/>
                  </a:cubicBezTo>
                  <a:cubicBezTo>
                    <a:pt x="0" y="7803"/>
                    <a:pt x="2428" y="24291"/>
                    <a:pt x="5482" y="28664"/>
                  </a:cubicBezTo>
                  <a:cubicBezTo>
                    <a:pt x="7441" y="31454"/>
                    <a:pt x="12574" y="34029"/>
                    <a:pt x="17907" y="34029"/>
                  </a:cubicBezTo>
                  <a:cubicBezTo>
                    <a:pt x="20893" y="34029"/>
                    <a:pt x="23941" y="33223"/>
                    <a:pt x="26532" y="31195"/>
                  </a:cubicBezTo>
                  <a:cubicBezTo>
                    <a:pt x="26532" y="31195"/>
                    <a:pt x="27996" y="40423"/>
                    <a:pt x="29733" y="42954"/>
                  </a:cubicBezTo>
                  <a:cubicBezTo>
                    <a:pt x="31081" y="44961"/>
                    <a:pt x="41050" y="47975"/>
                    <a:pt x="45602" y="47975"/>
                  </a:cubicBezTo>
                  <a:cubicBezTo>
                    <a:pt x="46842" y="47975"/>
                    <a:pt x="47679" y="47751"/>
                    <a:pt x="47832" y="47223"/>
                  </a:cubicBezTo>
                  <a:cubicBezTo>
                    <a:pt x="48564" y="44796"/>
                    <a:pt x="47602" y="43038"/>
                    <a:pt x="48292" y="41552"/>
                  </a:cubicBezTo>
                  <a:cubicBezTo>
                    <a:pt x="48983" y="40067"/>
                    <a:pt x="49945" y="37179"/>
                    <a:pt x="49171" y="35087"/>
                  </a:cubicBezTo>
                  <a:cubicBezTo>
                    <a:pt x="48376" y="32995"/>
                    <a:pt x="47434" y="32283"/>
                    <a:pt x="50740" y="27680"/>
                  </a:cubicBezTo>
                  <a:cubicBezTo>
                    <a:pt x="51410" y="26739"/>
                    <a:pt x="49171" y="22345"/>
                    <a:pt x="49610" y="19060"/>
                  </a:cubicBezTo>
                  <a:cubicBezTo>
                    <a:pt x="50050" y="15733"/>
                    <a:pt x="47602" y="8263"/>
                    <a:pt x="42538" y="4852"/>
                  </a:cubicBezTo>
                  <a:cubicBezTo>
                    <a:pt x="39213" y="2617"/>
                    <a:pt x="32240" y="0"/>
                    <a:pt x="244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4167525" y="4898850"/>
              <a:ext cx="2625" cy="13625"/>
            </a:xfrm>
            <a:custGeom>
              <a:avLst/>
              <a:gdLst/>
              <a:ahLst/>
              <a:cxnLst/>
              <a:rect l="l" t="t" r="r" b="b"/>
              <a:pathLst>
                <a:path w="105" h="545" extrusionOk="0">
                  <a:moveTo>
                    <a:pt x="105" y="0"/>
                  </a:moveTo>
                  <a:lnTo>
                    <a:pt x="105" y="0"/>
                  </a:lnTo>
                  <a:cubicBezTo>
                    <a:pt x="42" y="314"/>
                    <a:pt x="0" y="544"/>
                    <a:pt x="0" y="544"/>
                  </a:cubicBezTo>
                  <a:cubicBezTo>
                    <a:pt x="0" y="544"/>
                    <a:pt x="63" y="314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4165950" y="4925000"/>
              <a:ext cx="550" cy="5775"/>
            </a:xfrm>
            <a:custGeom>
              <a:avLst/>
              <a:gdLst/>
              <a:ahLst/>
              <a:cxnLst/>
              <a:rect l="l" t="t" r="r" b="b"/>
              <a:pathLst>
                <a:path w="22" h="231" extrusionOk="0">
                  <a:moveTo>
                    <a:pt x="21" y="1"/>
                  </a:moveTo>
                  <a:cubicBezTo>
                    <a:pt x="21" y="1"/>
                    <a:pt x="1" y="84"/>
                    <a:pt x="1" y="231"/>
                  </a:cubicBezTo>
                  <a:cubicBezTo>
                    <a:pt x="21" y="105"/>
                    <a:pt x="21" y="1"/>
                    <a:pt x="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0"/>
          <p:cNvSpPr/>
          <p:nvPr/>
        </p:nvSpPr>
        <p:spPr>
          <a:xfrm rot="-5400000">
            <a:off x="1963575" y="1798525"/>
            <a:ext cx="680623" cy="219350"/>
          </a:xfrm>
          <a:custGeom>
            <a:avLst/>
            <a:gdLst/>
            <a:ahLst/>
            <a:cxnLst/>
            <a:rect l="l" t="t" r="r" b="b"/>
            <a:pathLst>
              <a:path w="43132" h="8774" extrusionOk="0">
                <a:moveTo>
                  <a:pt x="1" y="0"/>
                </a:moveTo>
                <a:lnTo>
                  <a:pt x="1" y="8773"/>
                </a:lnTo>
                <a:lnTo>
                  <a:pt x="43132" y="8773"/>
                </a:lnTo>
                <a:lnTo>
                  <a:pt x="43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0013" dist="28575" dir="3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0"/>
          <p:cNvGrpSpPr/>
          <p:nvPr/>
        </p:nvGrpSpPr>
        <p:grpSpPr>
          <a:xfrm>
            <a:off x="1079064" y="3692904"/>
            <a:ext cx="1115360" cy="647137"/>
            <a:chOff x="4352700" y="1578800"/>
            <a:chExt cx="802475" cy="465600"/>
          </a:xfrm>
        </p:grpSpPr>
        <p:sp>
          <p:nvSpPr>
            <p:cNvPr id="857" name="Google Shape;857;p40"/>
            <p:cNvSpPr/>
            <p:nvPr/>
          </p:nvSpPr>
          <p:spPr>
            <a:xfrm>
              <a:off x="4449475" y="1578800"/>
              <a:ext cx="128700" cy="154400"/>
            </a:xfrm>
            <a:custGeom>
              <a:avLst/>
              <a:gdLst/>
              <a:ahLst/>
              <a:cxnLst/>
              <a:rect l="l" t="t" r="r" b="b"/>
              <a:pathLst>
                <a:path w="5148" h="6176" extrusionOk="0">
                  <a:moveTo>
                    <a:pt x="3139" y="0"/>
                  </a:moveTo>
                  <a:lnTo>
                    <a:pt x="1" y="398"/>
                  </a:lnTo>
                  <a:cubicBezTo>
                    <a:pt x="1" y="398"/>
                    <a:pt x="84" y="5817"/>
                    <a:pt x="649" y="6131"/>
                  </a:cubicBezTo>
                  <a:cubicBezTo>
                    <a:pt x="702" y="6161"/>
                    <a:pt x="764" y="6175"/>
                    <a:pt x="834" y="6175"/>
                  </a:cubicBezTo>
                  <a:cubicBezTo>
                    <a:pt x="1490" y="6175"/>
                    <a:pt x="2863" y="4959"/>
                    <a:pt x="3997" y="4562"/>
                  </a:cubicBezTo>
                  <a:cubicBezTo>
                    <a:pt x="5148" y="4164"/>
                    <a:pt x="3139" y="0"/>
                    <a:pt x="3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4473025" y="1710125"/>
              <a:ext cx="170025" cy="160550"/>
            </a:xfrm>
            <a:custGeom>
              <a:avLst/>
              <a:gdLst/>
              <a:ahLst/>
              <a:cxnLst/>
              <a:rect l="l" t="t" r="r" b="b"/>
              <a:pathLst>
                <a:path w="6801" h="6422" extrusionOk="0">
                  <a:moveTo>
                    <a:pt x="3835" y="1"/>
                  </a:moveTo>
                  <a:cubicBezTo>
                    <a:pt x="3207" y="1"/>
                    <a:pt x="2605" y="190"/>
                    <a:pt x="2093" y="543"/>
                  </a:cubicBezTo>
                  <a:cubicBezTo>
                    <a:pt x="984" y="1254"/>
                    <a:pt x="0" y="1861"/>
                    <a:pt x="0" y="3472"/>
                  </a:cubicBezTo>
                  <a:cubicBezTo>
                    <a:pt x="0" y="5083"/>
                    <a:pt x="565" y="5753"/>
                    <a:pt x="1151" y="6025"/>
                  </a:cubicBezTo>
                  <a:cubicBezTo>
                    <a:pt x="1709" y="6275"/>
                    <a:pt x="2649" y="6421"/>
                    <a:pt x="3413" y="6421"/>
                  </a:cubicBezTo>
                  <a:cubicBezTo>
                    <a:pt x="3737" y="6421"/>
                    <a:pt x="4030" y="6395"/>
                    <a:pt x="4248" y="6339"/>
                  </a:cubicBezTo>
                  <a:cubicBezTo>
                    <a:pt x="5001" y="6130"/>
                    <a:pt x="6152" y="4770"/>
                    <a:pt x="6382" y="4498"/>
                  </a:cubicBezTo>
                  <a:cubicBezTo>
                    <a:pt x="6612" y="4247"/>
                    <a:pt x="6800" y="2238"/>
                    <a:pt x="6549" y="1673"/>
                  </a:cubicBezTo>
                  <a:cubicBezTo>
                    <a:pt x="6256" y="962"/>
                    <a:pt x="5106" y="229"/>
                    <a:pt x="4185" y="20"/>
                  </a:cubicBezTo>
                  <a:cubicBezTo>
                    <a:pt x="4068" y="7"/>
                    <a:pt x="3951" y="1"/>
                    <a:pt x="38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4352700" y="1784375"/>
              <a:ext cx="279375" cy="205075"/>
            </a:xfrm>
            <a:custGeom>
              <a:avLst/>
              <a:gdLst/>
              <a:ahLst/>
              <a:cxnLst/>
              <a:rect l="l" t="t" r="r" b="b"/>
              <a:pathLst>
                <a:path w="11175" h="8203" extrusionOk="0">
                  <a:moveTo>
                    <a:pt x="4395" y="0"/>
                  </a:moveTo>
                  <a:lnTo>
                    <a:pt x="4395" y="0"/>
                  </a:lnTo>
                  <a:cubicBezTo>
                    <a:pt x="3642" y="879"/>
                    <a:pt x="2826" y="1695"/>
                    <a:pt x="1968" y="2469"/>
                  </a:cubicBezTo>
                  <a:cubicBezTo>
                    <a:pt x="336" y="3787"/>
                    <a:pt x="1" y="5671"/>
                    <a:pt x="1026" y="7177"/>
                  </a:cubicBezTo>
                  <a:cubicBezTo>
                    <a:pt x="1465" y="7817"/>
                    <a:pt x="2529" y="8202"/>
                    <a:pt x="3540" y="8202"/>
                  </a:cubicBezTo>
                  <a:cubicBezTo>
                    <a:pt x="4312" y="8202"/>
                    <a:pt x="5054" y="7978"/>
                    <a:pt x="5462" y="7470"/>
                  </a:cubicBezTo>
                  <a:cubicBezTo>
                    <a:pt x="6286" y="6436"/>
                    <a:pt x="7160" y="6001"/>
                    <a:pt x="7949" y="6001"/>
                  </a:cubicBezTo>
                  <a:cubicBezTo>
                    <a:pt x="8182" y="6001"/>
                    <a:pt x="8407" y="6038"/>
                    <a:pt x="8621" y="6110"/>
                  </a:cubicBezTo>
                  <a:cubicBezTo>
                    <a:pt x="8787" y="6161"/>
                    <a:pt x="9004" y="6180"/>
                    <a:pt x="9232" y="6180"/>
                  </a:cubicBezTo>
                  <a:cubicBezTo>
                    <a:pt x="9839" y="6180"/>
                    <a:pt x="10525" y="6047"/>
                    <a:pt x="10525" y="6047"/>
                  </a:cubicBezTo>
                  <a:cubicBezTo>
                    <a:pt x="10525" y="6047"/>
                    <a:pt x="10797" y="3306"/>
                    <a:pt x="11174" y="2260"/>
                  </a:cubicBezTo>
                  <a:lnTo>
                    <a:pt x="11174" y="2260"/>
                  </a:lnTo>
                  <a:cubicBezTo>
                    <a:pt x="11174" y="2260"/>
                    <a:pt x="9396" y="3958"/>
                    <a:pt x="8183" y="3958"/>
                  </a:cubicBezTo>
                  <a:cubicBezTo>
                    <a:pt x="8154" y="3958"/>
                    <a:pt x="8126" y="3957"/>
                    <a:pt x="8098" y="3955"/>
                  </a:cubicBezTo>
                  <a:cubicBezTo>
                    <a:pt x="6383" y="3850"/>
                    <a:pt x="4186" y="3746"/>
                    <a:pt x="43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4619475" y="1767625"/>
              <a:ext cx="91575" cy="191975"/>
            </a:xfrm>
            <a:custGeom>
              <a:avLst/>
              <a:gdLst/>
              <a:ahLst/>
              <a:cxnLst/>
              <a:rect l="l" t="t" r="r" b="b"/>
              <a:pathLst>
                <a:path w="3663" h="7679" extrusionOk="0">
                  <a:moveTo>
                    <a:pt x="1424" y="1"/>
                  </a:moveTo>
                  <a:cubicBezTo>
                    <a:pt x="1424" y="1"/>
                    <a:pt x="1" y="5483"/>
                    <a:pt x="503" y="6968"/>
                  </a:cubicBezTo>
                  <a:cubicBezTo>
                    <a:pt x="681" y="7488"/>
                    <a:pt x="1042" y="7679"/>
                    <a:pt x="1449" y="7679"/>
                  </a:cubicBezTo>
                  <a:cubicBezTo>
                    <a:pt x="2187" y="7679"/>
                    <a:pt x="3077" y="7052"/>
                    <a:pt x="3307" y="6633"/>
                  </a:cubicBezTo>
                  <a:cubicBezTo>
                    <a:pt x="3663" y="5985"/>
                    <a:pt x="1947" y="5587"/>
                    <a:pt x="2177" y="4060"/>
                  </a:cubicBezTo>
                  <a:cubicBezTo>
                    <a:pt x="2407" y="2532"/>
                    <a:pt x="3119" y="1444"/>
                    <a:pt x="2972" y="859"/>
                  </a:cubicBezTo>
                  <a:cubicBezTo>
                    <a:pt x="2826" y="294"/>
                    <a:pt x="1821" y="63"/>
                    <a:pt x="14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4674400" y="1804525"/>
              <a:ext cx="75350" cy="106625"/>
            </a:xfrm>
            <a:custGeom>
              <a:avLst/>
              <a:gdLst/>
              <a:ahLst/>
              <a:cxnLst/>
              <a:rect l="l" t="t" r="r" b="b"/>
              <a:pathLst>
                <a:path w="3014" h="4265" extrusionOk="0">
                  <a:moveTo>
                    <a:pt x="1418" y="0"/>
                  </a:moveTo>
                  <a:cubicBezTo>
                    <a:pt x="1299" y="0"/>
                    <a:pt x="1204" y="48"/>
                    <a:pt x="1152" y="157"/>
                  </a:cubicBezTo>
                  <a:cubicBezTo>
                    <a:pt x="1" y="2600"/>
                    <a:pt x="721" y="4264"/>
                    <a:pt x="1431" y="4264"/>
                  </a:cubicBezTo>
                  <a:cubicBezTo>
                    <a:pt x="1456" y="4264"/>
                    <a:pt x="1482" y="4262"/>
                    <a:pt x="1507" y="4258"/>
                  </a:cubicBezTo>
                  <a:cubicBezTo>
                    <a:pt x="2261" y="4132"/>
                    <a:pt x="3014" y="2249"/>
                    <a:pt x="2909" y="1454"/>
                  </a:cubicBezTo>
                  <a:cubicBezTo>
                    <a:pt x="2842" y="829"/>
                    <a:pt x="1916" y="0"/>
                    <a:pt x="1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4723125" y="1857200"/>
              <a:ext cx="59075" cy="82075"/>
            </a:xfrm>
            <a:custGeom>
              <a:avLst/>
              <a:gdLst/>
              <a:ahLst/>
              <a:cxnLst/>
              <a:rect l="l" t="t" r="r" b="b"/>
              <a:pathLst>
                <a:path w="2363" h="3283" extrusionOk="0">
                  <a:moveTo>
                    <a:pt x="1636" y="1"/>
                  </a:moveTo>
                  <a:cubicBezTo>
                    <a:pt x="1393" y="1"/>
                    <a:pt x="749" y="1789"/>
                    <a:pt x="312" y="2465"/>
                  </a:cubicBezTo>
                  <a:cubicBezTo>
                    <a:pt x="1" y="2968"/>
                    <a:pt x="287" y="3283"/>
                    <a:pt x="615" y="3283"/>
                  </a:cubicBezTo>
                  <a:cubicBezTo>
                    <a:pt x="750" y="3283"/>
                    <a:pt x="892" y="3229"/>
                    <a:pt x="1002" y="3113"/>
                  </a:cubicBezTo>
                  <a:cubicBezTo>
                    <a:pt x="1358" y="2716"/>
                    <a:pt x="2362" y="707"/>
                    <a:pt x="1672" y="17"/>
                  </a:cubicBezTo>
                  <a:cubicBezTo>
                    <a:pt x="1661" y="6"/>
                    <a:pt x="1649" y="1"/>
                    <a:pt x="16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663300" y="1937550"/>
              <a:ext cx="261700" cy="96800"/>
            </a:xfrm>
            <a:custGeom>
              <a:avLst/>
              <a:gdLst/>
              <a:ahLst/>
              <a:cxnLst/>
              <a:rect l="l" t="t" r="r" b="b"/>
              <a:pathLst>
                <a:path w="10468" h="3872" extrusionOk="0">
                  <a:moveTo>
                    <a:pt x="2009" y="0"/>
                  </a:moveTo>
                  <a:cubicBezTo>
                    <a:pt x="1552" y="0"/>
                    <a:pt x="668" y="934"/>
                    <a:pt x="340" y="1280"/>
                  </a:cubicBezTo>
                  <a:cubicBezTo>
                    <a:pt x="0" y="1640"/>
                    <a:pt x="1305" y="2689"/>
                    <a:pt x="2408" y="2689"/>
                  </a:cubicBezTo>
                  <a:cubicBezTo>
                    <a:pt x="2458" y="2689"/>
                    <a:pt x="2509" y="2687"/>
                    <a:pt x="2558" y="2682"/>
                  </a:cubicBezTo>
                  <a:cubicBezTo>
                    <a:pt x="3199" y="2624"/>
                    <a:pt x="3839" y="2436"/>
                    <a:pt x="4559" y="2436"/>
                  </a:cubicBezTo>
                  <a:cubicBezTo>
                    <a:pt x="5133" y="2436"/>
                    <a:pt x="5757" y="2555"/>
                    <a:pt x="6471" y="2954"/>
                  </a:cubicBezTo>
                  <a:cubicBezTo>
                    <a:pt x="7511" y="3556"/>
                    <a:pt x="8811" y="3872"/>
                    <a:pt x="9615" y="3872"/>
                  </a:cubicBezTo>
                  <a:cubicBezTo>
                    <a:pt x="10040" y="3872"/>
                    <a:pt x="10326" y="3784"/>
                    <a:pt x="10363" y="3603"/>
                  </a:cubicBezTo>
                  <a:cubicBezTo>
                    <a:pt x="10467" y="3080"/>
                    <a:pt x="10216" y="2285"/>
                    <a:pt x="8919" y="2264"/>
                  </a:cubicBezTo>
                  <a:cubicBezTo>
                    <a:pt x="7622" y="2243"/>
                    <a:pt x="6868" y="883"/>
                    <a:pt x="6052" y="883"/>
                  </a:cubicBezTo>
                  <a:cubicBezTo>
                    <a:pt x="5836" y="883"/>
                    <a:pt x="5521" y="897"/>
                    <a:pt x="5158" y="897"/>
                  </a:cubicBezTo>
                  <a:cubicBezTo>
                    <a:pt x="4190" y="897"/>
                    <a:pt x="2882" y="797"/>
                    <a:pt x="2182" y="67"/>
                  </a:cubicBezTo>
                  <a:cubicBezTo>
                    <a:pt x="2136" y="21"/>
                    <a:pt x="2077" y="0"/>
                    <a:pt x="20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4930200" y="2004600"/>
              <a:ext cx="114050" cy="29825"/>
            </a:xfrm>
            <a:custGeom>
              <a:avLst/>
              <a:gdLst/>
              <a:ahLst/>
              <a:cxnLst/>
              <a:rect l="l" t="t" r="r" b="b"/>
              <a:pathLst>
                <a:path w="4562" h="1193" extrusionOk="0">
                  <a:moveTo>
                    <a:pt x="461" y="0"/>
                  </a:moveTo>
                  <a:cubicBezTo>
                    <a:pt x="1" y="0"/>
                    <a:pt x="293" y="753"/>
                    <a:pt x="105" y="1193"/>
                  </a:cubicBezTo>
                  <a:lnTo>
                    <a:pt x="3767" y="1193"/>
                  </a:lnTo>
                  <a:cubicBezTo>
                    <a:pt x="4562" y="1193"/>
                    <a:pt x="4164" y="0"/>
                    <a:pt x="3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042675" y="2008125"/>
              <a:ext cx="89500" cy="36275"/>
            </a:xfrm>
            <a:custGeom>
              <a:avLst/>
              <a:gdLst/>
              <a:ahLst/>
              <a:cxnLst/>
              <a:rect l="l" t="t" r="r" b="b"/>
              <a:pathLst>
                <a:path w="3580" h="1451" extrusionOk="0">
                  <a:moveTo>
                    <a:pt x="1731" y="1"/>
                  </a:moveTo>
                  <a:cubicBezTo>
                    <a:pt x="974" y="1"/>
                    <a:pt x="63" y="131"/>
                    <a:pt x="63" y="131"/>
                  </a:cubicBezTo>
                  <a:cubicBezTo>
                    <a:pt x="0" y="445"/>
                    <a:pt x="0" y="759"/>
                    <a:pt x="63" y="1052"/>
                  </a:cubicBezTo>
                  <a:cubicBezTo>
                    <a:pt x="82" y="1136"/>
                    <a:pt x="159" y="1169"/>
                    <a:pt x="273" y="1169"/>
                  </a:cubicBezTo>
                  <a:cubicBezTo>
                    <a:pt x="752" y="1169"/>
                    <a:pt x="1891" y="581"/>
                    <a:pt x="2254" y="581"/>
                  </a:cubicBezTo>
                  <a:cubicBezTo>
                    <a:pt x="2282" y="581"/>
                    <a:pt x="2305" y="584"/>
                    <a:pt x="2323" y="591"/>
                  </a:cubicBezTo>
                  <a:cubicBezTo>
                    <a:pt x="2616" y="717"/>
                    <a:pt x="3118" y="1386"/>
                    <a:pt x="3369" y="1449"/>
                  </a:cubicBezTo>
                  <a:cubicBezTo>
                    <a:pt x="3373" y="1450"/>
                    <a:pt x="3377" y="1450"/>
                    <a:pt x="3381" y="1450"/>
                  </a:cubicBezTo>
                  <a:cubicBezTo>
                    <a:pt x="3580" y="1450"/>
                    <a:pt x="3088" y="418"/>
                    <a:pt x="2616" y="131"/>
                  </a:cubicBezTo>
                  <a:cubicBezTo>
                    <a:pt x="2448" y="33"/>
                    <a:pt x="2109" y="1"/>
                    <a:pt x="17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771175" y="1903700"/>
              <a:ext cx="174750" cy="82100"/>
            </a:xfrm>
            <a:custGeom>
              <a:avLst/>
              <a:gdLst/>
              <a:ahLst/>
              <a:cxnLst/>
              <a:rect l="l" t="t" r="r" b="b"/>
              <a:pathLst>
                <a:path w="6990" h="3284" extrusionOk="0">
                  <a:moveTo>
                    <a:pt x="1578" y="0"/>
                  </a:moveTo>
                  <a:cubicBezTo>
                    <a:pt x="1055" y="0"/>
                    <a:pt x="568" y="100"/>
                    <a:pt x="398" y="291"/>
                  </a:cubicBezTo>
                  <a:cubicBezTo>
                    <a:pt x="168" y="605"/>
                    <a:pt x="22" y="960"/>
                    <a:pt x="1" y="1358"/>
                  </a:cubicBezTo>
                  <a:cubicBezTo>
                    <a:pt x="7" y="1359"/>
                    <a:pt x="15" y="1359"/>
                    <a:pt x="25" y="1359"/>
                  </a:cubicBezTo>
                  <a:cubicBezTo>
                    <a:pt x="202" y="1359"/>
                    <a:pt x="945" y="1250"/>
                    <a:pt x="1550" y="1250"/>
                  </a:cubicBezTo>
                  <a:cubicBezTo>
                    <a:pt x="1919" y="1250"/>
                    <a:pt x="2237" y="1290"/>
                    <a:pt x="2344" y="1421"/>
                  </a:cubicBezTo>
                  <a:cubicBezTo>
                    <a:pt x="2635" y="1774"/>
                    <a:pt x="4330" y="3283"/>
                    <a:pt x="5091" y="3283"/>
                  </a:cubicBezTo>
                  <a:cubicBezTo>
                    <a:pt x="5096" y="3283"/>
                    <a:pt x="5101" y="3283"/>
                    <a:pt x="5106" y="3283"/>
                  </a:cubicBezTo>
                  <a:cubicBezTo>
                    <a:pt x="5859" y="3283"/>
                    <a:pt x="6989" y="2362"/>
                    <a:pt x="6069" y="1902"/>
                  </a:cubicBezTo>
                  <a:cubicBezTo>
                    <a:pt x="5148" y="1442"/>
                    <a:pt x="3600" y="709"/>
                    <a:pt x="2951" y="291"/>
                  </a:cubicBezTo>
                  <a:cubicBezTo>
                    <a:pt x="2631" y="95"/>
                    <a:pt x="2087" y="0"/>
                    <a:pt x="15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943475" y="1959200"/>
              <a:ext cx="97350" cy="39725"/>
            </a:xfrm>
            <a:custGeom>
              <a:avLst/>
              <a:gdLst/>
              <a:ahLst/>
              <a:cxnLst/>
              <a:rect l="l" t="t" r="r" b="b"/>
              <a:pathLst>
                <a:path w="3894" h="1589" extrusionOk="0">
                  <a:moveTo>
                    <a:pt x="1853" y="1"/>
                  </a:moveTo>
                  <a:cubicBezTo>
                    <a:pt x="984" y="1"/>
                    <a:pt x="51" y="152"/>
                    <a:pt x="14" y="1084"/>
                  </a:cubicBezTo>
                  <a:cubicBezTo>
                    <a:pt x="1" y="1420"/>
                    <a:pt x="1319" y="1589"/>
                    <a:pt x="2379" y="1589"/>
                  </a:cubicBezTo>
                  <a:cubicBezTo>
                    <a:pt x="3032" y="1589"/>
                    <a:pt x="3587" y="1525"/>
                    <a:pt x="3675" y="1398"/>
                  </a:cubicBezTo>
                  <a:cubicBezTo>
                    <a:pt x="3894" y="1080"/>
                    <a:pt x="3829" y="7"/>
                    <a:pt x="3303" y="7"/>
                  </a:cubicBezTo>
                  <a:cubicBezTo>
                    <a:pt x="3275" y="7"/>
                    <a:pt x="3245" y="10"/>
                    <a:pt x="3215" y="17"/>
                  </a:cubicBezTo>
                  <a:cubicBezTo>
                    <a:pt x="3149" y="30"/>
                    <a:pt x="3059" y="35"/>
                    <a:pt x="2953" y="35"/>
                  </a:cubicBezTo>
                  <a:cubicBezTo>
                    <a:pt x="2671" y="35"/>
                    <a:pt x="2269" y="1"/>
                    <a:pt x="1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5049950" y="1959075"/>
              <a:ext cx="94750" cy="45550"/>
            </a:xfrm>
            <a:custGeom>
              <a:avLst/>
              <a:gdLst/>
              <a:ahLst/>
              <a:cxnLst/>
              <a:rect l="l" t="t" r="r" b="b"/>
              <a:pathLst>
                <a:path w="3790" h="1822" extrusionOk="0">
                  <a:moveTo>
                    <a:pt x="23" y="1"/>
                  </a:moveTo>
                  <a:cubicBezTo>
                    <a:pt x="23" y="1"/>
                    <a:pt x="274" y="1089"/>
                    <a:pt x="23" y="1591"/>
                  </a:cubicBezTo>
                  <a:cubicBezTo>
                    <a:pt x="0" y="1633"/>
                    <a:pt x="37" y="1650"/>
                    <a:pt x="117" y="1650"/>
                  </a:cubicBezTo>
                  <a:cubicBezTo>
                    <a:pt x="464" y="1650"/>
                    <a:pt x="1627" y="1326"/>
                    <a:pt x="2269" y="1326"/>
                  </a:cubicBezTo>
                  <a:cubicBezTo>
                    <a:pt x="2435" y="1326"/>
                    <a:pt x="2566" y="1348"/>
                    <a:pt x="2638" y="1403"/>
                  </a:cubicBezTo>
                  <a:cubicBezTo>
                    <a:pt x="2994" y="1612"/>
                    <a:pt x="3371" y="1758"/>
                    <a:pt x="3789" y="1821"/>
                  </a:cubicBezTo>
                  <a:cubicBezTo>
                    <a:pt x="3789" y="1821"/>
                    <a:pt x="3287" y="670"/>
                    <a:pt x="2576" y="419"/>
                  </a:cubicBezTo>
                  <a:cubicBezTo>
                    <a:pt x="1885" y="147"/>
                    <a:pt x="23" y="1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39875" y="1811550"/>
              <a:ext cx="208650" cy="127950"/>
            </a:xfrm>
            <a:custGeom>
              <a:avLst/>
              <a:gdLst/>
              <a:ahLst/>
              <a:cxnLst/>
              <a:rect l="l" t="t" r="r" b="b"/>
              <a:pathLst>
                <a:path w="8346" h="5118" extrusionOk="0">
                  <a:moveTo>
                    <a:pt x="300" y="1"/>
                  </a:moveTo>
                  <a:cubicBezTo>
                    <a:pt x="0" y="1"/>
                    <a:pt x="984" y="843"/>
                    <a:pt x="1253" y="1236"/>
                  </a:cubicBezTo>
                  <a:cubicBezTo>
                    <a:pt x="1504" y="1633"/>
                    <a:pt x="1608" y="2282"/>
                    <a:pt x="1901" y="2742"/>
                  </a:cubicBezTo>
                  <a:cubicBezTo>
                    <a:pt x="2194" y="3182"/>
                    <a:pt x="3617" y="2784"/>
                    <a:pt x="4454" y="3684"/>
                  </a:cubicBezTo>
                  <a:cubicBezTo>
                    <a:pt x="5249" y="4518"/>
                    <a:pt x="7159" y="5118"/>
                    <a:pt x="7634" y="5118"/>
                  </a:cubicBezTo>
                  <a:cubicBezTo>
                    <a:pt x="7671" y="5118"/>
                    <a:pt x="7700" y="5114"/>
                    <a:pt x="7718" y="5107"/>
                  </a:cubicBezTo>
                  <a:cubicBezTo>
                    <a:pt x="7969" y="5002"/>
                    <a:pt x="8346" y="3935"/>
                    <a:pt x="7342" y="3684"/>
                  </a:cubicBezTo>
                  <a:cubicBezTo>
                    <a:pt x="6316" y="3454"/>
                    <a:pt x="4161" y="2324"/>
                    <a:pt x="3408" y="1863"/>
                  </a:cubicBezTo>
                  <a:cubicBezTo>
                    <a:pt x="2655" y="1382"/>
                    <a:pt x="1274" y="106"/>
                    <a:pt x="311" y="1"/>
                  </a:cubicBezTo>
                  <a:cubicBezTo>
                    <a:pt x="307" y="1"/>
                    <a:pt x="303" y="1"/>
                    <a:pt x="30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4950075" y="1917750"/>
              <a:ext cx="114050" cy="29850"/>
            </a:xfrm>
            <a:custGeom>
              <a:avLst/>
              <a:gdLst/>
              <a:ahLst/>
              <a:cxnLst/>
              <a:rect l="l" t="t" r="r" b="b"/>
              <a:pathLst>
                <a:path w="4562" h="1194" extrusionOk="0">
                  <a:moveTo>
                    <a:pt x="440" y="1"/>
                  </a:moveTo>
                  <a:cubicBezTo>
                    <a:pt x="1" y="1"/>
                    <a:pt x="294" y="754"/>
                    <a:pt x="84" y="1193"/>
                  </a:cubicBezTo>
                  <a:lnTo>
                    <a:pt x="3746" y="1193"/>
                  </a:lnTo>
                  <a:cubicBezTo>
                    <a:pt x="4562" y="1193"/>
                    <a:pt x="4164" y="1"/>
                    <a:pt x="37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5062550" y="1921300"/>
              <a:ext cx="92625" cy="36275"/>
            </a:xfrm>
            <a:custGeom>
              <a:avLst/>
              <a:gdLst/>
              <a:ahLst/>
              <a:cxnLst/>
              <a:rect l="l" t="t" r="r" b="b"/>
              <a:pathLst>
                <a:path w="3705" h="1451" extrusionOk="0">
                  <a:moveTo>
                    <a:pt x="1762" y="1"/>
                  </a:moveTo>
                  <a:cubicBezTo>
                    <a:pt x="981" y="1"/>
                    <a:pt x="42" y="131"/>
                    <a:pt x="42" y="131"/>
                  </a:cubicBezTo>
                  <a:cubicBezTo>
                    <a:pt x="0" y="445"/>
                    <a:pt x="0" y="758"/>
                    <a:pt x="42" y="1051"/>
                  </a:cubicBezTo>
                  <a:cubicBezTo>
                    <a:pt x="61" y="1135"/>
                    <a:pt x="141" y="1169"/>
                    <a:pt x="260" y="1169"/>
                  </a:cubicBezTo>
                  <a:cubicBezTo>
                    <a:pt x="758" y="1169"/>
                    <a:pt x="1946" y="581"/>
                    <a:pt x="2316" y="581"/>
                  </a:cubicBezTo>
                  <a:cubicBezTo>
                    <a:pt x="2344" y="581"/>
                    <a:pt x="2367" y="584"/>
                    <a:pt x="2385" y="591"/>
                  </a:cubicBezTo>
                  <a:cubicBezTo>
                    <a:pt x="2699" y="717"/>
                    <a:pt x="3201" y="1386"/>
                    <a:pt x="3474" y="1449"/>
                  </a:cubicBezTo>
                  <a:cubicBezTo>
                    <a:pt x="3478" y="1450"/>
                    <a:pt x="3483" y="1450"/>
                    <a:pt x="3487" y="1450"/>
                  </a:cubicBezTo>
                  <a:cubicBezTo>
                    <a:pt x="3705" y="1450"/>
                    <a:pt x="3191" y="418"/>
                    <a:pt x="2678" y="131"/>
                  </a:cubicBezTo>
                  <a:cubicBezTo>
                    <a:pt x="2504" y="33"/>
                    <a:pt x="2153" y="1"/>
                    <a:pt x="176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Teori Organisasi Sel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713250" y="1842052"/>
            <a:ext cx="7717500" cy="275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Tubuh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tersusun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tingkatan</a:t>
            </a:r>
            <a:r>
              <a:rPr lang="en-US" sz="2800" dirty="0"/>
              <a:t> yang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unit </a:t>
            </a:r>
            <a:r>
              <a:rPr lang="en-US" sz="2800" dirty="0" err="1"/>
              <a:t>fungsional</a:t>
            </a:r>
            <a:r>
              <a:rPr lang="en-US" sz="2800" dirty="0"/>
              <a:t>, </a:t>
            </a:r>
            <a:r>
              <a:rPr lang="en-US" sz="2800" dirty="0" err="1"/>
              <a:t>terbentuk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level </a:t>
            </a:r>
            <a:r>
              <a:rPr lang="en-US" sz="2800" dirty="0" err="1"/>
              <a:t>kimia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tubuh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 </a:t>
            </a:r>
            <a:r>
              <a:rPr lang="en-US" sz="2800" dirty="0" err="1"/>
              <a:t>utuh</a:t>
            </a:r>
            <a:endParaRPr lang="en-ID" sz="2800" dirty="0"/>
          </a:p>
        </p:txBody>
      </p:sp>
      <p:sp>
        <p:nvSpPr>
          <p:cNvPr id="751" name="Google Shape;751;p35"/>
          <p:cNvSpPr/>
          <p:nvPr/>
        </p:nvSpPr>
        <p:spPr>
          <a:xfrm>
            <a:off x="5378575" y="1156975"/>
            <a:ext cx="473700" cy="47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>
            <a:off x="4572000" y="426100"/>
            <a:ext cx="473700" cy="47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>
            <a:off x="2460376" y="1274557"/>
            <a:ext cx="1016622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4" name="Google Shape;754;p35"/>
          <p:cNvSpPr/>
          <p:nvPr/>
        </p:nvSpPr>
        <p:spPr>
          <a:xfrm>
            <a:off x="6520750" y="601897"/>
            <a:ext cx="1416366" cy="384110"/>
          </a:xfrm>
          <a:custGeom>
            <a:avLst/>
            <a:gdLst/>
            <a:ahLst/>
            <a:cxnLst/>
            <a:rect l="l" t="t" r="r" b="b"/>
            <a:pathLst>
              <a:path w="86193" h="23375" extrusionOk="0">
                <a:moveTo>
                  <a:pt x="0" y="16255"/>
                </a:moveTo>
                <a:cubicBezTo>
                  <a:pt x="2009" y="1179"/>
                  <a:pt x="28282" y="-2181"/>
                  <a:pt x="43096" y="1264"/>
                </a:cubicBezTo>
                <a:cubicBezTo>
                  <a:pt x="48785" y="2587"/>
                  <a:pt x="55791" y="8640"/>
                  <a:pt x="54714" y="14381"/>
                </a:cubicBezTo>
                <a:cubicBezTo>
                  <a:pt x="53879" y="18830"/>
                  <a:pt x="45437" y="24373"/>
                  <a:pt x="42722" y="20752"/>
                </a:cubicBezTo>
                <a:cubicBezTo>
                  <a:pt x="40473" y="17752"/>
                  <a:pt x="45075" y="12846"/>
                  <a:pt x="48343" y="11008"/>
                </a:cubicBezTo>
                <a:cubicBezTo>
                  <a:pt x="55379" y="7050"/>
                  <a:pt x="64436" y="5928"/>
                  <a:pt x="72327" y="7635"/>
                </a:cubicBezTo>
                <a:cubicBezTo>
                  <a:pt x="79161" y="9113"/>
                  <a:pt x="86193" y="16383"/>
                  <a:pt x="86193" y="2337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55" name="Google Shape;755;p35"/>
          <p:cNvSpPr/>
          <p:nvPr/>
        </p:nvSpPr>
        <p:spPr>
          <a:xfrm rot="10800000" flipH="1">
            <a:off x="3914200" y="426096"/>
            <a:ext cx="1969457" cy="642029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6" name="Google Shape;756;p35"/>
          <p:cNvSpPr/>
          <p:nvPr/>
        </p:nvSpPr>
        <p:spPr>
          <a:xfrm>
            <a:off x="8054425" y="4084611"/>
            <a:ext cx="752700" cy="852300"/>
          </a:xfrm>
          <a:custGeom>
            <a:avLst/>
            <a:gdLst/>
            <a:ahLst/>
            <a:cxnLst/>
            <a:rect l="l" t="t" r="r" b="b"/>
            <a:pathLst>
              <a:path w="30108" h="34092" extrusionOk="0">
                <a:moveTo>
                  <a:pt x="0" y="20192"/>
                </a:moveTo>
                <a:cubicBezTo>
                  <a:pt x="1256" y="15167"/>
                  <a:pt x="2533" y="9559"/>
                  <a:pt x="6273" y="5975"/>
                </a:cubicBezTo>
                <a:cubicBezTo>
                  <a:pt x="10596" y="1832"/>
                  <a:pt x="20244" y="-2579"/>
                  <a:pt x="23836" y="2211"/>
                </a:cubicBezTo>
                <a:cubicBezTo>
                  <a:pt x="28299" y="8162"/>
                  <a:pt x="22790" y="17667"/>
                  <a:pt x="18818" y="23956"/>
                </a:cubicBezTo>
                <a:cubicBezTo>
                  <a:pt x="18036" y="25194"/>
                  <a:pt x="15213" y="27460"/>
                  <a:pt x="15472" y="27719"/>
                </a:cubicBezTo>
                <a:cubicBezTo>
                  <a:pt x="18042" y="30289"/>
                  <a:pt x="22897" y="25733"/>
                  <a:pt x="26345" y="26883"/>
                </a:cubicBezTo>
                <a:cubicBezTo>
                  <a:pt x="28729" y="27678"/>
                  <a:pt x="26308" y="33543"/>
                  <a:pt x="23836" y="33992"/>
                </a:cubicBezTo>
                <a:cubicBezTo>
                  <a:pt x="19413" y="34796"/>
                  <a:pt x="17145" y="26778"/>
                  <a:pt x="17145" y="22283"/>
                </a:cubicBezTo>
                <a:cubicBezTo>
                  <a:pt x="17145" y="20990"/>
                  <a:pt x="18631" y="14353"/>
                  <a:pt x="17981" y="13920"/>
                </a:cubicBezTo>
                <a:cubicBezTo>
                  <a:pt x="15311" y="12140"/>
                  <a:pt x="9141" y="17451"/>
                  <a:pt x="8363" y="14338"/>
                </a:cubicBezTo>
                <a:cubicBezTo>
                  <a:pt x="7139" y="9438"/>
                  <a:pt x="21745" y="12280"/>
                  <a:pt x="21745" y="7229"/>
                </a:cubicBezTo>
                <a:cubicBezTo>
                  <a:pt x="21745" y="1748"/>
                  <a:pt x="10869" y="8596"/>
                  <a:pt x="5436" y="9320"/>
                </a:cubicBezTo>
                <a:cubicBezTo>
                  <a:pt x="4185" y="9487"/>
                  <a:pt x="476" y="10137"/>
                  <a:pt x="1673" y="9738"/>
                </a:cubicBezTo>
                <a:cubicBezTo>
                  <a:pt x="6163" y="8242"/>
                  <a:pt x="10880" y="7541"/>
                  <a:pt x="15472" y="6393"/>
                </a:cubicBezTo>
                <a:cubicBezTo>
                  <a:pt x="17117" y="5982"/>
                  <a:pt x="19550" y="4145"/>
                  <a:pt x="20490" y="5556"/>
                </a:cubicBezTo>
                <a:cubicBezTo>
                  <a:pt x="22133" y="8022"/>
                  <a:pt x="16542" y="9978"/>
                  <a:pt x="14636" y="12247"/>
                </a:cubicBezTo>
                <a:cubicBezTo>
                  <a:pt x="11376" y="16127"/>
                  <a:pt x="8083" y="20337"/>
                  <a:pt x="6691" y="25210"/>
                </a:cubicBezTo>
                <a:cubicBezTo>
                  <a:pt x="6346" y="26416"/>
                  <a:pt x="5602" y="28351"/>
                  <a:pt x="6691" y="28974"/>
                </a:cubicBezTo>
                <a:cubicBezTo>
                  <a:pt x="13622" y="32935"/>
                  <a:pt x="22125" y="23956"/>
                  <a:pt x="30108" y="2395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" name="Google Shape;757;p35"/>
          <p:cNvSpPr/>
          <p:nvPr/>
        </p:nvSpPr>
        <p:spPr>
          <a:xfrm>
            <a:off x="996549" y="4552701"/>
            <a:ext cx="1065594" cy="384188"/>
          </a:xfrm>
          <a:custGeom>
            <a:avLst/>
            <a:gdLst/>
            <a:ahLst/>
            <a:cxnLst/>
            <a:rect l="l" t="t" r="r" b="b"/>
            <a:pathLst>
              <a:path w="368399" h="132822" extrusionOk="0">
                <a:moveTo>
                  <a:pt x="2580" y="66509"/>
                </a:moveTo>
                <a:cubicBezTo>
                  <a:pt x="-4044" y="84723"/>
                  <a:pt x="2873" y="108906"/>
                  <a:pt x="16119" y="123054"/>
                </a:cubicBezTo>
                <a:cubicBezTo>
                  <a:pt x="24980" y="132518"/>
                  <a:pt x="42476" y="135434"/>
                  <a:pt x="54347" y="130222"/>
                </a:cubicBezTo>
                <a:cubicBezTo>
                  <a:pt x="67699" y="124360"/>
                  <a:pt x="80217" y="114639"/>
                  <a:pt x="88062" y="102348"/>
                </a:cubicBezTo>
                <a:cubicBezTo>
                  <a:pt x="93861" y="93262"/>
                  <a:pt x="95050" y="81535"/>
                  <a:pt x="94964" y="70756"/>
                </a:cubicBezTo>
                <a:cubicBezTo>
                  <a:pt x="94876" y="59786"/>
                  <a:pt x="91265" y="49042"/>
                  <a:pt x="87796" y="38634"/>
                </a:cubicBezTo>
                <a:cubicBezTo>
                  <a:pt x="86422" y="34513"/>
                  <a:pt x="84939" y="27211"/>
                  <a:pt x="80629" y="27750"/>
                </a:cubicBezTo>
                <a:cubicBezTo>
                  <a:pt x="67506" y="29390"/>
                  <a:pt x="69533" y="54145"/>
                  <a:pt x="73461" y="66774"/>
                </a:cubicBezTo>
                <a:cubicBezTo>
                  <a:pt x="80481" y="89342"/>
                  <a:pt x="104551" y="110564"/>
                  <a:pt x="128148" y="111904"/>
                </a:cubicBezTo>
                <a:cubicBezTo>
                  <a:pt x="135863" y="112342"/>
                  <a:pt x="144554" y="111261"/>
                  <a:pt x="150713" y="106595"/>
                </a:cubicBezTo>
                <a:cubicBezTo>
                  <a:pt x="163548" y="96872"/>
                  <a:pt x="169696" y="80072"/>
                  <a:pt x="175136" y="64916"/>
                </a:cubicBezTo>
                <a:cubicBezTo>
                  <a:pt x="178451" y="55680"/>
                  <a:pt x="180718" y="45348"/>
                  <a:pt x="178853" y="35714"/>
                </a:cubicBezTo>
                <a:cubicBezTo>
                  <a:pt x="177115" y="26737"/>
                  <a:pt x="166117" y="11817"/>
                  <a:pt x="158677" y="17131"/>
                </a:cubicBezTo>
                <a:cubicBezTo>
                  <a:pt x="148406" y="24467"/>
                  <a:pt x="147608" y="41675"/>
                  <a:pt x="150182" y="54032"/>
                </a:cubicBezTo>
                <a:cubicBezTo>
                  <a:pt x="154252" y="73576"/>
                  <a:pt x="174417" y="88918"/>
                  <a:pt x="193188" y="95711"/>
                </a:cubicBezTo>
                <a:cubicBezTo>
                  <a:pt x="202683" y="99147"/>
                  <a:pt x="213873" y="97576"/>
                  <a:pt x="223452" y="94383"/>
                </a:cubicBezTo>
                <a:cubicBezTo>
                  <a:pt x="232378" y="91407"/>
                  <a:pt x="241724" y="87123"/>
                  <a:pt x="247610" y="79782"/>
                </a:cubicBezTo>
                <a:cubicBezTo>
                  <a:pt x="257467" y="67489"/>
                  <a:pt x="263041" y="50938"/>
                  <a:pt x="263273" y="35183"/>
                </a:cubicBezTo>
                <a:cubicBezTo>
                  <a:pt x="263469" y="21859"/>
                  <a:pt x="255431" y="-4373"/>
                  <a:pt x="243097" y="672"/>
                </a:cubicBezTo>
                <a:cubicBezTo>
                  <a:pt x="239231" y="2253"/>
                  <a:pt x="236811" y="6744"/>
                  <a:pt x="235664" y="10760"/>
                </a:cubicBezTo>
                <a:cubicBezTo>
                  <a:pt x="229006" y="34066"/>
                  <a:pt x="243077" y="61984"/>
                  <a:pt x="260087" y="79252"/>
                </a:cubicBezTo>
                <a:cubicBezTo>
                  <a:pt x="267471" y="86748"/>
                  <a:pt x="279757" y="91082"/>
                  <a:pt x="290085" y="89074"/>
                </a:cubicBezTo>
                <a:cubicBezTo>
                  <a:pt x="311661" y="84878"/>
                  <a:pt x="334673" y="67786"/>
                  <a:pt x="340525" y="46599"/>
                </a:cubicBezTo>
                <a:cubicBezTo>
                  <a:pt x="343891" y="34412"/>
                  <a:pt x="338956" y="19541"/>
                  <a:pt x="330702" y="9964"/>
                </a:cubicBezTo>
                <a:cubicBezTo>
                  <a:pt x="327497" y="6246"/>
                  <a:pt x="323274" y="631"/>
                  <a:pt x="318491" y="1734"/>
                </a:cubicBezTo>
                <a:cubicBezTo>
                  <a:pt x="306501" y="4500"/>
                  <a:pt x="310489" y="28472"/>
                  <a:pt x="317429" y="38634"/>
                </a:cubicBezTo>
                <a:cubicBezTo>
                  <a:pt x="325934" y="51088"/>
                  <a:pt x="336862" y="62503"/>
                  <a:pt x="349816" y="70226"/>
                </a:cubicBezTo>
                <a:cubicBezTo>
                  <a:pt x="355765" y="73772"/>
                  <a:pt x="362638" y="75674"/>
                  <a:pt x="368399" y="7951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7"/>
          <p:cNvGrpSpPr/>
          <p:nvPr/>
        </p:nvGrpSpPr>
        <p:grpSpPr>
          <a:xfrm rot="-5400000">
            <a:off x="2014083" y="-735743"/>
            <a:ext cx="4532739" cy="7089914"/>
            <a:chOff x="6363346" y="622383"/>
            <a:chExt cx="1841191" cy="4171904"/>
          </a:xfrm>
        </p:grpSpPr>
        <p:sp>
          <p:nvSpPr>
            <p:cNvPr id="788" name="Google Shape;788;p37"/>
            <p:cNvSpPr/>
            <p:nvPr/>
          </p:nvSpPr>
          <p:spPr>
            <a:xfrm rot="5400000">
              <a:off x="5199936" y="1787730"/>
              <a:ext cx="4168011" cy="1841191"/>
            </a:xfrm>
            <a:custGeom>
              <a:avLst/>
              <a:gdLst/>
              <a:ahLst/>
              <a:cxnLst/>
              <a:rect l="l" t="t" r="r" b="b"/>
              <a:pathLst>
                <a:path w="107078" h="47301" extrusionOk="0">
                  <a:moveTo>
                    <a:pt x="1" y="0"/>
                  </a:moveTo>
                  <a:lnTo>
                    <a:pt x="1" y="31023"/>
                  </a:lnTo>
                  <a:lnTo>
                    <a:pt x="2636" y="35459"/>
                  </a:lnTo>
                  <a:cubicBezTo>
                    <a:pt x="2636" y="35459"/>
                    <a:pt x="2432" y="34847"/>
                    <a:pt x="3299" y="34847"/>
                  </a:cubicBezTo>
                  <a:cubicBezTo>
                    <a:pt x="3877" y="34847"/>
                    <a:pt x="4931" y="35119"/>
                    <a:pt x="6839" y="36026"/>
                  </a:cubicBezTo>
                  <a:cubicBezTo>
                    <a:pt x="11542" y="38294"/>
                    <a:pt x="15745" y="40563"/>
                    <a:pt x="15745" y="40563"/>
                  </a:cubicBezTo>
                  <a:lnTo>
                    <a:pt x="23551" y="41096"/>
                  </a:lnTo>
                  <a:cubicBezTo>
                    <a:pt x="23495" y="41052"/>
                    <a:pt x="23488" y="41037"/>
                    <a:pt x="23503" y="41037"/>
                  </a:cubicBezTo>
                  <a:cubicBezTo>
                    <a:pt x="23533" y="41037"/>
                    <a:pt x="23651" y="41096"/>
                    <a:pt x="23651" y="41096"/>
                  </a:cubicBezTo>
                  <a:lnTo>
                    <a:pt x="23551" y="41096"/>
                  </a:lnTo>
                  <a:cubicBezTo>
                    <a:pt x="23718" y="41230"/>
                    <a:pt x="24385" y="41630"/>
                    <a:pt x="26253" y="42798"/>
                  </a:cubicBezTo>
                  <a:lnTo>
                    <a:pt x="29922" y="45066"/>
                  </a:lnTo>
                  <a:lnTo>
                    <a:pt x="36227" y="45066"/>
                  </a:lnTo>
                  <a:lnTo>
                    <a:pt x="40430" y="46167"/>
                  </a:lnTo>
                  <a:lnTo>
                    <a:pt x="43499" y="47067"/>
                  </a:lnTo>
                  <a:lnTo>
                    <a:pt x="47735" y="46233"/>
                  </a:lnTo>
                  <a:lnTo>
                    <a:pt x="47768" y="46167"/>
                  </a:lnTo>
                  <a:lnTo>
                    <a:pt x="47768" y="46233"/>
                  </a:lnTo>
                  <a:lnTo>
                    <a:pt x="47902" y="46167"/>
                  </a:lnTo>
                  <a:lnTo>
                    <a:pt x="56375" y="47301"/>
                  </a:lnTo>
                  <a:lnTo>
                    <a:pt x="70451" y="41096"/>
                  </a:lnTo>
                  <a:lnTo>
                    <a:pt x="78891" y="41096"/>
                  </a:lnTo>
                  <a:lnTo>
                    <a:pt x="85228" y="39962"/>
                  </a:lnTo>
                  <a:lnTo>
                    <a:pt x="88064" y="36593"/>
                  </a:lnTo>
                  <a:lnTo>
                    <a:pt x="94402" y="37160"/>
                  </a:lnTo>
                  <a:lnTo>
                    <a:pt x="100039" y="37761"/>
                  </a:lnTo>
                  <a:lnTo>
                    <a:pt x="101440" y="36627"/>
                  </a:lnTo>
                  <a:lnTo>
                    <a:pt x="107077" y="36627"/>
                  </a:lnTo>
                  <a:lnTo>
                    <a:pt x="1070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47625" dir="29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 rot="5400000">
              <a:off x="4594900" y="2390843"/>
              <a:ext cx="4171904" cy="634984"/>
            </a:xfrm>
            <a:custGeom>
              <a:avLst/>
              <a:gdLst/>
              <a:ahLst/>
              <a:cxnLst/>
              <a:rect l="l" t="t" r="r" b="b"/>
              <a:pathLst>
                <a:path w="107178" h="16313" extrusionOk="0">
                  <a:moveTo>
                    <a:pt x="1" y="1"/>
                  </a:moveTo>
                  <a:lnTo>
                    <a:pt x="1035" y="6205"/>
                  </a:lnTo>
                  <a:lnTo>
                    <a:pt x="1669" y="6572"/>
                  </a:lnTo>
                  <a:lnTo>
                    <a:pt x="3237" y="6572"/>
                  </a:lnTo>
                  <a:cubicBezTo>
                    <a:pt x="3237" y="6572"/>
                    <a:pt x="3770" y="6572"/>
                    <a:pt x="6405" y="7173"/>
                  </a:cubicBezTo>
                  <a:cubicBezTo>
                    <a:pt x="9041" y="7740"/>
                    <a:pt x="6405" y="7740"/>
                    <a:pt x="6405" y="7740"/>
                  </a:cubicBezTo>
                  <a:cubicBezTo>
                    <a:pt x="6405" y="7740"/>
                    <a:pt x="7506" y="8874"/>
                    <a:pt x="8007" y="8874"/>
                  </a:cubicBezTo>
                  <a:cubicBezTo>
                    <a:pt x="8507" y="8874"/>
                    <a:pt x="9041" y="8307"/>
                    <a:pt x="9041" y="8307"/>
                  </a:cubicBezTo>
                  <a:lnTo>
                    <a:pt x="16379" y="10542"/>
                  </a:lnTo>
                  <a:lnTo>
                    <a:pt x="17413" y="10542"/>
                  </a:lnTo>
                  <a:lnTo>
                    <a:pt x="19014" y="11142"/>
                  </a:lnTo>
                  <a:lnTo>
                    <a:pt x="21616" y="11142"/>
                  </a:lnTo>
                  <a:lnTo>
                    <a:pt x="21616" y="11709"/>
                  </a:lnTo>
                  <a:lnTo>
                    <a:pt x="22684" y="12310"/>
                  </a:lnTo>
                  <a:lnTo>
                    <a:pt x="24252" y="12310"/>
                  </a:lnTo>
                  <a:lnTo>
                    <a:pt x="30022" y="14011"/>
                  </a:lnTo>
                  <a:lnTo>
                    <a:pt x="32091" y="14578"/>
                  </a:lnTo>
                  <a:lnTo>
                    <a:pt x="35827" y="14578"/>
                  </a:lnTo>
                  <a:lnTo>
                    <a:pt x="42098" y="16313"/>
                  </a:lnTo>
                  <a:lnTo>
                    <a:pt x="42898" y="16079"/>
                  </a:lnTo>
                  <a:lnTo>
                    <a:pt x="44066" y="15912"/>
                  </a:lnTo>
                  <a:lnTo>
                    <a:pt x="45767" y="16313"/>
                  </a:lnTo>
                  <a:lnTo>
                    <a:pt x="47868" y="15712"/>
                  </a:lnTo>
                  <a:lnTo>
                    <a:pt x="48903" y="16313"/>
                  </a:lnTo>
                  <a:lnTo>
                    <a:pt x="56241" y="16313"/>
                  </a:lnTo>
                  <a:lnTo>
                    <a:pt x="57542" y="16012"/>
                  </a:lnTo>
                  <a:lnTo>
                    <a:pt x="59076" y="15679"/>
                  </a:lnTo>
                  <a:lnTo>
                    <a:pt x="60711" y="14411"/>
                  </a:lnTo>
                  <a:lnTo>
                    <a:pt x="62512" y="14645"/>
                  </a:lnTo>
                  <a:lnTo>
                    <a:pt x="63046" y="14044"/>
                  </a:lnTo>
                  <a:lnTo>
                    <a:pt x="65681" y="12677"/>
                  </a:lnTo>
                  <a:lnTo>
                    <a:pt x="70418" y="11209"/>
                  </a:lnTo>
                  <a:lnTo>
                    <a:pt x="72019" y="11209"/>
                  </a:lnTo>
                  <a:cubicBezTo>
                    <a:pt x="72019" y="11209"/>
                    <a:pt x="72519" y="11209"/>
                    <a:pt x="73053" y="10642"/>
                  </a:cubicBezTo>
                  <a:cubicBezTo>
                    <a:pt x="73231" y="10442"/>
                    <a:pt x="73465" y="10375"/>
                    <a:pt x="73697" y="10375"/>
                  </a:cubicBezTo>
                  <a:cubicBezTo>
                    <a:pt x="74161" y="10375"/>
                    <a:pt x="74621" y="10642"/>
                    <a:pt x="74621" y="10642"/>
                  </a:cubicBezTo>
                  <a:lnTo>
                    <a:pt x="77790" y="11209"/>
                  </a:lnTo>
                  <a:lnTo>
                    <a:pt x="79658" y="9975"/>
                  </a:lnTo>
                  <a:lnTo>
                    <a:pt x="81793" y="9975"/>
                  </a:lnTo>
                  <a:lnTo>
                    <a:pt x="83360" y="9541"/>
                  </a:lnTo>
                  <a:lnTo>
                    <a:pt x="84595" y="8974"/>
                  </a:lnTo>
                  <a:lnTo>
                    <a:pt x="86696" y="8374"/>
                  </a:lnTo>
                  <a:lnTo>
                    <a:pt x="87730" y="7806"/>
                  </a:lnTo>
                  <a:lnTo>
                    <a:pt x="94568" y="7806"/>
                  </a:lnTo>
                  <a:lnTo>
                    <a:pt x="95603" y="7206"/>
                  </a:lnTo>
                  <a:lnTo>
                    <a:pt x="100840" y="7206"/>
                  </a:lnTo>
                  <a:lnTo>
                    <a:pt x="101407" y="6072"/>
                  </a:lnTo>
                  <a:lnTo>
                    <a:pt x="105610" y="6072"/>
                  </a:lnTo>
                  <a:lnTo>
                    <a:pt x="107178" y="5505"/>
                  </a:lnTo>
                  <a:lnTo>
                    <a:pt x="104576" y="4371"/>
                  </a:lnTo>
                  <a:lnTo>
                    <a:pt x="103508" y="3804"/>
                  </a:lnTo>
                  <a:lnTo>
                    <a:pt x="102474" y="3804"/>
                  </a:lnTo>
                  <a:cubicBezTo>
                    <a:pt x="102474" y="3804"/>
                    <a:pt x="101555" y="4308"/>
                    <a:pt x="100468" y="4308"/>
                  </a:cubicBezTo>
                  <a:cubicBezTo>
                    <a:pt x="99924" y="4308"/>
                    <a:pt x="99339" y="4182"/>
                    <a:pt x="98805" y="3804"/>
                  </a:cubicBezTo>
                  <a:cubicBezTo>
                    <a:pt x="98491" y="3577"/>
                    <a:pt x="98262" y="3486"/>
                    <a:pt x="98095" y="3486"/>
                  </a:cubicBezTo>
                  <a:cubicBezTo>
                    <a:pt x="97429" y="3486"/>
                    <a:pt x="97771" y="4938"/>
                    <a:pt x="97771" y="4938"/>
                  </a:cubicBezTo>
                  <a:lnTo>
                    <a:pt x="92500" y="4938"/>
                  </a:lnTo>
                  <a:lnTo>
                    <a:pt x="89898" y="4337"/>
                  </a:lnTo>
                  <a:cubicBezTo>
                    <a:pt x="89397" y="4236"/>
                    <a:pt x="89010" y="4195"/>
                    <a:pt x="88712" y="4195"/>
                  </a:cubicBezTo>
                  <a:cubicBezTo>
                    <a:pt x="87447" y="4195"/>
                    <a:pt x="87797" y="4938"/>
                    <a:pt x="87797" y="4938"/>
                  </a:cubicBezTo>
                  <a:lnTo>
                    <a:pt x="86229" y="6039"/>
                  </a:lnTo>
                  <a:lnTo>
                    <a:pt x="84628" y="6039"/>
                  </a:lnTo>
                  <a:cubicBezTo>
                    <a:pt x="84094" y="6039"/>
                    <a:pt x="84094" y="6639"/>
                    <a:pt x="84094" y="6639"/>
                  </a:cubicBezTo>
                  <a:lnTo>
                    <a:pt x="82527" y="7740"/>
                  </a:lnTo>
                  <a:cubicBezTo>
                    <a:pt x="82527" y="7740"/>
                    <a:pt x="81459" y="7173"/>
                    <a:pt x="80925" y="7173"/>
                  </a:cubicBezTo>
                  <a:lnTo>
                    <a:pt x="79891" y="7173"/>
                  </a:lnTo>
                  <a:lnTo>
                    <a:pt x="77790" y="8307"/>
                  </a:lnTo>
                  <a:lnTo>
                    <a:pt x="76222" y="8874"/>
                  </a:lnTo>
                  <a:lnTo>
                    <a:pt x="70952" y="8874"/>
                  </a:lnTo>
                  <a:lnTo>
                    <a:pt x="69384" y="9474"/>
                  </a:lnTo>
                  <a:lnTo>
                    <a:pt x="67282" y="11176"/>
                  </a:lnTo>
                  <a:lnTo>
                    <a:pt x="62579" y="12310"/>
                  </a:lnTo>
                  <a:lnTo>
                    <a:pt x="61011" y="12877"/>
                  </a:lnTo>
                  <a:lnTo>
                    <a:pt x="60444" y="12877"/>
                  </a:lnTo>
                  <a:lnTo>
                    <a:pt x="58876" y="13477"/>
                  </a:lnTo>
                  <a:lnTo>
                    <a:pt x="57842" y="13477"/>
                  </a:lnTo>
                  <a:lnTo>
                    <a:pt x="56241" y="15178"/>
                  </a:lnTo>
                  <a:lnTo>
                    <a:pt x="51538" y="15178"/>
                  </a:lnTo>
                  <a:lnTo>
                    <a:pt x="49436" y="14044"/>
                  </a:lnTo>
                  <a:lnTo>
                    <a:pt x="47868" y="14645"/>
                  </a:lnTo>
                  <a:lnTo>
                    <a:pt x="43098" y="14645"/>
                  </a:lnTo>
                  <a:lnTo>
                    <a:pt x="39429" y="14044"/>
                  </a:lnTo>
                  <a:lnTo>
                    <a:pt x="34726" y="12910"/>
                  </a:lnTo>
                  <a:lnTo>
                    <a:pt x="31557" y="12910"/>
                  </a:lnTo>
                  <a:lnTo>
                    <a:pt x="28388" y="11809"/>
                  </a:lnTo>
                  <a:lnTo>
                    <a:pt x="26820" y="11209"/>
                  </a:lnTo>
                  <a:lnTo>
                    <a:pt x="24185" y="8974"/>
                  </a:lnTo>
                  <a:lnTo>
                    <a:pt x="21550" y="8974"/>
                  </a:lnTo>
                  <a:cubicBezTo>
                    <a:pt x="21550" y="8974"/>
                    <a:pt x="20516" y="7840"/>
                    <a:pt x="19982" y="7840"/>
                  </a:cubicBezTo>
                  <a:cubicBezTo>
                    <a:pt x="19415" y="7840"/>
                    <a:pt x="17347" y="8407"/>
                    <a:pt x="17347" y="8407"/>
                  </a:cubicBezTo>
                  <a:lnTo>
                    <a:pt x="15245" y="8407"/>
                  </a:lnTo>
                  <a:cubicBezTo>
                    <a:pt x="15245" y="8407"/>
                    <a:pt x="13711" y="7306"/>
                    <a:pt x="13177" y="7306"/>
                  </a:cubicBezTo>
                  <a:cubicBezTo>
                    <a:pt x="12643" y="7306"/>
                    <a:pt x="11042" y="5638"/>
                    <a:pt x="10008" y="5038"/>
                  </a:cubicBezTo>
                  <a:cubicBezTo>
                    <a:pt x="8974" y="4504"/>
                    <a:pt x="8407" y="3937"/>
                    <a:pt x="8407" y="3937"/>
                  </a:cubicBezTo>
                  <a:lnTo>
                    <a:pt x="5805" y="2803"/>
                  </a:lnTo>
                  <a:lnTo>
                    <a:pt x="2736" y="2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37"/>
          <p:cNvSpPr/>
          <p:nvPr/>
        </p:nvSpPr>
        <p:spPr>
          <a:xfrm rot="-4500046">
            <a:off x="7208087" y="3002620"/>
            <a:ext cx="490817" cy="533806"/>
          </a:xfrm>
          <a:custGeom>
            <a:avLst/>
            <a:gdLst/>
            <a:ahLst/>
            <a:cxnLst/>
            <a:rect l="l" t="t" r="r" b="b"/>
            <a:pathLst>
              <a:path w="103064" h="112091" extrusionOk="0">
                <a:moveTo>
                  <a:pt x="19706" y="24733"/>
                </a:moveTo>
                <a:cubicBezTo>
                  <a:pt x="35288" y="28295"/>
                  <a:pt x="51534" y="29630"/>
                  <a:pt x="67491" y="28715"/>
                </a:cubicBezTo>
                <a:cubicBezTo>
                  <a:pt x="76813" y="28180"/>
                  <a:pt x="76974" y="28949"/>
                  <a:pt x="86074" y="26857"/>
                </a:cubicBezTo>
                <a:cubicBezTo>
                  <a:pt x="89630" y="26040"/>
                  <a:pt x="92228" y="19880"/>
                  <a:pt x="90321" y="16769"/>
                </a:cubicBezTo>
                <a:cubicBezTo>
                  <a:pt x="74576" y="-8921"/>
                  <a:pt x="-5580" y="-4283"/>
                  <a:pt x="327" y="25264"/>
                </a:cubicBezTo>
                <a:cubicBezTo>
                  <a:pt x="4219" y="44729"/>
                  <a:pt x="35748" y="46104"/>
                  <a:pt x="55545" y="47564"/>
                </a:cubicBezTo>
                <a:cubicBezTo>
                  <a:pt x="66875" y="48400"/>
                  <a:pt x="92860" y="47182"/>
                  <a:pt x="87932" y="36945"/>
                </a:cubicBezTo>
                <a:cubicBezTo>
                  <a:pt x="83869" y="28506"/>
                  <a:pt x="71236" y="27258"/>
                  <a:pt x="61916" y="26326"/>
                </a:cubicBezTo>
                <a:cubicBezTo>
                  <a:pt x="42585" y="24393"/>
                  <a:pt x="16979" y="31780"/>
                  <a:pt x="8291" y="49157"/>
                </a:cubicBezTo>
                <a:cubicBezTo>
                  <a:pt x="5758" y="54223"/>
                  <a:pt x="5157" y="61263"/>
                  <a:pt x="8025" y="66147"/>
                </a:cubicBezTo>
                <a:cubicBezTo>
                  <a:pt x="16023" y="79767"/>
                  <a:pt x="36623" y="81513"/>
                  <a:pt x="52359" y="82871"/>
                </a:cubicBezTo>
                <a:cubicBezTo>
                  <a:pt x="61373" y="83649"/>
                  <a:pt x="70776" y="83627"/>
                  <a:pt x="79437" y="81013"/>
                </a:cubicBezTo>
                <a:cubicBezTo>
                  <a:pt x="81295" y="80452"/>
                  <a:pt x="84245" y="78522"/>
                  <a:pt x="83419" y="76766"/>
                </a:cubicBezTo>
                <a:cubicBezTo>
                  <a:pt x="78525" y="66367"/>
                  <a:pt x="60839" y="69465"/>
                  <a:pt x="49439" y="70925"/>
                </a:cubicBezTo>
                <a:cubicBezTo>
                  <a:pt x="32122" y="73143"/>
                  <a:pt x="1796" y="78216"/>
                  <a:pt x="3247" y="95614"/>
                </a:cubicBezTo>
                <a:cubicBezTo>
                  <a:pt x="4204" y="107094"/>
                  <a:pt x="23162" y="108625"/>
                  <a:pt x="34572" y="110215"/>
                </a:cubicBezTo>
                <a:cubicBezTo>
                  <a:pt x="57188" y="113366"/>
                  <a:pt x="80229" y="111542"/>
                  <a:pt x="103064" y="11154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795" name="Google Shape;795;p37"/>
          <p:cNvSpPr/>
          <p:nvPr/>
        </p:nvSpPr>
        <p:spPr>
          <a:xfrm>
            <a:off x="1209820" y="1142480"/>
            <a:ext cx="302532" cy="341377"/>
          </a:xfrm>
          <a:custGeom>
            <a:avLst/>
            <a:gdLst/>
            <a:ahLst/>
            <a:cxnLst/>
            <a:rect l="l" t="t" r="r" b="b"/>
            <a:pathLst>
              <a:path w="28676" h="32358" extrusionOk="0">
                <a:moveTo>
                  <a:pt x="10484" y="15899"/>
                </a:moveTo>
                <a:cubicBezTo>
                  <a:pt x="11981" y="16129"/>
                  <a:pt x="13736" y="17269"/>
                  <a:pt x="14997" y="16429"/>
                </a:cubicBezTo>
                <a:cubicBezTo>
                  <a:pt x="16251" y="15594"/>
                  <a:pt x="16061" y="13194"/>
                  <a:pt x="15262" y="11916"/>
                </a:cubicBezTo>
                <a:cubicBezTo>
                  <a:pt x="13364" y="8881"/>
                  <a:pt x="4136" y="9966"/>
                  <a:pt x="4643" y="13509"/>
                </a:cubicBezTo>
                <a:cubicBezTo>
                  <a:pt x="5555" y="19880"/>
                  <a:pt x="16600" y="20594"/>
                  <a:pt x="22961" y="19615"/>
                </a:cubicBezTo>
                <a:cubicBezTo>
                  <a:pt x="25091" y="19287"/>
                  <a:pt x="25492" y="15625"/>
                  <a:pt x="25085" y="13509"/>
                </a:cubicBezTo>
                <a:cubicBezTo>
                  <a:pt x="23912" y="7411"/>
                  <a:pt x="15621" y="3056"/>
                  <a:pt x="9422" y="3421"/>
                </a:cubicBezTo>
                <a:cubicBezTo>
                  <a:pt x="5393" y="3658"/>
                  <a:pt x="2461" y="8970"/>
                  <a:pt x="1989" y="12978"/>
                </a:cubicBezTo>
                <a:cubicBezTo>
                  <a:pt x="1258" y="19192"/>
                  <a:pt x="12312" y="23231"/>
                  <a:pt x="18448" y="22004"/>
                </a:cubicBezTo>
                <a:cubicBezTo>
                  <a:pt x="22405" y="21213"/>
                  <a:pt x="26003" y="18075"/>
                  <a:pt x="28005" y="14571"/>
                </a:cubicBezTo>
                <a:cubicBezTo>
                  <a:pt x="32218" y="7198"/>
                  <a:pt x="14795" y="-2267"/>
                  <a:pt x="6767" y="501"/>
                </a:cubicBezTo>
                <a:cubicBezTo>
                  <a:pt x="294" y="2732"/>
                  <a:pt x="-1800" y="14541"/>
                  <a:pt x="1723" y="20412"/>
                </a:cubicBezTo>
                <a:cubicBezTo>
                  <a:pt x="6062" y="27643"/>
                  <a:pt x="15601" y="31936"/>
                  <a:pt x="24023" y="32358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6" name="Google Shape;796;p37"/>
          <p:cNvSpPr/>
          <p:nvPr/>
        </p:nvSpPr>
        <p:spPr>
          <a:xfrm>
            <a:off x="7329897" y="632656"/>
            <a:ext cx="388494" cy="405038"/>
          </a:xfrm>
          <a:custGeom>
            <a:avLst/>
            <a:gdLst/>
            <a:ahLst/>
            <a:cxnLst/>
            <a:rect l="l" t="t" r="r" b="b"/>
            <a:pathLst>
              <a:path w="32476" h="33859" extrusionOk="0">
                <a:moveTo>
                  <a:pt x="12196" y="17551"/>
                </a:moveTo>
                <a:cubicBezTo>
                  <a:pt x="8003" y="17551"/>
                  <a:pt x="-485" y="18362"/>
                  <a:pt x="69" y="14205"/>
                </a:cubicBezTo>
                <a:cubicBezTo>
                  <a:pt x="935" y="7710"/>
                  <a:pt x="12738" y="2424"/>
                  <a:pt x="18050" y="6260"/>
                </a:cubicBezTo>
                <a:cubicBezTo>
                  <a:pt x="23125" y="9925"/>
                  <a:pt x="21814" y="18399"/>
                  <a:pt x="21814" y="24659"/>
                </a:cubicBezTo>
                <a:cubicBezTo>
                  <a:pt x="21814" y="27729"/>
                  <a:pt x="24466" y="33859"/>
                  <a:pt x="21396" y="33859"/>
                </a:cubicBezTo>
                <a:cubicBezTo>
                  <a:pt x="19600" y="33859"/>
                  <a:pt x="20798" y="31359"/>
                  <a:pt x="20141" y="30514"/>
                </a:cubicBezTo>
                <a:cubicBezTo>
                  <a:pt x="17994" y="27755"/>
                  <a:pt x="15384" y="24344"/>
                  <a:pt x="15959" y="20896"/>
                </a:cubicBezTo>
                <a:cubicBezTo>
                  <a:pt x="16432" y="18062"/>
                  <a:pt x="20349" y="14257"/>
                  <a:pt x="18050" y="12533"/>
                </a:cubicBezTo>
                <a:cubicBezTo>
                  <a:pt x="14210" y="9653"/>
                  <a:pt x="566" y="17191"/>
                  <a:pt x="5087" y="18805"/>
                </a:cubicBezTo>
                <a:cubicBezTo>
                  <a:pt x="11148" y="20969"/>
                  <a:pt x="20134" y="22019"/>
                  <a:pt x="24323" y="17132"/>
                </a:cubicBezTo>
                <a:cubicBezTo>
                  <a:pt x="26110" y="15047"/>
                  <a:pt x="19959" y="12154"/>
                  <a:pt x="20978" y="9605"/>
                </a:cubicBezTo>
                <a:cubicBezTo>
                  <a:pt x="21796" y="7559"/>
                  <a:pt x="25014" y="6356"/>
                  <a:pt x="24741" y="4169"/>
                </a:cubicBezTo>
                <a:cubicBezTo>
                  <a:pt x="23741" y="-3835"/>
                  <a:pt x="-2272" y="936"/>
                  <a:pt x="905" y="8351"/>
                </a:cubicBezTo>
                <a:cubicBezTo>
                  <a:pt x="3630" y="14713"/>
                  <a:pt x="14990" y="7625"/>
                  <a:pt x="21396" y="5005"/>
                </a:cubicBezTo>
                <a:cubicBezTo>
                  <a:pt x="24295" y="3819"/>
                  <a:pt x="27962" y="-555"/>
                  <a:pt x="30177" y="1660"/>
                </a:cubicBezTo>
                <a:cubicBezTo>
                  <a:pt x="38214" y="9697"/>
                  <a:pt x="22726" y="30096"/>
                  <a:pt x="11360" y="3009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7" name="Google Shape;797;p37"/>
          <p:cNvSpPr/>
          <p:nvPr/>
        </p:nvSpPr>
        <p:spPr>
          <a:xfrm rot="-1020990">
            <a:off x="1269264" y="2807072"/>
            <a:ext cx="642676" cy="778741"/>
          </a:xfrm>
          <a:custGeom>
            <a:avLst/>
            <a:gdLst/>
            <a:ahLst/>
            <a:cxnLst/>
            <a:rect l="l" t="t" r="r" b="b"/>
            <a:pathLst>
              <a:path w="42099" h="51012" extrusionOk="0">
                <a:moveTo>
                  <a:pt x="28181" y="19944"/>
                </a:moveTo>
                <a:cubicBezTo>
                  <a:pt x="28715" y="19944"/>
                  <a:pt x="29246" y="20008"/>
                  <a:pt x="29733" y="20108"/>
                </a:cubicBezTo>
                <a:cubicBezTo>
                  <a:pt x="32160" y="20610"/>
                  <a:pt x="35466" y="22012"/>
                  <a:pt x="35403" y="24543"/>
                </a:cubicBezTo>
                <a:cubicBezTo>
                  <a:pt x="35363" y="26948"/>
                  <a:pt x="33922" y="28086"/>
                  <a:pt x="31503" y="28086"/>
                </a:cubicBezTo>
                <a:cubicBezTo>
                  <a:pt x="31396" y="28086"/>
                  <a:pt x="31287" y="28084"/>
                  <a:pt x="31177" y="28080"/>
                </a:cubicBezTo>
                <a:cubicBezTo>
                  <a:pt x="28561" y="27954"/>
                  <a:pt x="23958" y="26761"/>
                  <a:pt x="24272" y="23351"/>
                </a:cubicBezTo>
                <a:cubicBezTo>
                  <a:pt x="24499" y="20695"/>
                  <a:pt x="26355" y="19944"/>
                  <a:pt x="28181" y="19944"/>
                </a:cubicBezTo>
                <a:close/>
                <a:moveTo>
                  <a:pt x="14014" y="19936"/>
                </a:moveTo>
                <a:cubicBezTo>
                  <a:pt x="15831" y="19936"/>
                  <a:pt x="17669" y="20702"/>
                  <a:pt x="17911" y="23351"/>
                </a:cubicBezTo>
                <a:cubicBezTo>
                  <a:pt x="18204" y="26740"/>
                  <a:pt x="13622" y="27954"/>
                  <a:pt x="11006" y="28080"/>
                </a:cubicBezTo>
                <a:cubicBezTo>
                  <a:pt x="10876" y="28086"/>
                  <a:pt x="10748" y="28089"/>
                  <a:pt x="10623" y="28089"/>
                </a:cubicBezTo>
                <a:cubicBezTo>
                  <a:pt x="8238" y="28089"/>
                  <a:pt x="6819" y="26949"/>
                  <a:pt x="6759" y="24543"/>
                </a:cubicBezTo>
                <a:cubicBezTo>
                  <a:pt x="6717" y="22012"/>
                  <a:pt x="9981" y="20568"/>
                  <a:pt x="12450" y="20108"/>
                </a:cubicBezTo>
                <a:cubicBezTo>
                  <a:pt x="12942" y="20003"/>
                  <a:pt x="13477" y="19936"/>
                  <a:pt x="14014" y="19936"/>
                </a:cubicBezTo>
                <a:close/>
                <a:moveTo>
                  <a:pt x="21133" y="28100"/>
                </a:moveTo>
                <a:lnTo>
                  <a:pt x="21133" y="28142"/>
                </a:lnTo>
                <a:cubicBezTo>
                  <a:pt x="21426" y="28477"/>
                  <a:pt x="23854" y="31134"/>
                  <a:pt x="24000" y="32808"/>
                </a:cubicBezTo>
                <a:cubicBezTo>
                  <a:pt x="24087" y="33886"/>
                  <a:pt x="23081" y="34106"/>
                  <a:pt x="22246" y="34106"/>
                </a:cubicBezTo>
                <a:cubicBezTo>
                  <a:pt x="21670" y="34106"/>
                  <a:pt x="21175" y="34001"/>
                  <a:pt x="21175" y="34001"/>
                </a:cubicBezTo>
                <a:lnTo>
                  <a:pt x="21008" y="34001"/>
                </a:lnTo>
                <a:cubicBezTo>
                  <a:pt x="21008" y="34001"/>
                  <a:pt x="20539" y="34093"/>
                  <a:pt x="19985" y="34093"/>
                </a:cubicBezTo>
                <a:cubicBezTo>
                  <a:pt x="19143" y="34093"/>
                  <a:pt x="18103" y="33880"/>
                  <a:pt x="18204" y="32808"/>
                </a:cubicBezTo>
                <a:cubicBezTo>
                  <a:pt x="18351" y="31134"/>
                  <a:pt x="20757" y="28477"/>
                  <a:pt x="21071" y="28142"/>
                </a:cubicBezTo>
                <a:lnTo>
                  <a:pt x="21071" y="28100"/>
                </a:lnTo>
                <a:lnTo>
                  <a:pt x="21092" y="28142"/>
                </a:lnTo>
                <a:lnTo>
                  <a:pt x="21133" y="28100"/>
                </a:lnTo>
                <a:close/>
                <a:moveTo>
                  <a:pt x="17409" y="36951"/>
                </a:moveTo>
                <a:cubicBezTo>
                  <a:pt x="18560" y="36951"/>
                  <a:pt x="18623" y="39671"/>
                  <a:pt x="18623" y="39671"/>
                </a:cubicBezTo>
                <a:lnTo>
                  <a:pt x="16154" y="39567"/>
                </a:lnTo>
                <a:lnTo>
                  <a:pt x="13831" y="39336"/>
                </a:lnTo>
                <a:lnTo>
                  <a:pt x="11864" y="38981"/>
                </a:lnTo>
                <a:cubicBezTo>
                  <a:pt x="11864" y="38981"/>
                  <a:pt x="11781" y="36951"/>
                  <a:pt x="12973" y="36951"/>
                </a:cubicBezTo>
                <a:cubicBezTo>
                  <a:pt x="13726" y="36951"/>
                  <a:pt x="13852" y="37893"/>
                  <a:pt x="13873" y="38604"/>
                </a:cubicBezTo>
                <a:cubicBezTo>
                  <a:pt x="13957" y="37893"/>
                  <a:pt x="14187" y="36951"/>
                  <a:pt x="14940" y="36951"/>
                </a:cubicBezTo>
                <a:cubicBezTo>
                  <a:pt x="16133" y="36951"/>
                  <a:pt x="16175" y="39567"/>
                  <a:pt x="16175" y="39567"/>
                </a:cubicBezTo>
                <a:cubicBezTo>
                  <a:pt x="16175" y="39567"/>
                  <a:pt x="16237" y="36951"/>
                  <a:pt x="17409" y="36951"/>
                </a:cubicBezTo>
                <a:close/>
                <a:moveTo>
                  <a:pt x="19836" y="36637"/>
                </a:moveTo>
                <a:cubicBezTo>
                  <a:pt x="21008" y="36637"/>
                  <a:pt x="21071" y="39671"/>
                  <a:pt x="21071" y="39671"/>
                </a:cubicBezTo>
                <a:lnTo>
                  <a:pt x="18623" y="39671"/>
                </a:lnTo>
                <a:cubicBezTo>
                  <a:pt x="18623" y="39671"/>
                  <a:pt x="18664" y="36637"/>
                  <a:pt x="19836" y="36637"/>
                </a:cubicBezTo>
                <a:close/>
                <a:moveTo>
                  <a:pt x="22305" y="36637"/>
                </a:moveTo>
                <a:cubicBezTo>
                  <a:pt x="23477" y="36637"/>
                  <a:pt x="23519" y="39671"/>
                  <a:pt x="23519" y="39671"/>
                </a:cubicBezTo>
                <a:lnTo>
                  <a:pt x="21071" y="39671"/>
                </a:lnTo>
                <a:cubicBezTo>
                  <a:pt x="21071" y="39671"/>
                  <a:pt x="21113" y="36637"/>
                  <a:pt x="22305" y="36637"/>
                </a:cubicBezTo>
                <a:close/>
                <a:moveTo>
                  <a:pt x="29210" y="36951"/>
                </a:moveTo>
                <a:cubicBezTo>
                  <a:pt x="30382" y="36951"/>
                  <a:pt x="30298" y="38981"/>
                  <a:pt x="30298" y="38981"/>
                </a:cubicBezTo>
                <a:lnTo>
                  <a:pt x="28310" y="39336"/>
                </a:lnTo>
                <a:lnTo>
                  <a:pt x="25988" y="39567"/>
                </a:lnTo>
                <a:lnTo>
                  <a:pt x="23519" y="39671"/>
                </a:lnTo>
                <a:cubicBezTo>
                  <a:pt x="23519" y="39671"/>
                  <a:pt x="23582" y="36951"/>
                  <a:pt x="24753" y="36951"/>
                </a:cubicBezTo>
                <a:cubicBezTo>
                  <a:pt x="25925" y="36951"/>
                  <a:pt x="25988" y="39567"/>
                  <a:pt x="25988" y="39567"/>
                </a:cubicBezTo>
                <a:cubicBezTo>
                  <a:pt x="25988" y="39567"/>
                  <a:pt x="26030" y="36951"/>
                  <a:pt x="27222" y="36951"/>
                </a:cubicBezTo>
                <a:cubicBezTo>
                  <a:pt x="27975" y="36951"/>
                  <a:pt x="28206" y="37893"/>
                  <a:pt x="28289" y="38604"/>
                </a:cubicBezTo>
                <a:cubicBezTo>
                  <a:pt x="28289" y="37893"/>
                  <a:pt x="28436" y="36951"/>
                  <a:pt x="29210" y="36951"/>
                </a:cubicBezTo>
                <a:close/>
                <a:moveTo>
                  <a:pt x="26004" y="40172"/>
                </a:moveTo>
                <a:lnTo>
                  <a:pt x="25988" y="40173"/>
                </a:lnTo>
                <a:cubicBezTo>
                  <a:pt x="25988" y="40173"/>
                  <a:pt x="25988" y="40241"/>
                  <a:pt x="25993" y="40353"/>
                </a:cubicBezTo>
                <a:lnTo>
                  <a:pt x="25993" y="40353"/>
                </a:lnTo>
                <a:cubicBezTo>
                  <a:pt x="25998" y="40272"/>
                  <a:pt x="26002" y="40209"/>
                  <a:pt x="26004" y="40172"/>
                </a:cubicBezTo>
                <a:close/>
                <a:moveTo>
                  <a:pt x="11885" y="39567"/>
                </a:moveTo>
                <a:lnTo>
                  <a:pt x="13852" y="39901"/>
                </a:lnTo>
                <a:lnTo>
                  <a:pt x="16175" y="40132"/>
                </a:lnTo>
                <a:cubicBezTo>
                  <a:pt x="16175" y="40132"/>
                  <a:pt x="16133" y="42245"/>
                  <a:pt x="14961" y="42245"/>
                </a:cubicBezTo>
                <a:cubicBezTo>
                  <a:pt x="14040" y="42245"/>
                  <a:pt x="13873" y="40843"/>
                  <a:pt x="13852" y="40194"/>
                </a:cubicBezTo>
                <a:cubicBezTo>
                  <a:pt x="13832" y="40692"/>
                  <a:pt x="13718" y="41625"/>
                  <a:pt x="12950" y="41625"/>
                </a:cubicBezTo>
                <a:cubicBezTo>
                  <a:pt x="12911" y="41625"/>
                  <a:pt x="12870" y="41622"/>
                  <a:pt x="12827" y="41617"/>
                </a:cubicBezTo>
                <a:cubicBezTo>
                  <a:pt x="11655" y="41492"/>
                  <a:pt x="11885" y="39567"/>
                  <a:pt x="11885" y="39567"/>
                </a:cubicBezTo>
                <a:close/>
                <a:moveTo>
                  <a:pt x="30298" y="39588"/>
                </a:moveTo>
                <a:cubicBezTo>
                  <a:pt x="30340" y="39588"/>
                  <a:pt x="30486" y="41889"/>
                  <a:pt x="29315" y="41889"/>
                </a:cubicBezTo>
                <a:cubicBezTo>
                  <a:pt x="28457" y="41889"/>
                  <a:pt x="28352" y="40843"/>
                  <a:pt x="28310" y="40299"/>
                </a:cubicBezTo>
                <a:cubicBezTo>
                  <a:pt x="28268" y="41031"/>
                  <a:pt x="28059" y="42580"/>
                  <a:pt x="27159" y="42580"/>
                </a:cubicBezTo>
                <a:cubicBezTo>
                  <a:pt x="26184" y="42580"/>
                  <a:pt x="26021" y="40911"/>
                  <a:pt x="25993" y="40353"/>
                </a:cubicBezTo>
                <a:lnTo>
                  <a:pt x="25993" y="40353"/>
                </a:lnTo>
                <a:cubicBezTo>
                  <a:pt x="25950" y="41026"/>
                  <a:pt x="25774" y="42998"/>
                  <a:pt x="24795" y="42998"/>
                </a:cubicBezTo>
                <a:cubicBezTo>
                  <a:pt x="23602" y="42998"/>
                  <a:pt x="23561" y="40278"/>
                  <a:pt x="23561" y="40278"/>
                </a:cubicBezTo>
                <a:cubicBezTo>
                  <a:pt x="23561" y="40278"/>
                  <a:pt x="23498" y="43291"/>
                  <a:pt x="22326" y="43291"/>
                </a:cubicBezTo>
                <a:cubicBezTo>
                  <a:pt x="21154" y="43291"/>
                  <a:pt x="21092" y="40278"/>
                  <a:pt x="21092" y="40278"/>
                </a:cubicBezTo>
                <a:cubicBezTo>
                  <a:pt x="21092" y="40278"/>
                  <a:pt x="21050" y="43291"/>
                  <a:pt x="19878" y="43291"/>
                </a:cubicBezTo>
                <a:cubicBezTo>
                  <a:pt x="18685" y="43291"/>
                  <a:pt x="18644" y="40278"/>
                  <a:pt x="18644" y="40278"/>
                </a:cubicBezTo>
                <a:cubicBezTo>
                  <a:pt x="18644" y="40278"/>
                  <a:pt x="18581" y="42768"/>
                  <a:pt x="17409" y="42768"/>
                </a:cubicBezTo>
                <a:cubicBezTo>
                  <a:pt x="16237" y="42768"/>
                  <a:pt x="16175" y="40132"/>
                  <a:pt x="16175" y="40132"/>
                </a:cubicBezTo>
                <a:lnTo>
                  <a:pt x="16175" y="40132"/>
                </a:lnTo>
                <a:lnTo>
                  <a:pt x="18644" y="40236"/>
                </a:lnTo>
                <a:lnTo>
                  <a:pt x="23561" y="40236"/>
                </a:lnTo>
                <a:lnTo>
                  <a:pt x="26009" y="40132"/>
                </a:lnTo>
                <a:lnTo>
                  <a:pt x="26009" y="40132"/>
                </a:lnTo>
                <a:cubicBezTo>
                  <a:pt x="26007" y="40134"/>
                  <a:pt x="26006" y="40148"/>
                  <a:pt x="26004" y="40172"/>
                </a:cubicBezTo>
                <a:lnTo>
                  <a:pt x="26004" y="40172"/>
                </a:lnTo>
                <a:lnTo>
                  <a:pt x="28310" y="39922"/>
                </a:lnTo>
                <a:lnTo>
                  <a:pt x="30298" y="39588"/>
                </a:lnTo>
                <a:close/>
                <a:moveTo>
                  <a:pt x="20028" y="0"/>
                </a:moveTo>
                <a:cubicBezTo>
                  <a:pt x="17274" y="0"/>
                  <a:pt x="9579" y="755"/>
                  <a:pt x="4750" y="8683"/>
                </a:cubicBezTo>
                <a:cubicBezTo>
                  <a:pt x="1" y="16467"/>
                  <a:pt x="3913" y="22284"/>
                  <a:pt x="3474" y="26510"/>
                </a:cubicBezTo>
                <a:cubicBezTo>
                  <a:pt x="3055" y="30737"/>
                  <a:pt x="5294" y="32181"/>
                  <a:pt x="6864" y="35424"/>
                </a:cubicBezTo>
                <a:cubicBezTo>
                  <a:pt x="8433" y="38709"/>
                  <a:pt x="7156" y="51012"/>
                  <a:pt x="21050" y="51012"/>
                </a:cubicBezTo>
                <a:cubicBezTo>
                  <a:pt x="34943" y="51012"/>
                  <a:pt x="33646" y="38709"/>
                  <a:pt x="35215" y="35424"/>
                </a:cubicBezTo>
                <a:cubicBezTo>
                  <a:pt x="36784" y="32160"/>
                  <a:pt x="39044" y="30737"/>
                  <a:pt x="38626" y="26510"/>
                </a:cubicBezTo>
                <a:cubicBezTo>
                  <a:pt x="38207" y="22284"/>
                  <a:pt x="42099" y="16467"/>
                  <a:pt x="37349" y="8683"/>
                </a:cubicBezTo>
                <a:cubicBezTo>
                  <a:pt x="32538" y="755"/>
                  <a:pt x="24832" y="0"/>
                  <a:pt x="22073" y="0"/>
                </a:cubicBezTo>
                <a:cubicBezTo>
                  <a:pt x="21425" y="0"/>
                  <a:pt x="21050" y="42"/>
                  <a:pt x="21050" y="42"/>
                </a:cubicBezTo>
                <a:cubicBezTo>
                  <a:pt x="21050" y="42"/>
                  <a:pt x="20675" y="0"/>
                  <a:pt x="20028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1169375" y="4146401"/>
            <a:ext cx="1199995" cy="678884"/>
          </a:xfrm>
          <a:custGeom>
            <a:avLst/>
            <a:gdLst/>
            <a:ahLst/>
            <a:cxnLst/>
            <a:rect l="l" t="t" r="r" b="b"/>
            <a:pathLst>
              <a:path w="66787" h="37784" extrusionOk="0">
                <a:moveTo>
                  <a:pt x="0" y="24259"/>
                </a:moveTo>
                <a:cubicBezTo>
                  <a:pt x="0" y="31520"/>
                  <a:pt x="10739" y="39954"/>
                  <a:pt x="17481" y="37257"/>
                </a:cubicBezTo>
                <a:cubicBezTo>
                  <a:pt x="25816" y="33923"/>
                  <a:pt x="32892" y="17457"/>
                  <a:pt x="25997" y="11708"/>
                </a:cubicBezTo>
                <a:cubicBezTo>
                  <a:pt x="24272" y="10270"/>
                  <a:pt x="20862" y="9672"/>
                  <a:pt x="19274" y="11260"/>
                </a:cubicBezTo>
                <a:cubicBezTo>
                  <a:pt x="16834" y="13698"/>
                  <a:pt x="17386" y="18265"/>
                  <a:pt x="18377" y="21569"/>
                </a:cubicBezTo>
                <a:cubicBezTo>
                  <a:pt x="20067" y="27201"/>
                  <a:pt x="28209" y="30169"/>
                  <a:pt x="34066" y="29637"/>
                </a:cubicBezTo>
                <a:cubicBezTo>
                  <a:pt x="42925" y="28832"/>
                  <a:pt x="47064" y="15225"/>
                  <a:pt x="47064" y="6329"/>
                </a:cubicBezTo>
                <a:cubicBezTo>
                  <a:pt x="47064" y="3686"/>
                  <a:pt x="43555" y="-1367"/>
                  <a:pt x="41686" y="502"/>
                </a:cubicBezTo>
                <a:cubicBezTo>
                  <a:pt x="38661" y="3527"/>
                  <a:pt x="40635" y="10975"/>
                  <a:pt x="44375" y="13053"/>
                </a:cubicBezTo>
                <a:cubicBezTo>
                  <a:pt x="51035" y="16753"/>
                  <a:pt x="63383" y="15386"/>
                  <a:pt x="66787" y="857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9AB14-6AA9-4F54-9845-CB3D3314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95" y="552097"/>
            <a:ext cx="4428923" cy="3749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77E94-C058-4A7D-9ACF-796AE0BAE2BC}"/>
              </a:ext>
            </a:extLst>
          </p:cNvPr>
          <p:cNvSpPr txBox="1"/>
          <p:nvPr/>
        </p:nvSpPr>
        <p:spPr>
          <a:xfrm rot="16200000">
            <a:off x="-1987312" y="2338730"/>
            <a:ext cx="4711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cLaren" panose="020B0604020202020204" charset="0"/>
              </a:rPr>
              <a:t>Sherwood L. </a:t>
            </a:r>
            <a:r>
              <a:rPr lang="en-US" sz="1100" i="1" dirty="0">
                <a:latin typeface="McLaren" panose="020B0604020202020204" charset="0"/>
              </a:rPr>
              <a:t>Human Physiology: From Cells </a:t>
            </a:r>
            <a:r>
              <a:rPr lang="en-US" sz="1100" dirty="0">
                <a:latin typeface="McLaren" panose="020B0604020202020204" charset="0"/>
              </a:rPr>
              <a:t>to Systems. 9th ed.</a:t>
            </a:r>
            <a:endParaRPr lang="en-ID" sz="1100" dirty="0">
              <a:latin typeface="McLaren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Kimia</a:t>
            </a:r>
            <a:endParaRPr dirty="0"/>
          </a:p>
        </p:txBody>
      </p:sp>
      <p:sp>
        <p:nvSpPr>
          <p:cNvPr id="806" name="Google Shape;806;p38"/>
          <p:cNvSpPr/>
          <p:nvPr/>
        </p:nvSpPr>
        <p:spPr>
          <a:xfrm>
            <a:off x="894350" y="965500"/>
            <a:ext cx="1635160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7" name="Google Shape;807;p38"/>
          <p:cNvSpPr/>
          <p:nvPr/>
        </p:nvSpPr>
        <p:spPr>
          <a:xfrm>
            <a:off x="4919375" y="669974"/>
            <a:ext cx="3113750" cy="1257425"/>
          </a:xfrm>
          <a:custGeom>
            <a:avLst/>
            <a:gdLst/>
            <a:ahLst/>
            <a:cxnLst/>
            <a:rect l="l" t="t" r="r" b="b"/>
            <a:pathLst>
              <a:path w="124550" h="50297" extrusionOk="0">
                <a:moveTo>
                  <a:pt x="124161" y="50297"/>
                </a:moveTo>
                <a:cubicBezTo>
                  <a:pt x="124161" y="44274"/>
                  <a:pt x="125718" y="37042"/>
                  <a:pt x="121920" y="32368"/>
                </a:cubicBezTo>
                <a:cubicBezTo>
                  <a:pt x="116649" y="25880"/>
                  <a:pt x="108127" y="22033"/>
                  <a:pt x="99957" y="20266"/>
                </a:cubicBezTo>
                <a:cubicBezTo>
                  <a:pt x="94039" y="18986"/>
                  <a:pt x="84257" y="19409"/>
                  <a:pt x="82476" y="25196"/>
                </a:cubicBezTo>
                <a:cubicBezTo>
                  <a:pt x="82078" y="26489"/>
                  <a:pt x="80945" y="28418"/>
                  <a:pt x="82027" y="29230"/>
                </a:cubicBezTo>
                <a:cubicBezTo>
                  <a:pt x="85518" y="31849"/>
                  <a:pt x="93804" y="25272"/>
                  <a:pt x="92337" y="21162"/>
                </a:cubicBezTo>
                <a:cubicBezTo>
                  <a:pt x="89558" y="13378"/>
                  <a:pt x="81219" y="8009"/>
                  <a:pt x="73511" y="5026"/>
                </a:cubicBezTo>
                <a:cubicBezTo>
                  <a:pt x="56927" y="-1393"/>
                  <a:pt x="37041" y="-1493"/>
                  <a:pt x="20171" y="4129"/>
                </a:cubicBezTo>
                <a:cubicBezTo>
                  <a:pt x="12874" y="6561"/>
                  <a:pt x="6881" y="11898"/>
                  <a:pt x="0" y="1533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808" name="Google Shape;808;p38"/>
          <p:cNvGrpSpPr/>
          <p:nvPr/>
        </p:nvGrpSpPr>
        <p:grpSpPr>
          <a:xfrm rot="1256821">
            <a:off x="8050366" y="3439285"/>
            <a:ext cx="367770" cy="1413933"/>
            <a:chOff x="5389975" y="3917000"/>
            <a:chExt cx="367775" cy="1413950"/>
          </a:xfrm>
        </p:grpSpPr>
        <p:sp>
          <p:nvSpPr>
            <p:cNvPr id="809" name="Google Shape;809;p38"/>
            <p:cNvSpPr/>
            <p:nvPr/>
          </p:nvSpPr>
          <p:spPr>
            <a:xfrm>
              <a:off x="5389975" y="3917000"/>
              <a:ext cx="367775" cy="381700"/>
            </a:xfrm>
            <a:custGeom>
              <a:avLst/>
              <a:gdLst/>
              <a:ahLst/>
              <a:cxnLst/>
              <a:rect l="l" t="t" r="r" b="b"/>
              <a:pathLst>
                <a:path w="14711" h="15268" extrusionOk="0">
                  <a:moveTo>
                    <a:pt x="3495" y="1"/>
                  </a:moveTo>
                  <a:cubicBezTo>
                    <a:pt x="3495" y="1"/>
                    <a:pt x="2637" y="2951"/>
                    <a:pt x="2114" y="4876"/>
                  </a:cubicBezTo>
                  <a:cubicBezTo>
                    <a:pt x="1591" y="6822"/>
                    <a:pt x="2302" y="7178"/>
                    <a:pt x="2302" y="8914"/>
                  </a:cubicBezTo>
                  <a:cubicBezTo>
                    <a:pt x="2302" y="10630"/>
                    <a:pt x="1" y="12136"/>
                    <a:pt x="398" y="14082"/>
                  </a:cubicBezTo>
                  <a:cubicBezTo>
                    <a:pt x="573" y="14944"/>
                    <a:pt x="1012" y="15268"/>
                    <a:pt x="1570" y="15268"/>
                  </a:cubicBezTo>
                  <a:cubicBezTo>
                    <a:pt x="2286" y="15268"/>
                    <a:pt x="3198" y="14736"/>
                    <a:pt x="3997" y="14124"/>
                  </a:cubicBezTo>
                  <a:cubicBezTo>
                    <a:pt x="5166" y="13217"/>
                    <a:pt x="6213" y="12903"/>
                    <a:pt x="7165" y="12903"/>
                  </a:cubicBezTo>
                  <a:cubicBezTo>
                    <a:pt x="9307" y="12903"/>
                    <a:pt x="10970" y="14490"/>
                    <a:pt x="12454" y="14490"/>
                  </a:cubicBezTo>
                  <a:cubicBezTo>
                    <a:pt x="12899" y="14490"/>
                    <a:pt x="13327" y="14348"/>
                    <a:pt x="13748" y="13978"/>
                  </a:cubicBezTo>
                  <a:cubicBezTo>
                    <a:pt x="14710" y="13141"/>
                    <a:pt x="10065" y="9877"/>
                    <a:pt x="9877" y="8370"/>
                  </a:cubicBezTo>
                  <a:cubicBezTo>
                    <a:pt x="9688" y="6843"/>
                    <a:pt x="8914" y="2637"/>
                    <a:pt x="9458" y="461"/>
                  </a:cubicBezTo>
                  <a:lnTo>
                    <a:pt x="349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472550" y="4260475"/>
              <a:ext cx="174825" cy="102250"/>
            </a:xfrm>
            <a:custGeom>
              <a:avLst/>
              <a:gdLst/>
              <a:ahLst/>
              <a:cxnLst/>
              <a:rect l="l" t="t" r="r" b="b"/>
              <a:pathLst>
                <a:path w="6993" h="4090" extrusionOk="0">
                  <a:moveTo>
                    <a:pt x="3593" y="1"/>
                  </a:moveTo>
                  <a:cubicBezTo>
                    <a:pt x="2890" y="1"/>
                    <a:pt x="208" y="1776"/>
                    <a:pt x="87" y="2582"/>
                  </a:cubicBezTo>
                  <a:cubicBezTo>
                    <a:pt x="1" y="3161"/>
                    <a:pt x="1513" y="4089"/>
                    <a:pt x="3085" y="4089"/>
                  </a:cubicBezTo>
                  <a:cubicBezTo>
                    <a:pt x="3786" y="4089"/>
                    <a:pt x="4500" y="3904"/>
                    <a:pt x="5088" y="3419"/>
                  </a:cubicBezTo>
                  <a:cubicBezTo>
                    <a:pt x="6992" y="1850"/>
                    <a:pt x="6783" y="866"/>
                    <a:pt x="3665" y="9"/>
                  </a:cubicBezTo>
                  <a:cubicBezTo>
                    <a:pt x="3644" y="3"/>
                    <a:pt x="3620" y="1"/>
                    <a:pt x="3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405675" y="4300425"/>
              <a:ext cx="325375" cy="135300"/>
            </a:xfrm>
            <a:custGeom>
              <a:avLst/>
              <a:gdLst/>
              <a:ahLst/>
              <a:cxnLst/>
              <a:rect l="l" t="t" r="r" b="b"/>
              <a:pathLst>
                <a:path w="13015" h="5412" extrusionOk="0">
                  <a:moveTo>
                    <a:pt x="13015" y="1"/>
                  </a:moveTo>
                  <a:lnTo>
                    <a:pt x="13015" y="1"/>
                  </a:lnTo>
                  <a:cubicBezTo>
                    <a:pt x="12638" y="771"/>
                    <a:pt x="11996" y="999"/>
                    <a:pt x="11367" y="999"/>
                  </a:cubicBezTo>
                  <a:cubicBezTo>
                    <a:pt x="10460" y="999"/>
                    <a:pt x="9584" y="524"/>
                    <a:pt x="9584" y="524"/>
                  </a:cubicBezTo>
                  <a:cubicBezTo>
                    <a:pt x="8253" y="2627"/>
                    <a:pt x="6861" y="3290"/>
                    <a:pt x="5633" y="3290"/>
                  </a:cubicBezTo>
                  <a:cubicBezTo>
                    <a:pt x="3539" y="3290"/>
                    <a:pt x="1925" y="1361"/>
                    <a:pt x="1925" y="1361"/>
                  </a:cubicBezTo>
                  <a:cubicBezTo>
                    <a:pt x="1068" y="1842"/>
                    <a:pt x="0" y="2198"/>
                    <a:pt x="0" y="2198"/>
                  </a:cubicBezTo>
                  <a:cubicBezTo>
                    <a:pt x="0" y="2198"/>
                    <a:pt x="691" y="4353"/>
                    <a:pt x="1674" y="4667"/>
                  </a:cubicBezTo>
                  <a:cubicBezTo>
                    <a:pt x="2340" y="4884"/>
                    <a:pt x="3837" y="5411"/>
                    <a:pt x="5063" y="5411"/>
                  </a:cubicBezTo>
                  <a:cubicBezTo>
                    <a:pt x="5610" y="5411"/>
                    <a:pt x="6103" y="5306"/>
                    <a:pt x="6445" y="5022"/>
                  </a:cubicBezTo>
                  <a:cubicBezTo>
                    <a:pt x="6752" y="4784"/>
                    <a:pt x="7044" y="4713"/>
                    <a:pt x="7343" y="4713"/>
                  </a:cubicBezTo>
                  <a:cubicBezTo>
                    <a:pt x="7776" y="4713"/>
                    <a:pt x="8222" y="4861"/>
                    <a:pt x="8742" y="4861"/>
                  </a:cubicBezTo>
                  <a:cubicBezTo>
                    <a:pt x="9186" y="4861"/>
                    <a:pt x="9684" y="4753"/>
                    <a:pt x="10274" y="4353"/>
                  </a:cubicBezTo>
                  <a:cubicBezTo>
                    <a:pt x="12052" y="3139"/>
                    <a:pt x="13015" y="2"/>
                    <a:pt x="130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02025" y="4384125"/>
              <a:ext cx="349425" cy="946825"/>
            </a:xfrm>
            <a:custGeom>
              <a:avLst/>
              <a:gdLst/>
              <a:ahLst/>
              <a:cxnLst/>
              <a:rect l="l" t="t" r="r" b="b"/>
              <a:pathLst>
                <a:path w="13977" h="37873" extrusionOk="0">
                  <a:moveTo>
                    <a:pt x="8223" y="14396"/>
                  </a:moveTo>
                  <a:cubicBezTo>
                    <a:pt x="8893" y="19920"/>
                    <a:pt x="9730" y="27724"/>
                    <a:pt x="9248" y="29691"/>
                  </a:cubicBezTo>
                  <a:cubicBezTo>
                    <a:pt x="8955" y="30842"/>
                    <a:pt x="8579" y="33855"/>
                    <a:pt x="8244" y="37203"/>
                  </a:cubicBezTo>
                  <a:cubicBezTo>
                    <a:pt x="8014" y="31470"/>
                    <a:pt x="7721" y="25214"/>
                    <a:pt x="7888" y="22452"/>
                  </a:cubicBezTo>
                  <a:cubicBezTo>
                    <a:pt x="7993" y="20276"/>
                    <a:pt x="8035" y="17242"/>
                    <a:pt x="8223" y="14396"/>
                  </a:cubicBezTo>
                  <a:close/>
                  <a:moveTo>
                    <a:pt x="13496" y="1"/>
                  </a:moveTo>
                  <a:cubicBezTo>
                    <a:pt x="13496" y="1"/>
                    <a:pt x="10808" y="2803"/>
                    <a:pt x="7797" y="2803"/>
                  </a:cubicBezTo>
                  <a:cubicBezTo>
                    <a:pt x="7654" y="2803"/>
                    <a:pt x="7510" y="2797"/>
                    <a:pt x="7365" y="2783"/>
                  </a:cubicBezTo>
                  <a:cubicBezTo>
                    <a:pt x="7365" y="2783"/>
                    <a:pt x="6402" y="3165"/>
                    <a:pt x="5017" y="3165"/>
                  </a:cubicBezTo>
                  <a:cubicBezTo>
                    <a:pt x="3595" y="3165"/>
                    <a:pt x="1728" y="2763"/>
                    <a:pt x="0" y="1130"/>
                  </a:cubicBezTo>
                  <a:lnTo>
                    <a:pt x="0" y="1130"/>
                  </a:lnTo>
                  <a:cubicBezTo>
                    <a:pt x="0" y="1131"/>
                    <a:pt x="440" y="2679"/>
                    <a:pt x="1779" y="3767"/>
                  </a:cubicBezTo>
                  <a:cubicBezTo>
                    <a:pt x="3118" y="4876"/>
                    <a:pt x="3557" y="7073"/>
                    <a:pt x="3683" y="8433"/>
                  </a:cubicBezTo>
                  <a:cubicBezTo>
                    <a:pt x="3829" y="9793"/>
                    <a:pt x="4394" y="19669"/>
                    <a:pt x="4038" y="22996"/>
                  </a:cubicBezTo>
                  <a:cubicBezTo>
                    <a:pt x="4038" y="22996"/>
                    <a:pt x="4520" y="30110"/>
                    <a:pt x="4687" y="37433"/>
                  </a:cubicBezTo>
                  <a:lnTo>
                    <a:pt x="10441" y="37872"/>
                  </a:lnTo>
                  <a:cubicBezTo>
                    <a:pt x="10985" y="34043"/>
                    <a:pt x="11487" y="30633"/>
                    <a:pt x="11592" y="29356"/>
                  </a:cubicBezTo>
                  <a:cubicBezTo>
                    <a:pt x="11885" y="25737"/>
                    <a:pt x="9897" y="14187"/>
                    <a:pt x="8934" y="8851"/>
                  </a:cubicBezTo>
                  <a:cubicBezTo>
                    <a:pt x="9185" y="7805"/>
                    <a:pt x="9520" y="7010"/>
                    <a:pt x="10002" y="6654"/>
                  </a:cubicBezTo>
                  <a:cubicBezTo>
                    <a:pt x="11989" y="5085"/>
                    <a:pt x="13977" y="1151"/>
                    <a:pt x="134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8"/>
          <p:cNvSpPr/>
          <p:nvPr/>
        </p:nvSpPr>
        <p:spPr>
          <a:xfrm>
            <a:off x="1583273" y="4300301"/>
            <a:ext cx="531021" cy="494913"/>
          </a:xfrm>
          <a:custGeom>
            <a:avLst/>
            <a:gdLst/>
            <a:ahLst/>
            <a:cxnLst/>
            <a:rect l="l" t="t" r="r" b="b"/>
            <a:pathLst>
              <a:path w="35898" h="33457" extrusionOk="0">
                <a:moveTo>
                  <a:pt x="22154" y="4292"/>
                </a:moveTo>
                <a:cubicBezTo>
                  <a:pt x="16799" y="6812"/>
                  <a:pt x="5333" y="13136"/>
                  <a:pt x="9787" y="17033"/>
                </a:cubicBezTo>
                <a:cubicBezTo>
                  <a:pt x="12434" y="19349"/>
                  <a:pt x="17053" y="16095"/>
                  <a:pt x="19905" y="14035"/>
                </a:cubicBezTo>
                <a:cubicBezTo>
                  <a:pt x="22269" y="12327"/>
                  <a:pt x="27359" y="10747"/>
                  <a:pt x="26276" y="8039"/>
                </a:cubicBezTo>
                <a:cubicBezTo>
                  <a:pt x="24231" y="2924"/>
                  <a:pt x="15159" y="5694"/>
                  <a:pt x="9787" y="6915"/>
                </a:cubicBezTo>
                <a:cubicBezTo>
                  <a:pt x="7881" y="7348"/>
                  <a:pt x="2791" y="8666"/>
                  <a:pt x="4541" y="9538"/>
                </a:cubicBezTo>
                <a:cubicBezTo>
                  <a:pt x="9690" y="12106"/>
                  <a:pt x="24693" y="4859"/>
                  <a:pt x="19905" y="1668"/>
                </a:cubicBezTo>
                <a:cubicBezTo>
                  <a:pt x="14250" y="-2101"/>
                  <a:pt x="2704" y="1264"/>
                  <a:pt x="418" y="7664"/>
                </a:cubicBezTo>
                <a:cubicBezTo>
                  <a:pt x="-2701" y="16398"/>
                  <a:pt x="17327" y="15427"/>
                  <a:pt x="25152" y="20406"/>
                </a:cubicBezTo>
                <a:cubicBezTo>
                  <a:pt x="28082" y="22271"/>
                  <a:pt x="15803" y="26864"/>
                  <a:pt x="18781" y="28651"/>
                </a:cubicBezTo>
                <a:cubicBezTo>
                  <a:pt x="21829" y="30481"/>
                  <a:pt x="25582" y="30747"/>
                  <a:pt x="28900" y="32024"/>
                </a:cubicBezTo>
                <a:cubicBezTo>
                  <a:pt x="29841" y="32386"/>
                  <a:pt x="31333" y="31934"/>
                  <a:pt x="30773" y="32773"/>
                </a:cubicBezTo>
                <a:cubicBezTo>
                  <a:pt x="28855" y="35647"/>
                  <a:pt x="22866" y="28157"/>
                  <a:pt x="24028" y="24903"/>
                </a:cubicBezTo>
                <a:cubicBezTo>
                  <a:pt x="26163" y="18927"/>
                  <a:pt x="38791" y="14818"/>
                  <a:pt x="35270" y="9538"/>
                </a:cubicBezTo>
                <a:cubicBezTo>
                  <a:pt x="32490" y="5369"/>
                  <a:pt x="23823" y="7120"/>
                  <a:pt x="20280" y="1066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4" name="Google Shape;814;p38"/>
          <p:cNvSpPr/>
          <p:nvPr/>
        </p:nvSpPr>
        <p:spPr>
          <a:xfrm rot="10800000" flipH="1">
            <a:off x="3640930" y="2716102"/>
            <a:ext cx="1189485" cy="382876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914063-C8D6-44A5-8BCA-E753503B8AF5}"/>
              </a:ext>
            </a:extLst>
          </p:cNvPr>
          <p:cNvSpPr/>
          <p:nvPr/>
        </p:nvSpPr>
        <p:spPr>
          <a:xfrm>
            <a:off x="894350" y="1419174"/>
            <a:ext cx="2504832" cy="1152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cLaren" panose="020B0604020202020204" charset="0"/>
              </a:rPr>
              <a:t>Atom </a:t>
            </a:r>
            <a:r>
              <a:rPr lang="en-US" sz="1600" dirty="0" err="1">
                <a:latin typeface="McLaren" panose="020B0604020202020204" charset="0"/>
              </a:rPr>
              <a:t>oksigen</a:t>
            </a:r>
            <a:r>
              <a:rPr lang="en-US" sz="1600" dirty="0">
                <a:latin typeface="McLaren" panose="020B0604020202020204" charset="0"/>
              </a:rPr>
              <a:t>, </a:t>
            </a:r>
            <a:r>
              <a:rPr lang="en-US" sz="1600" dirty="0" err="1">
                <a:latin typeface="McLaren" panose="020B0604020202020204" charset="0"/>
              </a:rPr>
              <a:t>karbon</a:t>
            </a:r>
            <a:r>
              <a:rPr lang="en-US" sz="1600" dirty="0">
                <a:latin typeface="McLaren" panose="020B0604020202020204" charset="0"/>
              </a:rPr>
              <a:t>, hydrogen, dan nitrogen</a:t>
            </a:r>
            <a:endParaRPr lang="en-ID" sz="1600" dirty="0">
              <a:latin typeface="McLaren" panose="020B0604020202020204" charset="0"/>
            </a:endParaRP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3776EDF0-A2AF-4707-8FB5-BF08411A73F1}"/>
              </a:ext>
            </a:extLst>
          </p:cNvPr>
          <p:cNvSpPr/>
          <p:nvPr/>
        </p:nvSpPr>
        <p:spPr>
          <a:xfrm>
            <a:off x="3624467" y="1762539"/>
            <a:ext cx="1205948" cy="53940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534134-3A9E-446B-BFC9-8C86C76436D9}"/>
              </a:ext>
            </a:extLst>
          </p:cNvPr>
          <p:cNvSpPr/>
          <p:nvPr/>
        </p:nvSpPr>
        <p:spPr>
          <a:xfrm>
            <a:off x="5287617" y="1656523"/>
            <a:ext cx="1941443" cy="70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McLaren" panose="020B0604020202020204" charset="0"/>
              </a:rPr>
              <a:t>Molekul</a:t>
            </a:r>
            <a:r>
              <a:rPr lang="en-US" sz="1600" dirty="0">
                <a:latin typeface="McLaren" panose="020B0604020202020204" charset="0"/>
              </a:rPr>
              <a:t> </a:t>
            </a:r>
            <a:r>
              <a:rPr lang="en-US" sz="1600" dirty="0" err="1">
                <a:latin typeface="McLaren" panose="020B0604020202020204" charset="0"/>
              </a:rPr>
              <a:t>Kehidupan</a:t>
            </a:r>
            <a:endParaRPr lang="en-ID" sz="1600" dirty="0">
              <a:latin typeface="McLaren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86633-481F-4B9B-85FC-01126ED17C4C}"/>
              </a:ext>
            </a:extLst>
          </p:cNvPr>
          <p:cNvSpPr txBox="1"/>
          <p:nvPr/>
        </p:nvSpPr>
        <p:spPr>
          <a:xfrm>
            <a:off x="993913" y="3188652"/>
            <a:ext cx="231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cLaren" panose="020B0604020202020204" charset="0"/>
              </a:rPr>
              <a:t>99% </a:t>
            </a:r>
            <a:r>
              <a:rPr lang="en-US" dirty="0" err="1">
                <a:latin typeface="McLaren" panose="020B0604020202020204" charset="0"/>
              </a:rPr>
              <a:t>Komposisi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kimia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tubuh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manusia</a:t>
            </a:r>
            <a:r>
              <a:rPr lang="en-US" dirty="0">
                <a:latin typeface="McLaren" panose="020B0604020202020204" charset="0"/>
              </a:rPr>
              <a:t> </a:t>
            </a:r>
            <a:endParaRPr lang="en-ID" dirty="0">
              <a:latin typeface="McLaren" panose="020B0604020202020204" charset="0"/>
            </a:endParaRPr>
          </a:p>
        </p:txBody>
      </p:sp>
      <p:sp>
        <p:nvSpPr>
          <p:cNvPr id="19" name="Google Shape;814;p38">
            <a:extLst>
              <a:ext uri="{FF2B5EF4-FFF2-40B4-BE49-F238E27FC236}">
                <a16:creationId xmlns:a16="http://schemas.microsoft.com/office/drawing/2014/main" id="{AA8B85F4-25FD-4B15-B1B1-AC207B054D31}"/>
              </a:ext>
            </a:extLst>
          </p:cNvPr>
          <p:cNvSpPr/>
          <p:nvPr/>
        </p:nvSpPr>
        <p:spPr>
          <a:xfrm rot="10800000" flipH="1">
            <a:off x="1117187" y="3025423"/>
            <a:ext cx="2076587" cy="835399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Google Shape;814;p38">
            <a:extLst>
              <a:ext uri="{FF2B5EF4-FFF2-40B4-BE49-F238E27FC236}">
                <a16:creationId xmlns:a16="http://schemas.microsoft.com/office/drawing/2014/main" id="{B00A659D-B5FB-4878-89E3-CC6F0CAF0E58}"/>
              </a:ext>
            </a:extLst>
          </p:cNvPr>
          <p:cNvSpPr/>
          <p:nvPr/>
        </p:nvSpPr>
        <p:spPr>
          <a:xfrm rot="10800000" flipH="1">
            <a:off x="5277571" y="3015819"/>
            <a:ext cx="2245764" cy="1009158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3A675-CEC4-451D-8B8C-ACC23EC8303A}"/>
              </a:ext>
            </a:extLst>
          </p:cNvPr>
          <p:cNvSpPr txBox="1"/>
          <p:nvPr/>
        </p:nvSpPr>
        <p:spPr>
          <a:xfrm>
            <a:off x="5199560" y="3216102"/>
            <a:ext cx="2323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cLaren" panose="020B0604020202020204" charset="0"/>
              </a:rPr>
              <a:t>Protein, </a:t>
            </a:r>
            <a:r>
              <a:rPr lang="en-US" dirty="0" err="1">
                <a:latin typeface="McLaren" panose="020B0604020202020204" charset="0"/>
              </a:rPr>
              <a:t>Karbohidrat</a:t>
            </a:r>
            <a:r>
              <a:rPr lang="en-US" dirty="0">
                <a:latin typeface="McLaren" panose="020B0604020202020204" charset="0"/>
              </a:rPr>
              <a:t>, Lemak, dan </a:t>
            </a:r>
            <a:r>
              <a:rPr lang="en-US" dirty="0" err="1">
                <a:latin typeface="McLaren" panose="020B0604020202020204" charset="0"/>
              </a:rPr>
              <a:t>Asam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Nukleat</a:t>
            </a:r>
            <a:endParaRPr lang="en-ID" dirty="0">
              <a:latin typeface="McLaren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9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Seluler</a:t>
            </a:r>
            <a:endParaRPr dirty="0"/>
          </a:p>
        </p:txBody>
      </p:sp>
      <p:sp>
        <p:nvSpPr>
          <p:cNvPr id="831" name="Google Shape;831;p39"/>
          <p:cNvSpPr/>
          <p:nvPr/>
        </p:nvSpPr>
        <p:spPr>
          <a:xfrm>
            <a:off x="6629400" y="361950"/>
            <a:ext cx="1847850" cy="564675"/>
          </a:xfrm>
          <a:custGeom>
            <a:avLst/>
            <a:gdLst/>
            <a:ahLst/>
            <a:cxnLst/>
            <a:rect l="l" t="t" r="r" b="b"/>
            <a:pathLst>
              <a:path w="73914" h="22587" extrusionOk="0">
                <a:moveTo>
                  <a:pt x="0" y="0"/>
                </a:moveTo>
                <a:cubicBezTo>
                  <a:pt x="0" y="9074"/>
                  <a:pt x="12726" y="24338"/>
                  <a:pt x="19812" y="18669"/>
                </a:cubicBezTo>
                <a:cubicBezTo>
                  <a:pt x="22169" y="16783"/>
                  <a:pt x="23053" y="12770"/>
                  <a:pt x="22098" y="9906"/>
                </a:cubicBezTo>
                <a:cubicBezTo>
                  <a:pt x="21405" y="7826"/>
                  <a:pt x="16485" y="6748"/>
                  <a:pt x="15621" y="8763"/>
                </a:cubicBezTo>
                <a:cubicBezTo>
                  <a:pt x="12416" y="16242"/>
                  <a:pt x="27731" y="21546"/>
                  <a:pt x="35814" y="22479"/>
                </a:cubicBezTo>
                <a:cubicBezTo>
                  <a:pt x="43316" y="23345"/>
                  <a:pt x="50695" y="-932"/>
                  <a:pt x="43434" y="1143"/>
                </a:cubicBezTo>
                <a:cubicBezTo>
                  <a:pt x="41111" y="1807"/>
                  <a:pt x="42417" y="6051"/>
                  <a:pt x="43053" y="8382"/>
                </a:cubicBezTo>
                <a:cubicBezTo>
                  <a:pt x="44269" y="12842"/>
                  <a:pt x="50007" y="14619"/>
                  <a:pt x="54102" y="16764"/>
                </a:cubicBezTo>
                <a:cubicBezTo>
                  <a:pt x="59991" y="19849"/>
                  <a:pt x="69213" y="23751"/>
                  <a:pt x="73914" y="1905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2" name="Google Shape;832;p39"/>
          <p:cNvSpPr/>
          <p:nvPr/>
        </p:nvSpPr>
        <p:spPr>
          <a:xfrm>
            <a:off x="8245600" y="4321295"/>
            <a:ext cx="371000" cy="422225"/>
          </a:xfrm>
          <a:custGeom>
            <a:avLst/>
            <a:gdLst/>
            <a:ahLst/>
            <a:cxnLst/>
            <a:rect l="l" t="t" r="r" b="b"/>
            <a:pathLst>
              <a:path w="14840" h="16889" extrusionOk="0">
                <a:moveTo>
                  <a:pt x="5456" y="12695"/>
                </a:moveTo>
                <a:cubicBezTo>
                  <a:pt x="7798" y="12695"/>
                  <a:pt x="13236" y="13323"/>
                  <a:pt x="12314" y="11171"/>
                </a:cubicBezTo>
                <a:cubicBezTo>
                  <a:pt x="10651" y="7291"/>
                  <a:pt x="4279" y="4711"/>
                  <a:pt x="503" y="6599"/>
                </a:cubicBezTo>
                <a:cubicBezTo>
                  <a:pt x="-2498" y="8100"/>
                  <a:pt x="10327" y="14735"/>
                  <a:pt x="9266" y="11552"/>
                </a:cubicBezTo>
                <a:cubicBezTo>
                  <a:pt x="8669" y="9761"/>
                  <a:pt x="5808" y="9855"/>
                  <a:pt x="3932" y="9647"/>
                </a:cubicBezTo>
                <a:cubicBezTo>
                  <a:pt x="2614" y="9501"/>
                  <a:pt x="3889" y="12864"/>
                  <a:pt x="5075" y="13457"/>
                </a:cubicBezTo>
                <a:cubicBezTo>
                  <a:pt x="5643" y="13741"/>
                  <a:pt x="7264" y="14025"/>
                  <a:pt x="6980" y="13457"/>
                </a:cubicBezTo>
                <a:cubicBezTo>
                  <a:pt x="6635" y="12766"/>
                  <a:pt x="5297" y="12593"/>
                  <a:pt x="4694" y="13076"/>
                </a:cubicBezTo>
                <a:cubicBezTo>
                  <a:pt x="3801" y="13790"/>
                  <a:pt x="3672" y="15994"/>
                  <a:pt x="4694" y="16505"/>
                </a:cubicBezTo>
                <a:cubicBezTo>
                  <a:pt x="7133" y="17724"/>
                  <a:pt x="11216" y="15326"/>
                  <a:pt x="11933" y="12695"/>
                </a:cubicBezTo>
                <a:cubicBezTo>
                  <a:pt x="12547" y="10442"/>
                  <a:pt x="11481" y="6956"/>
                  <a:pt x="9266" y="6218"/>
                </a:cubicBezTo>
                <a:cubicBezTo>
                  <a:pt x="8724" y="6037"/>
                  <a:pt x="7612" y="5962"/>
                  <a:pt x="8123" y="6218"/>
                </a:cubicBezTo>
                <a:cubicBezTo>
                  <a:pt x="10084" y="7198"/>
                  <a:pt x="13620" y="7036"/>
                  <a:pt x="14600" y="5075"/>
                </a:cubicBezTo>
                <a:cubicBezTo>
                  <a:pt x="15532" y="3212"/>
                  <a:pt x="12845" y="464"/>
                  <a:pt x="10790" y="122"/>
                </a:cubicBezTo>
                <a:cubicBezTo>
                  <a:pt x="9324" y="-122"/>
                  <a:pt x="6960" y="204"/>
                  <a:pt x="6599" y="1646"/>
                </a:cubicBezTo>
                <a:cubicBezTo>
                  <a:pt x="6185" y="3304"/>
                  <a:pt x="8500" y="4692"/>
                  <a:pt x="10028" y="5456"/>
                </a:cubicBezTo>
                <a:cubicBezTo>
                  <a:pt x="10409" y="5647"/>
                  <a:pt x="11171" y="5647"/>
                  <a:pt x="10790" y="5837"/>
                </a:cubicBezTo>
                <a:cubicBezTo>
                  <a:pt x="9881" y="6291"/>
                  <a:pt x="8460" y="5119"/>
                  <a:pt x="7742" y="5837"/>
                </a:cubicBezTo>
                <a:cubicBezTo>
                  <a:pt x="6294" y="7285"/>
                  <a:pt x="9342" y="12619"/>
                  <a:pt x="10790" y="11171"/>
                </a:cubicBezTo>
                <a:cubicBezTo>
                  <a:pt x="11761" y="10200"/>
                  <a:pt x="8504" y="13226"/>
                  <a:pt x="8504" y="146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3" name="Google Shape;833;p39"/>
          <p:cNvSpPr/>
          <p:nvPr/>
        </p:nvSpPr>
        <p:spPr>
          <a:xfrm>
            <a:off x="1603921" y="965500"/>
            <a:ext cx="1847929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47512-DADF-446F-BD3D-7F8017C53CB6}"/>
              </a:ext>
            </a:extLst>
          </p:cNvPr>
          <p:cNvSpPr/>
          <p:nvPr/>
        </p:nvSpPr>
        <p:spPr>
          <a:xfrm>
            <a:off x="4134678" y="1457739"/>
            <a:ext cx="3591340" cy="304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unit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unit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37FDA-D7C8-4F40-BE1A-73722987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0" y="1666460"/>
            <a:ext cx="3100548" cy="26305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1"/>
          <p:cNvSpPr txBox="1">
            <a:spLocks noGrp="1"/>
          </p:cNvSpPr>
          <p:nvPr>
            <p:ph type="title"/>
          </p:nvPr>
        </p:nvSpPr>
        <p:spPr>
          <a:xfrm>
            <a:off x="713250" y="4261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Jenis-jenis Organisme</a:t>
            </a:r>
            <a:endParaRPr dirty="0"/>
          </a:p>
        </p:txBody>
      </p:sp>
      <p:sp>
        <p:nvSpPr>
          <p:cNvPr id="889" name="Google Shape;889;p41"/>
          <p:cNvSpPr/>
          <p:nvPr/>
        </p:nvSpPr>
        <p:spPr>
          <a:xfrm>
            <a:off x="2290325" y="965500"/>
            <a:ext cx="1635160" cy="86206"/>
          </a:xfrm>
          <a:custGeom>
            <a:avLst/>
            <a:gdLst/>
            <a:ahLst/>
            <a:cxnLst/>
            <a:rect l="l" t="t" r="r" b="b"/>
            <a:pathLst>
              <a:path w="109816" h="5142" extrusionOk="0">
                <a:moveTo>
                  <a:pt x="14069" y="1425"/>
                </a:moveTo>
                <a:cubicBezTo>
                  <a:pt x="35577" y="1425"/>
                  <a:pt x="57071" y="98"/>
                  <a:pt x="78579" y="98"/>
                </a:cubicBezTo>
                <a:cubicBezTo>
                  <a:pt x="84774" y="98"/>
                  <a:pt x="90971" y="142"/>
                  <a:pt x="97162" y="363"/>
                </a:cubicBezTo>
                <a:cubicBezTo>
                  <a:pt x="99726" y="454"/>
                  <a:pt x="102294" y="363"/>
                  <a:pt x="104860" y="363"/>
                </a:cubicBezTo>
                <a:cubicBezTo>
                  <a:pt x="105372" y="363"/>
                  <a:pt x="108833" y="363"/>
                  <a:pt x="108577" y="363"/>
                </a:cubicBezTo>
                <a:cubicBezTo>
                  <a:pt x="90229" y="363"/>
                  <a:pt x="71973" y="3549"/>
                  <a:pt x="53625" y="3549"/>
                </a:cubicBezTo>
                <a:cubicBezTo>
                  <a:pt x="48669" y="3549"/>
                  <a:pt x="43714" y="3815"/>
                  <a:pt x="38758" y="3815"/>
                </a:cubicBezTo>
                <a:cubicBezTo>
                  <a:pt x="35926" y="3815"/>
                  <a:pt x="33095" y="3815"/>
                  <a:pt x="30263" y="3815"/>
                </a:cubicBezTo>
                <a:cubicBezTo>
                  <a:pt x="29201" y="3815"/>
                  <a:pt x="27077" y="3815"/>
                  <a:pt x="28139" y="3815"/>
                </a:cubicBezTo>
                <a:cubicBezTo>
                  <a:pt x="43448" y="3815"/>
                  <a:pt x="58757" y="3815"/>
                  <a:pt x="74066" y="3815"/>
                </a:cubicBezTo>
                <a:cubicBezTo>
                  <a:pt x="79641" y="3815"/>
                  <a:pt x="85215" y="3815"/>
                  <a:pt x="90790" y="3815"/>
                </a:cubicBezTo>
                <a:cubicBezTo>
                  <a:pt x="92383" y="3815"/>
                  <a:pt x="93976" y="3815"/>
                  <a:pt x="95569" y="3815"/>
                </a:cubicBezTo>
                <a:cubicBezTo>
                  <a:pt x="96542" y="3815"/>
                  <a:pt x="99462" y="3815"/>
                  <a:pt x="98489" y="3815"/>
                </a:cubicBezTo>
                <a:cubicBezTo>
                  <a:pt x="78928" y="3815"/>
                  <a:pt x="59381" y="5142"/>
                  <a:pt x="39820" y="5142"/>
                </a:cubicBezTo>
                <a:cubicBezTo>
                  <a:pt x="34421" y="5142"/>
                  <a:pt x="29022" y="5062"/>
                  <a:pt x="23626" y="4876"/>
                </a:cubicBezTo>
                <a:cubicBezTo>
                  <a:pt x="21592" y="4806"/>
                  <a:pt x="19555" y="4876"/>
                  <a:pt x="17520" y="4876"/>
                </a:cubicBezTo>
                <a:cubicBezTo>
                  <a:pt x="16370" y="4876"/>
                  <a:pt x="12937" y="5082"/>
                  <a:pt x="14069" y="4876"/>
                </a:cubicBezTo>
                <a:cubicBezTo>
                  <a:pt x="30998" y="1800"/>
                  <a:pt x="48365" y="1425"/>
                  <a:pt x="65571" y="1425"/>
                </a:cubicBezTo>
                <a:cubicBezTo>
                  <a:pt x="71864" y="1425"/>
                  <a:pt x="78167" y="1078"/>
                  <a:pt x="84419" y="363"/>
                </a:cubicBezTo>
                <a:cubicBezTo>
                  <a:pt x="90766" y="-362"/>
                  <a:pt x="83325" y="474"/>
                  <a:pt x="89729" y="98"/>
                </a:cubicBezTo>
                <a:cubicBezTo>
                  <a:pt x="90656" y="44"/>
                  <a:pt x="92516" y="98"/>
                  <a:pt x="91587" y="98"/>
                </a:cubicBezTo>
                <a:cubicBezTo>
                  <a:pt x="71825" y="98"/>
                  <a:pt x="52149" y="3284"/>
                  <a:pt x="32387" y="3284"/>
                </a:cubicBezTo>
                <a:cubicBezTo>
                  <a:pt x="25839" y="3284"/>
                  <a:pt x="19290" y="3284"/>
                  <a:pt x="12742" y="3284"/>
                </a:cubicBezTo>
                <a:cubicBezTo>
                  <a:pt x="10264" y="3284"/>
                  <a:pt x="7787" y="3284"/>
                  <a:pt x="5309" y="3284"/>
                </a:cubicBezTo>
                <a:cubicBezTo>
                  <a:pt x="3982" y="3284"/>
                  <a:pt x="0" y="3284"/>
                  <a:pt x="1327" y="3284"/>
                </a:cubicBezTo>
                <a:cubicBezTo>
                  <a:pt x="32210" y="3284"/>
                  <a:pt x="63093" y="3284"/>
                  <a:pt x="93976" y="3284"/>
                </a:cubicBez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0" name="Google Shape;890;p41"/>
          <p:cNvSpPr/>
          <p:nvPr/>
        </p:nvSpPr>
        <p:spPr>
          <a:xfrm>
            <a:off x="1063925" y="4323150"/>
            <a:ext cx="2173575" cy="646450"/>
          </a:xfrm>
          <a:custGeom>
            <a:avLst/>
            <a:gdLst/>
            <a:ahLst/>
            <a:cxnLst/>
            <a:rect l="l" t="t" r="r" b="b"/>
            <a:pathLst>
              <a:path w="86943" h="25858" extrusionOk="0">
                <a:moveTo>
                  <a:pt x="0" y="25858"/>
                </a:moveTo>
                <a:cubicBezTo>
                  <a:pt x="1809" y="9590"/>
                  <a:pt x="27481" y="4040"/>
                  <a:pt x="43847" y="3748"/>
                </a:cubicBezTo>
                <a:cubicBezTo>
                  <a:pt x="52844" y="3587"/>
                  <a:pt x="64317" y="3207"/>
                  <a:pt x="70079" y="10119"/>
                </a:cubicBezTo>
                <a:cubicBezTo>
                  <a:pt x="72873" y="13470"/>
                  <a:pt x="56136" y="19268"/>
                  <a:pt x="58087" y="15365"/>
                </a:cubicBezTo>
                <a:cubicBezTo>
                  <a:pt x="62959" y="5618"/>
                  <a:pt x="76046" y="0"/>
                  <a:pt x="8694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91" name="Google Shape;891;p41"/>
          <p:cNvSpPr/>
          <p:nvPr/>
        </p:nvSpPr>
        <p:spPr>
          <a:xfrm>
            <a:off x="7468794" y="674550"/>
            <a:ext cx="631350" cy="446250"/>
          </a:xfrm>
          <a:custGeom>
            <a:avLst/>
            <a:gdLst/>
            <a:ahLst/>
            <a:cxnLst/>
            <a:rect l="l" t="t" r="r" b="b"/>
            <a:pathLst>
              <a:path w="25254" h="17850" extrusionOk="0">
                <a:moveTo>
                  <a:pt x="17540" y="0"/>
                </a:moveTo>
                <a:cubicBezTo>
                  <a:pt x="14722" y="3664"/>
                  <a:pt x="8599" y="11846"/>
                  <a:pt x="13043" y="13117"/>
                </a:cubicBezTo>
                <a:cubicBezTo>
                  <a:pt x="15597" y="13847"/>
                  <a:pt x="21345" y="9188"/>
                  <a:pt x="19039" y="7870"/>
                </a:cubicBezTo>
                <a:cubicBezTo>
                  <a:pt x="16224" y="6261"/>
                  <a:pt x="8645" y="7417"/>
                  <a:pt x="9671" y="10493"/>
                </a:cubicBezTo>
                <a:cubicBezTo>
                  <a:pt x="10417" y="12729"/>
                  <a:pt x="17688" y="7958"/>
                  <a:pt x="15667" y="6746"/>
                </a:cubicBezTo>
                <a:cubicBezTo>
                  <a:pt x="13260" y="5302"/>
                  <a:pt x="10604" y="9744"/>
                  <a:pt x="7797" y="9744"/>
                </a:cubicBezTo>
                <a:cubicBezTo>
                  <a:pt x="5919" y="9744"/>
                  <a:pt x="8750" y="5451"/>
                  <a:pt x="7422" y="4123"/>
                </a:cubicBezTo>
                <a:cubicBezTo>
                  <a:pt x="6094" y="2795"/>
                  <a:pt x="3431" y="2816"/>
                  <a:pt x="1801" y="3748"/>
                </a:cubicBezTo>
                <a:cubicBezTo>
                  <a:pt x="633" y="4415"/>
                  <a:pt x="-559" y="6462"/>
                  <a:pt x="302" y="7495"/>
                </a:cubicBezTo>
                <a:cubicBezTo>
                  <a:pt x="4301" y="12294"/>
                  <a:pt x="12893" y="8988"/>
                  <a:pt x="19039" y="7870"/>
                </a:cubicBezTo>
                <a:cubicBezTo>
                  <a:pt x="21025" y="7509"/>
                  <a:pt x="25563" y="7428"/>
                  <a:pt x="24661" y="5622"/>
                </a:cubicBezTo>
                <a:cubicBezTo>
                  <a:pt x="22488" y="1269"/>
                  <a:pt x="11477" y="13049"/>
                  <a:pt x="14917" y="16489"/>
                </a:cubicBezTo>
                <a:cubicBezTo>
                  <a:pt x="16814" y="18386"/>
                  <a:pt x="20141" y="14639"/>
                  <a:pt x="22038" y="12742"/>
                </a:cubicBezTo>
                <a:cubicBezTo>
                  <a:pt x="22977" y="11803"/>
                  <a:pt x="25254" y="8556"/>
                  <a:pt x="24661" y="9744"/>
                </a:cubicBezTo>
                <a:cubicBezTo>
                  <a:pt x="23408" y="12256"/>
                  <a:pt x="20777" y="14950"/>
                  <a:pt x="21663" y="17614"/>
                </a:cubicBezTo>
                <a:cubicBezTo>
                  <a:pt x="21947" y="18469"/>
                  <a:pt x="23014" y="16254"/>
                  <a:pt x="23162" y="15365"/>
                </a:cubicBezTo>
                <a:cubicBezTo>
                  <a:pt x="23586" y="12825"/>
                  <a:pt x="23348" y="9415"/>
                  <a:pt x="21288" y="7870"/>
                </a:cubicBezTo>
                <a:cubicBezTo>
                  <a:pt x="18176" y="5536"/>
                  <a:pt x="7935" y="3264"/>
                  <a:pt x="9671" y="6746"/>
                </a:cubicBezTo>
                <a:cubicBezTo>
                  <a:pt x="10323" y="8054"/>
                  <a:pt x="12595" y="6085"/>
                  <a:pt x="13793" y="5247"/>
                </a:cubicBezTo>
                <a:cubicBezTo>
                  <a:pt x="14991" y="4409"/>
                  <a:pt x="16726" y="1412"/>
                  <a:pt x="15292" y="1125"/>
                </a:cubicBezTo>
                <a:cubicBezTo>
                  <a:pt x="11120" y="291"/>
                  <a:pt x="6309" y="5183"/>
                  <a:pt x="5548" y="9369"/>
                </a:cubicBezTo>
                <a:cubicBezTo>
                  <a:pt x="5230" y="11116"/>
                  <a:pt x="7146" y="13491"/>
                  <a:pt x="8921" y="1349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92" name="Google Shape;892;p41"/>
          <p:cNvGrpSpPr/>
          <p:nvPr/>
        </p:nvGrpSpPr>
        <p:grpSpPr>
          <a:xfrm rot="1269848">
            <a:off x="8215783" y="3580238"/>
            <a:ext cx="192205" cy="1252253"/>
            <a:chOff x="1947300" y="3859400"/>
            <a:chExt cx="229325" cy="1494100"/>
          </a:xfrm>
        </p:grpSpPr>
        <p:sp>
          <p:nvSpPr>
            <p:cNvPr id="893" name="Google Shape;893;p41"/>
            <p:cNvSpPr/>
            <p:nvPr/>
          </p:nvSpPr>
          <p:spPr>
            <a:xfrm>
              <a:off x="1947300" y="3859400"/>
              <a:ext cx="223975" cy="772425"/>
            </a:xfrm>
            <a:custGeom>
              <a:avLst/>
              <a:gdLst/>
              <a:ahLst/>
              <a:cxnLst/>
              <a:rect l="l" t="t" r="r" b="b"/>
              <a:pathLst>
                <a:path w="8959" h="30897" extrusionOk="0">
                  <a:moveTo>
                    <a:pt x="5820" y="0"/>
                  </a:moveTo>
                  <a:cubicBezTo>
                    <a:pt x="5207" y="0"/>
                    <a:pt x="4566" y="199"/>
                    <a:pt x="4027" y="652"/>
                  </a:cubicBezTo>
                  <a:cubicBezTo>
                    <a:pt x="3533" y="322"/>
                    <a:pt x="2984" y="178"/>
                    <a:pt x="2455" y="178"/>
                  </a:cubicBezTo>
                  <a:cubicBezTo>
                    <a:pt x="1169" y="178"/>
                    <a:pt x="1" y="1032"/>
                    <a:pt x="30" y="2158"/>
                  </a:cubicBezTo>
                  <a:cubicBezTo>
                    <a:pt x="30" y="3790"/>
                    <a:pt x="1976" y="4209"/>
                    <a:pt x="1976" y="4209"/>
                  </a:cubicBezTo>
                  <a:lnTo>
                    <a:pt x="2562" y="26911"/>
                  </a:lnTo>
                  <a:cubicBezTo>
                    <a:pt x="2562" y="26911"/>
                    <a:pt x="679" y="27497"/>
                    <a:pt x="805" y="29129"/>
                  </a:cubicBezTo>
                  <a:cubicBezTo>
                    <a:pt x="915" y="30176"/>
                    <a:pt x="1995" y="30896"/>
                    <a:pt x="3168" y="30896"/>
                  </a:cubicBezTo>
                  <a:cubicBezTo>
                    <a:pt x="3777" y="30896"/>
                    <a:pt x="4411" y="30702"/>
                    <a:pt x="4947" y="30259"/>
                  </a:cubicBezTo>
                  <a:cubicBezTo>
                    <a:pt x="5438" y="30592"/>
                    <a:pt x="5981" y="30737"/>
                    <a:pt x="6505" y="30737"/>
                  </a:cubicBezTo>
                  <a:cubicBezTo>
                    <a:pt x="7791" y="30737"/>
                    <a:pt x="8959" y="29861"/>
                    <a:pt x="8944" y="28731"/>
                  </a:cubicBezTo>
                  <a:cubicBezTo>
                    <a:pt x="8944" y="27120"/>
                    <a:pt x="6977" y="26702"/>
                    <a:pt x="6977" y="26702"/>
                  </a:cubicBezTo>
                  <a:lnTo>
                    <a:pt x="6412" y="4000"/>
                  </a:lnTo>
                  <a:cubicBezTo>
                    <a:pt x="6412" y="4000"/>
                    <a:pt x="8295" y="3393"/>
                    <a:pt x="8149" y="1782"/>
                  </a:cubicBezTo>
                  <a:cubicBezTo>
                    <a:pt x="8066" y="724"/>
                    <a:pt x="6992" y="0"/>
                    <a:pt x="582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1956425" y="4626850"/>
              <a:ext cx="114575" cy="721250"/>
            </a:xfrm>
            <a:custGeom>
              <a:avLst/>
              <a:gdLst/>
              <a:ahLst/>
              <a:cxnLst/>
              <a:rect l="l" t="t" r="r" b="b"/>
              <a:pathLst>
                <a:path w="4583" h="28850" extrusionOk="0">
                  <a:moveTo>
                    <a:pt x="1230" y="1"/>
                  </a:moveTo>
                  <a:cubicBezTo>
                    <a:pt x="339" y="1"/>
                    <a:pt x="1079" y="1965"/>
                    <a:pt x="1277" y="3013"/>
                  </a:cubicBezTo>
                  <a:cubicBezTo>
                    <a:pt x="1779" y="5461"/>
                    <a:pt x="126" y="13349"/>
                    <a:pt x="84" y="16049"/>
                  </a:cubicBezTo>
                  <a:cubicBezTo>
                    <a:pt x="0" y="18769"/>
                    <a:pt x="628" y="25443"/>
                    <a:pt x="440" y="27075"/>
                  </a:cubicBezTo>
                  <a:cubicBezTo>
                    <a:pt x="287" y="28380"/>
                    <a:pt x="972" y="28738"/>
                    <a:pt x="1382" y="28738"/>
                  </a:cubicBezTo>
                  <a:cubicBezTo>
                    <a:pt x="1478" y="28738"/>
                    <a:pt x="1560" y="28718"/>
                    <a:pt x="1611" y="28686"/>
                  </a:cubicBezTo>
                  <a:cubicBezTo>
                    <a:pt x="1644" y="28671"/>
                    <a:pt x="1681" y="28665"/>
                    <a:pt x="1722" y="28665"/>
                  </a:cubicBezTo>
                  <a:cubicBezTo>
                    <a:pt x="1941" y="28665"/>
                    <a:pt x="2269" y="28849"/>
                    <a:pt x="2595" y="28849"/>
                  </a:cubicBezTo>
                  <a:cubicBezTo>
                    <a:pt x="2793" y="28849"/>
                    <a:pt x="2989" y="28781"/>
                    <a:pt x="3160" y="28561"/>
                  </a:cubicBezTo>
                  <a:cubicBezTo>
                    <a:pt x="3662" y="27891"/>
                    <a:pt x="2406" y="23204"/>
                    <a:pt x="2302" y="18392"/>
                  </a:cubicBezTo>
                  <a:cubicBezTo>
                    <a:pt x="2197" y="13580"/>
                    <a:pt x="3369" y="12931"/>
                    <a:pt x="3976" y="8495"/>
                  </a:cubicBezTo>
                  <a:cubicBezTo>
                    <a:pt x="4582" y="4080"/>
                    <a:pt x="4227" y="712"/>
                    <a:pt x="4227" y="712"/>
                  </a:cubicBezTo>
                  <a:lnTo>
                    <a:pt x="4227" y="712"/>
                  </a:lnTo>
                  <a:cubicBezTo>
                    <a:pt x="4099" y="750"/>
                    <a:pt x="3970" y="767"/>
                    <a:pt x="3840" y="767"/>
                  </a:cubicBezTo>
                  <a:cubicBezTo>
                    <a:pt x="3121" y="767"/>
                    <a:pt x="2359" y="251"/>
                    <a:pt x="1402" y="21"/>
                  </a:cubicBezTo>
                  <a:cubicBezTo>
                    <a:pt x="1339" y="7"/>
                    <a:pt x="1282" y="1"/>
                    <a:pt x="12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2060000" y="4634325"/>
              <a:ext cx="116625" cy="719175"/>
            </a:xfrm>
            <a:custGeom>
              <a:avLst/>
              <a:gdLst/>
              <a:ahLst/>
              <a:cxnLst/>
              <a:rect l="l" t="t" r="r" b="b"/>
              <a:pathLst>
                <a:path w="4665" h="28767" extrusionOk="0">
                  <a:moveTo>
                    <a:pt x="3748" y="0"/>
                  </a:moveTo>
                  <a:cubicBezTo>
                    <a:pt x="3703" y="0"/>
                    <a:pt x="3653" y="5"/>
                    <a:pt x="3599" y="15"/>
                  </a:cubicBezTo>
                  <a:cubicBezTo>
                    <a:pt x="2659" y="186"/>
                    <a:pt x="1887" y="636"/>
                    <a:pt x="1191" y="636"/>
                  </a:cubicBezTo>
                  <a:cubicBezTo>
                    <a:pt x="1035" y="636"/>
                    <a:pt x="882" y="613"/>
                    <a:pt x="732" y="559"/>
                  </a:cubicBezTo>
                  <a:cubicBezTo>
                    <a:pt x="732" y="559"/>
                    <a:pt x="209" y="3907"/>
                    <a:pt x="628" y="8364"/>
                  </a:cubicBezTo>
                  <a:cubicBezTo>
                    <a:pt x="1025" y="12799"/>
                    <a:pt x="2155" y="13511"/>
                    <a:pt x="1841" y="18323"/>
                  </a:cubicBezTo>
                  <a:cubicBezTo>
                    <a:pt x="1507" y="23115"/>
                    <a:pt x="0" y="27739"/>
                    <a:pt x="481" y="28450"/>
                  </a:cubicBezTo>
                  <a:cubicBezTo>
                    <a:pt x="658" y="28695"/>
                    <a:pt x="870" y="28767"/>
                    <a:pt x="1084" y="28767"/>
                  </a:cubicBezTo>
                  <a:cubicBezTo>
                    <a:pt x="1379" y="28767"/>
                    <a:pt x="1676" y="28630"/>
                    <a:pt x="1877" y="28630"/>
                  </a:cubicBezTo>
                  <a:cubicBezTo>
                    <a:pt x="1927" y="28630"/>
                    <a:pt x="1972" y="28638"/>
                    <a:pt x="2009" y="28659"/>
                  </a:cubicBezTo>
                  <a:cubicBezTo>
                    <a:pt x="2062" y="28688"/>
                    <a:pt x="2146" y="28707"/>
                    <a:pt x="2245" y="28707"/>
                  </a:cubicBezTo>
                  <a:cubicBezTo>
                    <a:pt x="2655" y="28707"/>
                    <a:pt x="3331" y="28386"/>
                    <a:pt x="3264" y="27090"/>
                  </a:cubicBezTo>
                  <a:cubicBezTo>
                    <a:pt x="3180" y="25458"/>
                    <a:pt x="4122" y="18825"/>
                    <a:pt x="4164" y="16105"/>
                  </a:cubicBezTo>
                  <a:cubicBezTo>
                    <a:pt x="4227" y="13385"/>
                    <a:pt x="2929" y="5434"/>
                    <a:pt x="3578" y="3007"/>
                  </a:cubicBezTo>
                  <a:cubicBezTo>
                    <a:pt x="3817" y="1950"/>
                    <a:pt x="4665" y="0"/>
                    <a:pt x="37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1"/>
          <p:cNvSpPr/>
          <p:nvPr/>
        </p:nvSpPr>
        <p:spPr>
          <a:xfrm>
            <a:off x="5171600" y="508176"/>
            <a:ext cx="702675" cy="664450"/>
          </a:xfrm>
          <a:custGeom>
            <a:avLst/>
            <a:gdLst/>
            <a:ahLst/>
            <a:cxnLst/>
            <a:rect l="l" t="t" r="r" b="b"/>
            <a:pathLst>
              <a:path w="28107" h="26578" extrusionOk="0">
                <a:moveTo>
                  <a:pt x="0" y="17898"/>
                </a:moveTo>
                <a:cubicBezTo>
                  <a:pt x="0" y="21090"/>
                  <a:pt x="2615" y="28400"/>
                  <a:pt x="4872" y="26143"/>
                </a:cubicBezTo>
                <a:cubicBezTo>
                  <a:pt x="8151" y="22864"/>
                  <a:pt x="5996" y="16914"/>
                  <a:pt x="5996" y="12277"/>
                </a:cubicBezTo>
                <a:cubicBezTo>
                  <a:pt x="5996" y="8124"/>
                  <a:pt x="6338" y="-1574"/>
                  <a:pt x="2624" y="284"/>
                </a:cubicBezTo>
                <a:cubicBezTo>
                  <a:pt x="-633" y="1914"/>
                  <a:pt x="2441" y="7753"/>
                  <a:pt x="3748" y="11152"/>
                </a:cubicBezTo>
                <a:cubicBezTo>
                  <a:pt x="5431" y="15529"/>
                  <a:pt x="8922" y="23741"/>
                  <a:pt x="13117" y="21645"/>
                </a:cubicBezTo>
                <a:cubicBezTo>
                  <a:pt x="15946" y="20231"/>
                  <a:pt x="14618" y="11276"/>
                  <a:pt x="11618" y="12277"/>
                </a:cubicBezTo>
                <a:cubicBezTo>
                  <a:pt x="7429" y="13675"/>
                  <a:pt x="13658" y="24761"/>
                  <a:pt x="17988" y="23894"/>
                </a:cubicBezTo>
                <a:cubicBezTo>
                  <a:pt x="23990" y="22693"/>
                  <a:pt x="24109" y="5531"/>
                  <a:pt x="17988" y="5531"/>
                </a:cubicBezTo>
                <a:cubicBezTo>
                  <a:pt x="15985" y="5531"/>
                  <a:pt x="17039" y="9609"/>
                  <a:pt x="17614" y="11527"/>
                </a:cubicBezTo>
                <a:cubicBezTo>
                  <a:pt x="19061" y="16350"/>
                  <a:pt x="23603" y="20143"/>
                  <a:pt x="28107" y="2239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7" name="Google Shape;897;p41"/>
          <p:cNvSpPr/>
          <p:nvPr/>
        </p:nvSpPr>
        <p:spPr>
          <a:xfrm rot="10800000" flipH="1">
            <a:off x="5585357" y="3915684"/>
            <a:ext cx="2195740" cy="781837"/>
          </a:xfrm>
          <a:custGeom>
            <a:avLst/>
            <a:gdLst/>
            <a:ahLst/>
            <a:cxnLst/>
            <a:rect l="l" t="t" r="r" b="b"/>
            <a:pathLst>
              <a:path w="40366" h="45031" extrusionOk="0">
                <a:moveTo>
                  <a:pt x="26853" y="3389"/>
                </a:moveTo>
                <a:cubicBezTo>
                  <a:pt x="36743" y="9982"/>
                  <a:pt x="44012" y="26669"/>
                  <a:pt x="38376" y="37134"/>
                </a:cubicBezTo>
                <a:cubicBezTo>
                  <a:pt x="33088" y="46954"/>
                  <a:pt x="13609" y="47156"/>
                  <a:pt x="5042" y="40015"/>
                </a:cubicBezTo>
                <a:cubicBezTo>
                  <a:pt x="-4316" y="32214"/>
                  <a:pt x="551" y="11516"/>
                  <a:pt x="9980" y="3801"/>
                </a:cubicBezTo>
                <a:cubicBezTo>
                  <a:pt x="12701" y="1574"/>
                  <a:pt x="16362" y="-291"/>
                  <a:pt x="19857" y="97"/>
                </a:cubicBezTo>
                <a:cubicBezTo>
                  <a:pt x="25190" y="689"/>
                  <a:pt x="29145" y="5520"/>
                  <a:pt x="33437" y="87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34A931-0645-4554-BC16-181987DEB247}"/>
              </a:ext>
            </a:extLst>
          </p:cNvPr>
          <p:cNvSpPr/>
          <p:nvPr/>
        </p:nvSpPr>
        <p:spPr>
          <a:xfrm>
            <a:off x="861392" y="2743197"/>
            <a:ext cx="1428934" cy="609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Organisme</a:t>
            </a:r>
            <a:endParaRPr lang="en-ID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F8BD1BF-A4A0-446C-8F33-83E755F000E9}"/>
              </a:ext>
            </a:extLst>
          </p:cNvPr>
          <p:cNvSpPr/>
          <p:nvPr/>
        </p:nvSpPr>
        <p:spPr>
          <a:xfrm>
            <a:off x="3107905" y="2009191"/>
            <a:ext cx="1635158" cy="6091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Multiseluler</a:t>
            </a:r>
            <a:endParaRPr lang="en-ID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618726-298C-4C9C-A453-6B6B5CC55D47}"/>
              </a:ext>
            </a:extLst>
          </p:cNvPr>
          <p:cNvSpPr/>
          <p:nvPr/>
        </p:nvSpPr>
        <p:spPr>
          <a:xfrm>
            <a:off x="3107904" y="3392620"/>
            <a:ext cx="1635159" cy="6091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cLaren" panose="020B0604020202020204" charset="0"/>
              </a:rPr>
              <a:t>Uniseluler</a:t>
            </a:r>
            <a:r>
              <a:rPr lang="en-US" sz="1200" dirty="0">
                <a:latin typeface="McLaren" panose="020B0604020202020204" charset="0"/>
              </a:rPr>
              <a:t> (Amoeba, </a:t>
            </a:r>
            <a:r>
              <a:rPr lang="en-US" sz="1200" dirty="0" err="1">
                <a:latin typeface="McLaren" panose="020B0604020202020204" charset="0"/>
              </a:rPr>
              <a:t>bakteri</a:t>
            </a:r>
            <a:r>
              <a:rPr lang="en-US" sz="1200" dirty="0">
                <a:latin typeface="McLaren" panose="020B0604020202020204" charset="0"/>
              </a:rPr>
              <a:t>)</a:t>
            </a:r>
            <a:endParaRPr lang="en-ID" sz="1200" dirty="0">
              <a:latin typeface="McLaren" panose="020B060402020202020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1D2071-1B07-41CF-A731-4FF34E7571F4}"/>
              </a:ext>
            </a:extLst>
          </p:cNvPr>
          <p:cNvCxnSpPr>
            <a:stCxn id="34" idx="3"/>
            <a:endCxn id="57" idx="1"/>
          </p:cNvCxnSpPr>
          <p:nvPr/>
        </p:nvCxnSpPr>
        <p:spPr>
          <a:xfrm flipV="1">
            <a:off x="2290326" y="2313763"/>
            <a:ext cx="817579" cy="73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2BA4BE-5457-4E2D-8546-0A73842C4C11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>
            <a:off x="2290326" y="3047769"/>
            <a:ext cx="817578" cy="64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071F2B5-3A60-4AFC-8C2C-59AF895D565B}"/>
              </a:ext>
            </a:extLst>
          </p:cNvPr>
          <p:cNvSpPr/>
          <p:nvPr/>
        </p:nvSpPr>
        <p:spPr>
          <a:xfrm>
            <a:off x="5758342" y="1350112"/>
            <a:ext cx="1710451" cy="609143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Sederhana</a:t>
            </a:r>
            <a:r>
              <a:rPr lang="en-US" dirty="0"/>
              <a:t> (</a:t>
            </a:r>
            <a:r>
              <a:rPr lang="en-US" dirty="0" err="1"/>
              <a:t>Terumbu</a:t>
            </a:r>
            <a:r>
              <a:rPr lang="en-US" dirty="0"/>
              <a:t> </a:t>
            </a:r>
            <a:r>
              <a:rPr lang="en-US" dirty="0" err="1"/>
              <a:t>Karang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C361B6C-66CB-41C3-A67E-4FEDF13EA58D}"/>
              </a:ext>
            </a:extLst>
          </p:cNvPr>
          <p:cNvSpPr/>
          <p:nvPr/>
        </p:nvSpPr>
        <p:spPr>
          <a:xfrm>
            <a:off x="5758342" y="2544548"/>
            <a:ext cx="1710451" cy="609143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cLaren" panose="020B0604020202020204" charset="0"/>
              </a:rPr>
              <a:t>Kompleks</a:t>
            </a:r>
            <a:r>
              <a:rPr lang="en-ID" sz="1200" dirty="0">
                <a:latin typeface="McLaren" panose="020B0604020202020204" charset="0"/>
              </a:rPr>
              <a:t> (</a:t>
            </a:r>
            <a:r>
              <a:rPr lang="en-ID" sz="1200" dirty="0" err="1">
                <a:latin typeface="McLaren" panose="020B0604020202020204" charset="0"/>
              </a:rPr>
              <a:t>Manusia</a:t>
            </a:r>
            <a:r>
              <a:rPr lang="en-ID" sz="1200" dirty="0">
                <a:latin typeface="McLaren" panose="020B0604020202020204" charset="0"/>
              </a:rPr>
              <a:t>, </a:t>
            </a:r>
            <a:r>
              <a:rPr lang="en-ID" sz="1200" dirty="0" err="1">
                <a:latin typeface="McLaren" panose="020B0604020202020204" charset="0"/>
              </a:rPr>
              <a:t>Hewan</a:t>
            </a:r>
            <a:r>
              <a:rPr lang="en-ID" sz="1200" dirty="0">
                <a:latin typeface="McLaren" panose="020B0604020202020204" charset="0"/>
              </a:rPr>
              <a:t>)</a:t>
            </a:r>
            <a:endParaRPr lang="en-US" sz="1200" dirty="0">
              <a:latin typeface="McLaren" panose="020B060402020202020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100D68-7360-41E5-A2F5-0569B332D8CD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 flipV="1">
            <a:off x="4743063" y="1654684"/>
            <a:ext cx="1015279" cy="65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24EB1C-3C5B-4984-B4D8-0699AE00DFAB}"/>
              </a:ext>
            </a:extLst>
          </p:cNvPr>
          <p:cNvCxnSpPr>
            <a:cxnSpLocks/>
            <a:stCxn id="57" idx="3"/>
            <a:endCxn id="66" idx="1"/>
          </p:cNvCxnSpPr>
          <p:nvPr/>
        </p:nvCxnSpPr>
        <p:spPr>
          <a:xfrm>
            <a:off x="4743063" y="2313763"/>
            <a:ext cx="1015279" cy="53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7792083-1877-41BD-811E-EAF753DB7B9F}"/>
              </a:ext>
            </a:extLst>
          </p:cNvPr>
          <p:cNvSpPr/>
          <p:nvPr/>
        </p:nvSpPr>
        <p:spPr>
          <a:xfrm>
            <a:off x="6460435" y="3282636"/>
            <a:ext cx="331304" cy="4145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64853F-2BC8-474A-B0FD-C9B151EC195D}"/>
              </a:ext>
            </a:extLst>
          </p:cNvPr>
          <p:cNvSpPr txBox="1"/>
          <p:nvPr/>
        </p:nvSpPr>
        <p:spPr>
          <a:xfrm>
            <a:off x="5629113" y="4004725"/>
            <a:ext cx="2050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cLaren" panose="020B0604020202020204" charset="0"/>
              </a:rPr>
              <a:t>Adanya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diferensiasi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sel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sesuai</a:t>
            </a:r>
            <a:r>
              <a:rPr lang="en-US" dirty="0">
                <a:latin typeface="McLaren" panose="020B0604020202020204" charset="0"/>
              </a:rPr>
              <a:t> </a:t>
            </a:r>
            <a:r>
              <a:rPr lang="en-US" dirty="0" err="1">
                <a:latin typeface="McLaren" panose="020B0604020202020204" charset="0"/>
              </a:rPr>
              <a:t>fungsinya</a:t>
            </a:r>
            <a:endParaRPr lang="en-ID" dirty="0">
              <a:latin typeface="McLaren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atomy Lesson: Realistic Skeleton for Education by Slidesgo">
  <a:themeElements>
    <a:clrScheme name="Simple Light">
      <a:dk1>
        <a:srgbClr val="000000"/>
      </a:dk1>
      <a:lt1>
        <a:srgbClr val="434343"/>
      </a:lt1>
      <a:dk2>
        <a:srgbClr val="D9D9D9"/>
      </a:dk2>
      <a:lt2>
        <a:srgbClr val="F3F3F3"/>
      </a:lt2>
      <a:accent1>
        <a:srgbClr val="9900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825</Words>
  <Application>Microsoft Office PowerPoint</Application>
  <PresentationFormat>On-screen Show (16:9)</PresentationFormat>
  <Paragraphs>104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Passion One</vt:lpstr>
      <vt:lpstr>Yanone Kaffeesatz</vt:lpstr>
      <vt:lpstr>Times New Roman</vt:lpstr>
      <vt:lpstr>Didact Gothic</vt:lpstr>
      <vt:lpstr>Arial</vt:lpstr>
      <vt:lpstr>McLaren</vt:lpstr>
      <vt:lpstr>Roboto Condensed Light</vt:lpstr>
      <vt:lpstr>Wingdings</vt:lpstr>
      <vt:lpstr>Francois One</vt:lpstr>
      <vt:lpstr>Caveat</vt:lpstr>
      <vt:lpstr>Josefin Slab</vt:lpstr>
      <vt:lpstr>Anatomy Lesson: Realistic Skeleton for Education by Slidesgo</vt:lpstr>
      <vt:lpstr>Struktur Tubuh Manusia</vt:lpstr>
      <vt:lpstr>Pembahasan</vt:lpstr>
      <vt:lpstr>Tujuan Pembelajaran</vt:lpstr>
      <vt:lpstr>Teori Organisasi Sel</vt:lpstr>
      <vt:lpstr>Teori Organisasi Sel</vt:lpstr>
      <vt:lpstr>PowerPoint Presentation</vt:lpstr>
      <vt:lpstr>Level Kimia</vt:lpstr>
      <vt:lpstr>Level Seluler</vt:lpstr>
      <vt:lpstr>Jenis-jenis Organisme</vt:lpstr>
      <vt:lpstr>Jenis-jenis sel pada manusia</vt:lpstr>
      <vt:lpstr>PowerPoint Presentation</vt:lpstr>
      <vt:lpstr>Fungsi dasar sel tubuh manusia</vt:lpstr>
      <vt:lpstr>Jenis Jaringan</vt:lpstr>
      <vt:lpstr>Jenis jaringan</vt:lpstr>
      <vt:lpstr>Jaringan Otot</vt:lpstr>
      <vt:lpstr>Jaringan Saraf</vt:lpstr>
      <vt:lpstr>Jaringan Epitel</vt:lpstr>
      <vt:lpstr>Lapisan epitel</vt:lpstr>
      <vt:lpstr>Kelenjar</vt:lpstr>
      <vt:lpstr>PowerPoint Presentation</vt:lpstr>
      <vt:lpstr>Jaringan Ikat</vt:lpstr>
      <vt:lpstr>03</vt:lpstr>
      <vt:lpstr>Organ</vt:lpstr>
      <vt:lpstr>Sistem Organ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Tubuh Manusia</dc:title>
  <dc:creator>User</dc:creator>
  <cp:lastModifiedBy>User</cp:lastModifiedBy>
  <cp:revision>59</cp:revision>
  <dcterms:modified xsi:type="dcterms:W3CDTF">2023-09-03T12:10:00Z</dcterms:modified>
</cp:coreProperties>
</file>