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F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>
        <p:scale>
          <a:sx n="50" d="100"/>
          <a:sy n="50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BD6775-C940-471D-BAD3-509B6318423E}" type="datetimeFigureOut">
              <a:rPr lang="id-ID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736278-FF49-4BE4-9FC4-FE3F5664050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3C158B-AB34-4518-9082-18E28B0432EA}" type="datetimeFigureOut">
              <a:rPr lang="id-ID" smtClean="0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F453F-FEFF-4AFB-A143-98B588D0CA6A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88A061-63C8-4603-8206-97F0539AA460}" type="datetimeFigureOut">
              <a:rPr lang="id-ID" smtClean="0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79C80-87C5-46B7-9541-AA369710161F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75781A-1A50-48C1-91F4-CBAC60D69360}" type="datetimeFigureOut">
              <a:rPr lang="id-ID" smtClean="0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2C872A-B84C-4E61-9C2B-29D19AF28E72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C289-2304-40C4-884D-2F63711F1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F969DA-1670-4F00-95B2-3AEE6E6FD734}" type="datetimeFigureOut">
              <a:rPr lang="id-ID" smtClean="0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551ED-04A7-4D68-B154-DB2BFAA7E479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998085-103B-4CDC-9994-F27DB191E267}" type="datetimeFigureOut">
              <a:rPr lang="id-ID" smtClean="0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6D81D-FC69-43F9-8A9B-0D98F17A7383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41503-3F4F-40BD-A04F-77137CADEBAD}" type="datetimeFigureOut">
              <a:rPr lang="id-ID" smtClean="0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44B33-467A-4A3A-886D-33BB94B0F632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45373-173A-4823-9CF9-F88B8754CF3D}" type="datetimeFigureOut">
              <a:rPr lang="id-ID" smtClean="0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05439-8465-4F47-9386-A66A7006DFC2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1A40D3-5816-4262-B0B6-ADAA150389EC}" type="datetimeFigureOut">
              <a:rPr lang="id-ID" smtClean="0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41988-1641-4AF7-972B-E3429F4F107E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87C10E-131B-4341-A517-FAA46F459A44}" type="datetimeFigureOut">
              <a:rPr lang="id-ID" smtClean="0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26C56-B0EF-49FA-8015-8AA1768697F5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0A0EB9-5FD2-4A51-AAC9-99004FA1ADFC}" type="datetimeFigureOut">
              <a:rPr lang="id-ID" smtClean="0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C6A00-0520-4EFD-B3EA-60FB3B5CE01C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A32CE9-2F0F-4B3F-A992-FFA169759A18}" type="datetimeFigureOut">
              <a:rPr lang="id-ID" smtClean="0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D3842-EF74-4CAE-9971-0D87C642A058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1000" t="9000" r="-4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394E88-0557-416D-AB44-FA80A01F641B}" type="datetimeFigureOut">
              <a:rPr lang="id-ID" smtClean="0"/>
              <a:pPr>
                <a:defRPr/>
              </a:pPr>
              <a:t>25/01/2016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EF8760-FC3D-46B8-985A-153346A02B50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158836" y="2576947"/>
            <a:ext cx="5985164" cy="5622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id-ID" sz="2800" b="1" dirty="0">
                <a:ln/>
                <a:solidFill>
                  <a:schemeClr val="bg1"/>
                </a:solidFill>
                <a:latin typeface="+mn-lt"/>
                <a:cs typeface="+mn-cs"/>
              </a:rPr>
              <a:t>		      			</a:t>
            </a:r>
            <a:r>
              <a:rPr lang="id-ID" sz="2800" b="1" dirty="0" smtClean="0">
                <a:ln/>
                <a:solidFill>
                  <a:schemeClr val="bg1"/>
                </a:solidFill>
                <a:latin typeface="+mn-lt"/>
                <a:cs typeface="+mn-cs"/>
              </a:rPr>
              <a:t>TUGAS 1</a:t>
            </a:r>
            <a:endParaRPr lang="en-US" sz="2800" b="1" dirty="0">
              <a:ln/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82552" y="1484784"/>
            <a:ext cx="6858000" cy="164149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4400" b="1" dirty="0">
                <a:ln/>
                <a:solidFill>
                  <a:srgbClr val="00B050"/>
                </a:solidFill>
                <a:latin typeface="+mj-lt"/>
                <a:ea typeface="+mj-ea"/>
                <a:cs typeface="+mj-cs"/>
              </a:rPr>
              <a:t>INTERNET DAN WEB</a:t>
            </a:r>
            <a:endParaRPr lang="en-US" sz="4400" b="1" dirty="0">
              <a:ln/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3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TUGAS 1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608" y="1600200"/>
            <a:ext cx="7490792" cy="3124944"/>
          </a:xfrm>
        </p:spPr>
        <p:txBody>
          <a:bodyPr/>
          <a:lstStyle/>
          <a:p>
            <a:r>
              <a:rPr lang="id-ID" dirty="0" smtClean="0"/>
              <a:t>Buatlah rangkuman sejarah dan pengertian </a:t>
            </a:r>
            <a:r>
              <a:rPr lang="id-ID" dirty="0" smtClean="0"/>
              <a:t>Internet</a:t>
            </a:r>
          </a:p>
          <a:p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608" y="1600200"/>
            <a:ext cx="7490792" cy="31249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sz="4400" dirty="0" smtClean="0"/>
              <a:t>CONTOH TUGAS</a:t>
            </a:r>
            <a:endParaRPr lang="id-ID" sz="4400" dirty="0" smtClean="0"/>
          </a:p>
          <a:p>
            <a:pPr algn="ctr">
              <a:buNone/>
            </a:pPr>
            <a:r>
              <a:rPr lang="id-ID" sz="4400" dirty="0" smtClean="0"/>
              <a:t>	</a:t>
            </a:r>
            <a:endParaRPr lang="id-ID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13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TUGAS 1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Dalam modul ini akan dipelajari:</dc:title>
  <dc:creator>Anne Lestari</dc:creator>
  <cp:lastModifiedBy>Anne Lestari</cp:lastModifiedBy>
  <cp:revision>13</cp:revision>
  <dcterms:created xsi:type="dcterms:W3CDTF">2015-12-06T15:39:59Z</dcterms:created>
  <dcterms:modified xsi:type="dcterms:W3CDTF">2016-01-25T08:24:09Z</dcterms:modified>
</cp:coreProperties>
</file>