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4"/>
  </p:notesMasterIdLst>
  <p:sldIdLst>
    <p:sldId id="291" r:id="rId2"/>
    <p:sldId id="258" r:id="rId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F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>
        <p:scale>
          <a:sx n="40" d="100"/>
          <a:sy n="40" d="100"/>
        </p:scale>
        <p:origin x="-12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A33DC8-3A1B-456E-B94E-03F38A19190A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2BAE70-9AA5-4F41-9F32-45B86453E87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8620-C2AE-4791-8951-CD8D6E0697E7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B78E0-9F65-4607-AC73-87DF8DA3ED2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4C8EB-D469-479D-98FA-AACEB42A07C6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94889-70CD-41B0-91F5-FFA6C13EBAA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F518-70B7-4A2E-AB90-0EB6CFF8AE28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4DA3-B041-4519-BF9A-2F2F2FA0DF8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BB12-B971-4D54-BCC4-F42E2F794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1E0E1-9AA1-4EF6-8585-2790843784F5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75322-CE40-447F-B7E3-5DBA5B549F0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2E58-A141-47A7-8531-4F001D1AD632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3D52B-1AF5-4D0A-AA0F-04021289DAD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3B8B4-C846-4866-8C7F-8379E1EF9747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2B465-33D8-4A24-88F2-2DEA2C32DE0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3467-BB24-414E-B6C9-F11563C7DDD0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44C6F-39ED-42DF-8B3F-D511C244983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E103C-D39F-4625-95A8-C92BF2D68F11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75A0-8C70-43F4-AB00-AE945C0FC18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E5F7F-4BEA-4FD1-8810-41C10B6D2B0E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BE4E8-2FCE-43C1-ADC7-D9612C5006A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13895-4B1B-4E3C-B622-858EE6B67514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04AE8-CACD-47CF-9ADD-E0E5F178CC2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EAA9A-39DF-4C8E-B129-44ABE429C91B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3C3D-4C76-4724-B151-B9791D52D53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000" t="9000" r="-4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8D09AD-3297-4CEA-A5CC-242484ECB17A}" type="datetimeFigureOut">
              <a:rPr lang="id-ID"/>
              <a:pPr>
                <a:defRPr/>
              </a:pPr>
              <a:t>16/01/2016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0DCAD9-9615-4F6C-8168-11E0F81A7FF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987824" y="2780928"/>
            <a:ext cx="615617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id-ID" sz="3200" b="1" dirty="0">
                <a:ln/>
                <a:solidFill>
                  <a:schemeClr val="bg1"/>
                </a:solidFill>
                <a:latin typeface="+mn-lt"/>
                <a:cs typeface="+mn-cs"/>
              </a:rPr>
              <a:t>		 </a:t>
            </a:r>
            <a:r>
              <a:rPr lang="id-ID" sz="3200" b="1" dirty="0" smtClean="0">
                <a:ln/>
                <a:solidFill>
                  <a:schemeClr val="bg1"/>
                </a:solidFill>
                <a:latin typeface="+mn-lt"/>
                <a:cs typeface="+mn-cs"/>
              </a:rPr>
              <a:t>			</a:t>
            </a:r>
            <a:r>
              <a:rPr lang="id-ID" sz="3200" b="1" dirty="0" smtClean="0">
                <a:ln/>
                <a:solidFill>
                  <a:schemeClr val="bg1"/>
                </a:solidFill>
                <a:latin typeface="+mn-lt"/>
                <a:cs typeface="+mn-cs"/>
              </a:rPr>
              <a:t>TUGAS</a:t>
            </a:r>
            <a:r>
              <a:rPr lang="id-ID" sz="3200" b="1" dirty="0" smtClean="0">
                <a:ln/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id-ID" sz="3200" b="1" dirty="0" smtClean="0">
                <a:ln/>
                <a:solidFill>
                  <a:schemeClr val="bg1"/>
                </a:solidFill>
                <a:latin typeface="+mn-lt"/>
                <a:cs typeface="+mn-cs"/>
              </a:rPr>
              <a:t>2</a:t>
            </a:r>
            <a:endParaRPr lang="en-US" sz="3200" b="1" dirty="0">
              <a:ln/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52120" y="1499478"/>
            <a:ext cx="2880320" cy="164149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8000" b="1" dirty="0">
                <a:ln/>
                <a:solidFill>
                  <a:srgbClr val="00B050"/>
                </a:solidFill>
                <a:latin typeface="+mj-lt"/>
                <a:ea typeface="+mj-ea"/>
                <a:cs typeface="+mj-cs"/>
              </a:rPr>
              <a:t>HTML</a:t>
            </a:r>
            <a:endParaRPr lang="en-US" sz="8000" b="1" dirty="0">
              <a:ln/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700808"/>
            <a:ext cx="8229600" cy="37332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id-ID" sz="2800" dirty="0" smtClean="0">
                <a:solidFill>
                  <a:schemeClr val="tx2"/>
                </a:solidFill>
              </a:rPr>
              <a:t>Cari tag HTML beserta penjelasannya</a:t>
            </a:r>
            <a:endParaRPr lang="id-ID" sz="2800" dirty="0" smtClean="0">
              <a:solidFill>
                <a:schemeClr val="tx2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929194" y="260350"/>
            <a:ext cx="1417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d-ID" sz="2800" b="1" dirty="0" smtClean="0">
                <a:latin typeface="Calibri Light" pitchFamily="34" charset="0"/>
              </a:rPr>
              <a:t>TUGAS 2</a:t>
            </a:r>
            <a:endParaRPr lang="id-ID" sz="2800" b="1" dirty="0"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Dalam modul ini akan dipelajari:</dc:title>
  <dc:creator>Anne Lestari</dc:creator>
  <cp:lastModifiedBy>Anne Lestari</cp:lastModifiedBy>
  <cp:revision>18</cp:revision>
  <dcterms:created xsi:type="dcterms:W3CDTF">2015-12-06T15:39:59Z</dcterms:created>
  <dcterms:modified xsi:type="dcterms:W3CDTF">2016-01-16T00:27:21Z</dcterms:modified>
</cp:coreProperties>
</file>