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56" r:id="rId2"/>
    <p:sldId id="264" r:id="rId3"/>
    <p:sldId id="265" r:id="rId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6" d="100"/>
          <a:sy n="46" d="100"/>
        </p:scale>
        <p:origin x="-6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9D014F-760A-472F-B93A-96ADCE1D595A}" type="datetimeFigureOut">
              <a:rPr lang="en-US" smtClean="0"/>
              <a:pPr>
                <a:defRPr/>
              </a:pPr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E5467-CD69-47B0-9EAE-9EF8D5C71C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0A6B10-5F93-4C06-B154-2DC6DAC38C9B}" type="datetimeFigureOut">
              <a:rPr lang="en-US" smtClean="0"/>
              <a:pPr>
                <a:defRPr/>
              </a:pPr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FC89E8-B0CD-4404-816C-3155DD254A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75F41C-0A30-4BD7-B66B-BBFED0DFFB50}" type="datetimeFigureOut">
              <a:rPr lang="en-US" smtClean="0"/>
              <a:pPr>
                <a:defRPr/>
              </a:pPr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EDCC7B-C57E-41E2-A1E1-503CB3F84B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BB7914-CC30-4CD0-8870-C82024AE6060}" type="datetimeFigureOut">
              <a:rPr lang="en-US" smtClean="0"/>
              <a:pPr>
                <a:defRPr/>
              </a:pPr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F87909-EBE6-46FE-AD48-817FE7BA3E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865B5D-D4E6-4FE5-B460-FD263FACD2E3}" type="datetimeFigureOut">
              <a:rPr lang="en-US" smtClean="0"/>
              <a:pPr>
                <a:defRPr/>
              </a:pPr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39601-03D1-4356-8FC1-EF25666CA4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923AA3-17A1-468C-9763-1D23E5C4D579}" type="datetimeFigureOut">
              <a:rPr lang="en-US" smtClean="0"/>
              <a:pPr>
                <a:defRPr/>
              </a:pPr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
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F81426-230A-4FD0-8CA8-4E40F93422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3D106-DFEE-42C5-BD8F-89AD58ABD924}" type="datetimeFigureOut">
              <a:rPr lang="en-US" smtClean="0"/>
              <a:pPr>
                <a:defRPr/>
              </a:pPr>
              <a:t>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
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3BDD89-942A-4F38-8616-D8C1E1003F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57884A-A406-418F-9B57-CA1BA97C1139}" type="datetimeFigureOut">
              <a:rPr lang="en-US" smtClean="0"/>
              <a:pPr>
                <a:defRPr/>
              </a:pPr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
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6EA393-AFD7-48C5-9F24-84A1DA5B2D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0384A-EBE1-4671-84B8-82760950CE25}" type="datetimeFigureOut">
              <a:rPr lang="en-US" smtClean="0"/>
              <a:pPr>
                <a:defRPr/>
              </a:pPr>
              <a:t>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
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118746-8B37-40E1-AE27-EF762BB832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AA5A50-0F0D-4118-AC91-73B145330C50}" type="datetimeFigureOut">
              <a:rPr lang="en-US" smtClean="0"/>
              <a:pPr>
                <a:defRPr/>
              </a:pPr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
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1D0494-F6B6-4D6D-8A10-089AF9CECE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6D2895-04C4-4EF7-B0B1-4A8B57E4487D}" type="datetimeFigureOut">
              <a:rPr lang="en-US" smtClean="0"/>
              <a:pPr>
                <a:defRPr/>
              </a:pPr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
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F6EE36-BBA3-4496-8E7E-713B871997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t="9000" r="-4000" b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33CB9ED-3374-4BB0-9E94-9D325805364E}" type="datetimeFigureOut">
              <a:rPr lang="en-US" smtClean="0"/>
              <a:pPr>
                <a:defRPr/>
              </a:pPr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CC99391-C1CC-4871-9F40-6A61FE7CBE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1145" y="1533792"/>
            <a:ext cx="6858000" cy="1641490"/>
          </a:xfrm>
        </p:spPr>
        <p:txBody>
          <a:bodyPr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sz="7200" b="1" spc="0" dirty="0" smtClean="0">
                <a:ln/>
                <a:solidFill>
                  <a:srgbClr val="00B050"/>
                </a:solidFill>
                <a:effectLst/>
              </a:rPr>
              <a:t>CSS</a:t>
            </a:r>
            <a:endParaRPr lang="en-US" sz="7200" b="1" spc="0" dirty="0">
              <a:ln/>
              <a:solidFill>
                <a:srgbClr val="00B050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9074" y="2769451"/>
            <a:ext cx="4924926" cy="562203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sz="2800" b="1" dirty="0" smtClean="0">
                <a:ln/>
                <a:solidFill>
                  <a:schemeClr val="bg1"/>
                </a:solidFill>
              </a:rPr>
              <a:t>	</a:t>
            </a:r>
            <a:r>
              <a:rPr lang="id-ID" sz="2800" b="1" dirty="0" smtClean="0">
                <a:ln/>
                <a:solidFill>
                  <a:schemeClr val="tx1"/>
                </a:solidFill>
              </a:rPr>
              <a:t>TUGAS 3</a:t>
            </a:r>
            <a:endParaRPr lang="en-US" sz="2800" b="1" dirty="0">
              <a:ln/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buNone/>
              <a:defRPr/>
            </a:pPr>
            <a:r>
              <a:rPr lang="id-ID" sz="4000" dirty="0" smtClean="0"/>
              <a:t>TUGAS </a:t>
            </a:r>
            <a:r>
              <a:rPr lang="id-ID" sz="4000" dirty="0" smtClean="0"/>
              <a:t>7</a:t>
            </a:r>
          </a:p>
          <a:p>
            <a:pPr algn="just" fontAlgn="auto">
              <a:spcAft>
                <a:spcPts val="0"/>
              </a:spcAft>
              <a:buNone/>
              <a:defRPr/>
            </a:pPr>
            <a:endParaRPr lang="id-ID" sz="2800" dirty="0" smtClean="0"/>
          </a:p>
          <a:p>
            <a:pPr algn="just" fontAlgn="auto">
              <a:spcAft>
                <a:spcPts val="0"/>
              </a:spcAft>
              <a:buNone/>
              <a:defRPr/>
            </a:pPr>
            <a:r>
              <a:rPr lang="id-ID" sz="2800" dirty="0" smtClean="0"/>
              <a:t>Buatlah tabel yang berisi tag HTML dan fungsinya</a:t>
            </a:r>
            <a:endParaRPr lang="id-ID" sz="2800" dirty="0" smtClean="0"/>
          </a:p>
          <a:p>
            <a:pPr algn="just" fontAlgn="auto">
              <a:spcAft>
                <a:spcPts val="0"/>
              </a:spcAft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id-ID" sz="5400" dirty="0" smtClean="0"/>
              <a:t>Contoh</a:t>
            </a:r>
            <a:endParaRPr lang="id-ID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12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CSS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hajie</dc:creator>
  <cp:lastModifiedBy>Anne Lestari</cp:lastModifiedBy>
  <cp:revision>20</cp:revision>
  <dcterms:created xsi:type="dcterms:W3CDTF">2013-09-09T14:22:50Z</dcterms:created>
  <dcterms:modified xsi:type="dcterms:W3CDTF">2016-01-25T08:50:17Z</dcterms:modified>
</cp:coreProperties>
</file>