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D014F-760A-472F-B93A-96ADCE1D595A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E5467-CD69-47B0-9EAE-9EF8D5C71C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0A6B10-5F93-4C06-B154-2DC6DAC38C9B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C89E8-B0CD-4404-816C-3155DD254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75F41C-0A30-4BD7-B66B-BBFED0DFFB50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DCC7B-C57E-41E2-A1E1-503CB3F84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B7914-CC30-4CD0-8870-C82024AE6060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87909-EBE6-46FE-AD48-817FE7BA3E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865B5D-D4E6-4FE5-B460-FD263FACD2E3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39601-03D1-4356-8FC1-EF25666CA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23AA3-17A1-468C-9763-1D23E5C4D579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81426-230A-4FD0-8CA8-4E40F93422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3D106-DFEE-42C5-BD8F-89AD58ABD924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BDD89-942A-4F38-8616-D8C1E1003F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7884A-A406-418F-9B57-CA1BA97C1139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EA393-AFD7-48C5-9F24-84A1DA5B2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0384A-EBE1-4671-84B8-82760950CE25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18746-8B37-40E1-AE27-EF762BB83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AA5A50-0F0D-4118-AC91-73B145330C50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D0494-F6B6-4D6D-8A10-089AF9CEC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6D2895-04C4-4EF7-B0B1-4A8B57E4487D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6EE36-BBA3-4496-8E7E-713B871997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9000" r="-4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3CB9ED-3374-4BB0-9E94-9D325805364E}" type="datetimeFigureOut">
              <a:rPr lang="en-US" smtClean="0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C99391-C1CC-4871-9F40-6A61FE7CB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145" y="1533792"/>
            <a:ext cx="6858000" cy="164149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7200" b="1" spc="0" dirty="0" smtClean="0">
                <a:ln/>
                <a:solidFill>
                  <a:srgbClr val="00B050"/>
                </a:solidFill>
                <a:effectLst/>
              </a:rPr>
              <a:t>CSS</a:t>
            </a:r>
            <a:endParaRPr lang="en-US" sz="7200" b="1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9074" y="2769451"/>
            <a:ext cx="4924926" cy="56220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2800" b="1" dirty="0" smtClean="0">
                <a:ln/>
                <a:solidFill>
                  <a:schemeClr val="bg1"/>
                </a:solidFill>
              </a:rPr>
              <a:t>	      		</a:t>
            </a:r>
            <a:r>
              <a:rPr lang="id-ID" sz="2800" b="1" dirty="0" smtClean="0">
                <a:ln/>
                <a:solidFill>
                  <a:schemeClr val="tx1"/>
                </a:solidFill>
              </a:rPr>
              <a:t>MATERI </a:t>
            </a:r>
            <a:r>
              <a:rPr lang="id-ID" sz="2800" b="1" dirty="0" smtClean="0">
                <a:ln/>
                <a:solidFill>
                  <a:schemeClr val="tx1"/>
                </a:solidFill>
              </a:rPr>
              <a:t>3</a:t>
            </a:r>
            <a:endParaRPr lang="en-US" sz="2800" b="1" dirty="0">
              <a:ln/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None/>
              <a:defRPr/>
            </a:pPr>
            <a:r>
              <a:rPr lang="id-ID" sz="6000" dirty="0" smtClean="0"/>
              <a:t>TERIMA KASIH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0"/>
            <a:ext cx="7886700" cy="768350"/>
          </a:xfrm>
        </p:spPr>
        <p:txBody>
          <a:bodyPr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Pengantar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285875"/>
            <a:ext cx="7847013" cy="3681413"/>
          </a:xfrm>
        </p:spPr>
        <p:txBody>
          <a:bodyPr>
            <a:normAutofit fontScale="70000" lnSpcReduction="20000"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singkatan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ascading 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tyle 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heets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mendefinisikan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tampilan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elemen-elemen</a:t>
            </a:r>
            <a:r>
              <a:rPr lang="en-US" dirty="0" smtClean="0">
                <a:solidFill>
                  <a:schemeClr val="tx1"/>
                </a:solidFill>
              </a:rPr>
              <a:t> html</a:t>
            </a:r>
            <a:endParaRPr lang="en-US" dirty="0">
              <a:solidFill>
                <a:schemeClr val="tx1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pilihan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pengaturan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tampilan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dibanding</a:t>
            </a:r>
            <a:r>
              <a:rPr lang="en-US" dirty="0" smtClean="0">
                <a:solidFill>
                  <a:schemeClr val="tx1"/>
                </a:solidFill>
              </a:rPr>
              <a:t> html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Memisahkan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pengaturan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tampilan</a:t>
            </a:r>
            <a:r>
              <a:rPr lang="en-US" dirty="0" smtClean="0">
                <a:solidFill>
                  <a:schemeClr val="tx1"/>
                </a:solidFill>
              </a:rPr>
              <a:t>(format </a:t>
            </a:r>
            <a:r>
              <a:rPr lang="en-US" dirty="0" err="1" smtClean="0">
                <a:solidFill>
                  <a:schemeClr val="tx1"/>
                </a:solidFill>
              </a:rPr>
              <a:t>tulisan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warna</a:t>
            </a:r>
            <a:r>
              <a:rPr lang="en-US" dirty="0" smtClean="0">
                <a:solidFill>
                  <a:schemeClr val="tx1"/>
                </a:solidFill>
              </a:rPr>
              <a:t>, background, </a:t>
            </a:r>
            <a:r>
              <a:rPr lang="en-US" dirty="0" err="1" smtClean="0">
                <a:solidFill>
                  <a:schemeClr val="tx1"/>
                </a:solidFill>
              </a:rPr>
              <a:t>efek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dsb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dokumen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halaman</a:t>
            </a:r>
            <a:r>
              <a:rPr lang="en-US" dirty="0" smtClean="0">
                <a:solidFill>
                  <a:schemeClr val="tx1"/>
                </a:solidFill>
              </a:rPr>
              <a:t> web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Penulisan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External </a:t>
            </a:r>
            <a:r>
              <a:rPr lang="en-US" b="1" dirty="0">
                <a:solidFill>
                  <a:schemeClr val="tx1"/>
                </a:solidFill>
              </a:rPr>
              <a:t>Style Sheets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sangat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menghemat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pekerjaan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terutama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perubahan</a:t>
            </a:r>
            <a:r>
              <a:rPr lang="en-US" dirty="0" smtClean="0">
                <a:solidFill>
                  <a:schemeClr val="tx1"/>
                </a:solidFill>
              </a:rPr>
              <a:t> style,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kode</a:t>
            </a:r>
            <a:r>
              <a:rPr lang="en-US" dirty="0" smtClean="0">
                <a:solidFill>
                  <a:schemeClr val="tx1"/>
                </a:solidFill>
              </a:rPr>
              <a:t> CSS </a:t>
            </a:r>
            <a:r>
              <a:rPr lang="en-US" dirty="0" err="1" smtClean="0">
                <a:solidFill>
                  <a:schemeClr val="tx1"/>
                </a:solidFill>
              </a:rPr>
              <a:t>diterapkan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seluruh</a:t>
            </a:r>
            <a:r>
              <a:rPr lang="en-US" dirty="0" smtClean="0">
                <a:solidFill>
                  <a:schemeClr val="tx1"/>
                </a:solidFill>
              </a:rPr>
              <a:t> html.</a:t>
            </a:r>
            <a:endParaRPr lang="en-US" dirty="0">
              <a:solidFill>
                <a:schemeClr val="tx1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-279400"/>
            <a:ext cx="7886700" cy="132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CSS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19188"/>
            <a:ext cx="7675563" cy="4351337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Penulisan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kode</a:t>
            </a:r>
            <a:r>
              <a:rPr lang="en-US" dirty="0" smtClean="0">
                <a:solidFill>
                  <a:schemeClr val="tx1"/>
                </a:solidFill>
              </a:rPr>
              <a:t> CSS,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atribut</a:t>
            </a:r>
            <a:r>
              <a:rPr lang="en-US" dirty="0" smtClean="0">
                <a:solidFill>
                  <a:schemeClr val="tx1"/>
                </a:solidFill>
              </a:rPr>
              <a:t> tag html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Efek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berlaku</a:t>
            </a:r>
            <a:r>
              <a:rPr lang="en-US" dirty="0" smtClean="0">
                <a:solidFill>
                  <a:schemeClr val="tx1"/>
                </a:solidFill>
              </a:rPr>
              <a:t> di tag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Penulisan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atribut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tag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style="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color:red;background:blue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;"&gt;H2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merah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dgn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546100" y="-249238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Embedding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033588"/>
            <a:ext cx="2838450" cy="2995612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Penulisan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kode</a:t>
            </a:r>
            <a:r>
              <a:rPr lang="en-US" dirty="0" smtClean="0">
                <a:solidFill>
                  <a:schemeClr val="tx1"/>
                </a:solidFill>
              </a:rPr>
              <a:t> CSS, di </a:t>
            </a:r>
            <a:r>
              <a:rPr lang="en-US" dirty="0" err="1" smtClean="0">
                <a:solidFill>
                  <a:schemeClr val="tx1"/>
                </a:solidFill>
              </a:rPr>
              <a:t>bagian</a:t>
            </a:r>
            <a:r>
              <a:rPr lang="en-US" dirty="0" smtClean="0">
                <a:solidFill>
                  <a:schemeClr val="tx1"/>
                </a:solidFill>
              </a:rPr>
              <a:t> head </a:t>
            </a:r>
            <a:r>
              <a:rPr lang="en-US" dirty="0" err="1" smtClean="0">
                <a:solidFill>
                  <a:schemeClr val="tx1"/>
                </a:solidFill>
              </a:rPr>
              <a:t>dokumen</a:t>
            </a:r>
            <a:r>
              <a:rPr lang="en-US" dirty="0" smtClean="0">
                <a:solidFill>
                  <a:schemeClr val="tx1"/>
                </a:solidFill>
              </a:rPr>
              <a:t> html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diterapkan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seluruh</a:t>
            </a:r>
            <a:r>
              <a:rPr lang="en-US" dirty="0" smtClean="0">
                <a:solidFill>
                  <a:schemeClr val="tx1"/>
                </a:solidFill>
              </a:rPr>
              <a:t> tag </a:t>
            </a:r>
            <a:r>
              <a:rPr lang="en-US" dirty="0" err="1" smtClean="0">
                <a:solidFill>
                  <a:schemeClr val="tx1"/>
                </a:solidFill>
              </a:rPr>
              <a:t>dokumen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36988" y="1433513"/>
            <a:ext cx="5037137" cy="3911600"/>
          </a:xfrm>
          <a:solidFill>
            <a:schemeClr val="bg2">
              <a:lumMod val="5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{margin-left:20px;}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Web Design&lt;/p&gt;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400050" y="-311150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</a:rPr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763" y="1722438"/>
            <a:ext cx="3668712" cy="2392362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Penulisan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CSS,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file </a:t>
            </a:r>
            <a:r>
              <a:rPr lang="en-US" dirty="0" err="1" smtClean="0">
                <a:solidFill>
                  <a:schemeClr val="tx1"/>
                </a:solidFill>
              </a:rPr>
              <a:t>terpisah</a:t>
            </a:r>
            <a:endParaRPr lang="en-US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diterapkan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file html yang </a:t>
            </a:r>
            <a:r>
              <a:rPr lang="en-US" dirty="0" err="1" smtClean="0">
                <a:solidFill>
                  <a:schemeClr val="tx1"/>
                </a:solidFill>
              </a:rPr>
              <a:t>menggunakannya</a:t>
            </a:r>
            <a:endParaRPr lang="en-US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995" y="911225"/>
            <a:ext cx="5024005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type="text/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Belajar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Web Design&lt;/p&gt;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274638" y="-258763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</a:rPr>
              <a:t>Import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875" y="1825625"/>
            <a:ext cx="2457450" cy="1831975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Mengimport</a:t>
            </a:r>
            <a:r>
              <a:rPr lang="en-US" dirty="0" smtClean="0">
                <a:solidFill>
                  <a:schemeClr val="tx1"/>
                </a:solidFill>
              </a:rPr>
              <a:t> file CSS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file CSS.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158" y="1015136"/>
            <a:ext cx="5577320" cy="1281257"/>
          </a:xfrm>
          <a:solidFill>
            <a:srgbClr val="002060"/>
          </a:solidFill>
        </p:spPr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 </a:t>
            </a:r>
            <a:r>
              <a:rPr lang="en-US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sebuah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dokumen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2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type="text/</a:t>
            </a:r>
            <a:r>
              <a:rPr lang="en-US" sz="2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24188" y="2660650"/>
            <a:ext cx="5576887" cy="189071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 </a:t>
            </a:r>
            <a:r>
              <a:rPr lang="en-US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style.css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/typography.css');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/layout.css');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00050" y="-249238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Sintak</a:t>
            </a:r>
            <a:r>
              <a:rPr lang="en-US" dirty="0" smtClean="0">
                <a:solidFill>
                  <a:schemeClr val="tx1"/>
                </a:solidFill>
              </a:rPr>
              <a:t> CSS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9788" y="1825625"/>
            <a:ext cx="7675562" cy="606425"/>
          </a:xfrm>
        </p:spPr>
        <p:txBody>
          <a:bodyPr>
            <a:normAutofit fontScale="925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 { property: </a:t>
            </a:r>
            <a:r>
              <a:rPr lang="en-US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value; 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1313" y="887413"/>
            <a:ext cx="7675562" cy="263842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  <a:b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background: #</a:t>
            </a:r>
            <a:r>
              <a:rPr lang="en-US" sz="3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eeeeee</a:t>
            </a:r>
            <a: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font-family: “Trebuchet MS”, </a:t>
            </a:r>
            <a:r>
              <a:rPr lang="en-US" sz="3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Arial;</a:t>
            </a:r>
            <a: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{font-family: Georgia, sans-serif;}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h3, h4, h5, h6 {</a:t>
            </a:r>
            <a:br>
              <a:rPr lang="pt-BR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pt-BR" sz="3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t-BR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#009900;</a:t>
            </a:r>
            <a:br>
              <a:rPr lang="pt-BR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777875" y="4135438"/>
            <a:ext cx="7675563" cy="9239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rbel" pitchFamily="34" charset="0"/>
              </a:rPr>
              <a:t>Berdasar aturan pewarisan, typeface pada h1 akan Georgia atau sans-serif, sedangkan keseluruhan dokumen lain akan Trebuchet MS atau Arial.</a:t>
            </a:r>
          </a:p>
          <a:p>
            <a:r>
              <a:rPr lang="en-US">
                <a:latin typeface="Corbel" pitchFamily="34" charset="0"/>
              </a:rPr>
              <a:t>Seluruh tag heading h1-h6, akan memiliki warna 009900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311150" y="-187325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Class CSS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xfrm>
            <a:off x="374650" y="1825625"/>
            <a:ext cx="3013075" cy="27257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Penulisan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diterapkan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sejumlah</a:t>
            </a:r>
            <a:r>
              <a:rPr lang="en-US" dirty="0" smtClean="0">
                <a:solidFill>
                  <a:schemeClr val="tx1"/>
                </a:solidFill>
              </a:rPr>
              <a:t> tag.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Diawali</a:t>
            </a:r>
            <a:r>
              <a:rPr lang="en-US" dirty="0" smtClean="0">
                <a:solidFill>
                  <a:schemeClr val="tx1"/>
                </a:solidFill>
              </a:rPr>
              <a:t> .(</a:t>
            </a:r>
            <a:r>
              <a:rPr lang="en-US" dirty="0" err="1" smtClean="0">
                <a:solidFill>
                  <a:schemeClr val="tx1"/>
                </a:solidFill>
              </a:rPr>
              <a:t>titik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28976" y="994354"/>
            <a:ext cx="5577320" cy="1281257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tebalmerah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#ff0000;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font-weight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bold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228975" y="2482850"/>
            <a:ext cx="5576888" cy="18923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tulisan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class=“</a:t>
            </a:r>
            <a:r>
              <a:rPr lang="en-US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tebalmerah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tebal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merah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paragraf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class=“</a:t>
            </a:r>
            <a:r>
              <a:rPr lang="en-US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tebalmerah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seluruh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paragraph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tebal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merah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296863" y="-258763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ID CSS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290513" y="1743075"/>
            <a:ext cx="3138487" cy="2662238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Penulisan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diterapkan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tag.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Diawali</a:t>
            </a:r>
            <a:r>
              <a:rPr lang="en-US" dirty="0" smtClean="0">
                <a:solidFill>
                  <a:schemeClr val="tx1"/>
                </a:solidFill>
              </a:rPr>
              <a:t> #(</a:t>
            </a:r>
            <a:r>
              <a:rPr lang="en-US" dirty="0" err="1" smtClean="0">
                <a:solidFill>
                  <a:schemeClr val="tx1"/>
                </a:solidFill>
              </a:rPr>
              <a:t>kres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67113" y="952500"/>
            <a:ext cx="5576887" cy="1738313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#container{ </a:t>
            </a:r>
            <a:b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width: 80%;</a:t>
            </a:r>
            <a:b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padding: 20px;</a:t>
            </a:r>
            <a:b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border: 1px solid #666;</a:t>
            </a:r>
            <a:b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background: #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ffffff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67113" y="3065463"/>
            <a:ext cx="5576887" cy="18907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 id=”container”&gt;</a:t>
            </a:r>
            <a:b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hanya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kali di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dokumen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html.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Umumnya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pengaturan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layout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halaman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249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CSS</vt:lpstr>
      <vt:lpstr>Pengantar</vt:lpstr>
      <vt:lpstr>Inline CSS</vt:lpstr>
      <vt:lpstr>Embedding CSS</vt:lpstr>
      <vt:lpstr>External CSS</vt:lpstr>
      <vt:lpstr>Import CSS</vt:lpstr>
      <vt:lpstr>Sintak CSS</vt:lpstr>
      <vt:lpstr>Class CSS</vt:lpstr>
      <vt:lpstr>ID CSS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hajie</dc:creator>
  <cp:lastModifiedBy>Anne Lestari</cp:lastModifiedBy>
  <cp:revision>18</cp:revision>
  <dcterms:created xsi:type="dcterms:W3CDTF">2013-09-09T14:22:50Z</dcterms:created>
  <dcterms:modified xsi:type="dcterms:W3CDTF">2015-12-12T09:04:23Z</dcterms:modified>
</cp:coreProperties>
</file>