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26EBCB-DA47-4594-A4A3-DA0451031E9B}" type="datetimeFigureOut">
              <a:rPr lang="id-ID" smtClean="0"/>
              <a:t>20/12/2015</a:t>
            </a:fld>
            <a:endParaRPr lang="id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9F1A6B6-98E6-4D9C-89F1-FA9DA253113F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26EBCB-DA47-4594-A4A3-DA0451031E9B}" type="datetimeFigureOut">
              <a:rPr lang="id-ID" smtClean="0"/>
              <a:t>20/12/2015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F1A6B6-98E6-4D9C-89F1-FA9DA253113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26EBCB-DA47-4594-A4A3-DA0451031E9B}" type="datetimeFigureOut">
              <a:rPr lang="id-ID" smtClean="0"/>
              <a:t>20/12/2015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F1A6B6-98E6-4D9C-89F1-FA9DA253113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26EBCB-DA47-4594-A4A3-DA0451031E9B}" type="datetimeFigureOut">
              <a:rPr lang="id-ID" smtClean="0"/>
              <a:t>20/12/2015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F1A6B6-98E6-4D9C-89F1-FA9DA253113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26EBCB-DA47-4594-A4A3-DA0451031E9B}" type="datetimeFigureOut">
              <a:rPr lang="id-ID" smtClean="0"/>
              <a:t>20/12/2015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9F1A6B6-98E6-4D9C-89F1-FA9DA253113F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26EBCB-DA47-4594-A4A3-DA0451031E9B}" type="datetimeFigureOut">
              <a:rPr lang="id-ID" smtClean="0"/>
              <a:t>20/12/2015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9F1A6B6-98E6-4D9C-89F1-FA9DA253113F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26EBCB-DA47-4594-A4A3-DA0451031E9B}" type="datetimeFigureOut">
              <a:rPr lang="id-ID" smtClean="0"/>
              <a:t>20/12/2015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9F1A6B6-98E6-4D9C-89F1-FA9DA253113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26EBCB-DA47-4594-A4A3-DA0451031E9B}" type="datetimeFigureOut">
              <a:rPr lang="id-ID" smtClean="0"/>
              <a:t>20/12/2015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F1A6B6-98E6-4D9C-89F1-FA9DA253113F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26EBCB-DA47-4594-A4A3-DA0451031E9B}" type="datetimeFigureOut">
              <a:rPr lang="id-ID" smtClean="0"/>
              <a:t>20/12/2015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F1A6B6-98E6-4D9C-89F1-FA9DA253113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26EBCB-DA47-4594-A4A3-DA0451031E9B}" type="datetimeFigureOut">
              <a:rPr lang="id-ID" smtClean="0"/>
              <a:t>20/12/2015</a:t>
            </a:fld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9F1A6B6-98E6-4D9C-89F1-FA9DA253113F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26EBCB-DA47-4594-A4A3-DA0451031E9B}" type="datetimeFigureOut">
              <a:rPr lang="id-ID" smtClean="0"/>
              <a:t>20/12/2015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9F1A6B6-98E6-4D9C-89F1-FA9DA253113F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26EBCB-DA47-4594-A4A3-DA0451031E9B}" type="datetimeFigureOut">
              <a:rPr lang="id-ID" smtClean="0"/>
              <a:t>20/12/2015</a:t>
            </a:fld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9F1A6B6-98E6-4D9C-89F1-FA9DA253113F}" type="slidenum">
              <a:rPr lang="id-ID" smtClean="0"/>
              <a:t>‹#›</a:t>
            </a:fld>
            <a:endParaRPr lang="id-ID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>
            <a:normAutofit/>
          </a:bodyPr>
          <a:lstStyle/>
          <a:p>
            <a:r>
              <a:rPr lang="id-ID" sz="4800" b="1" dirty="0" smtClean="0"/>
              <a:t>PROJECT 1</a:t>
            </a:r>
            <a:endParaRPr lang="id-ID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708920"/>
            <a:ext cx="7740352" cy="1752600"/>
          </a:xfrm>
        </p:spPr>
        <p:txBody>
          <a:bodyPr/>
          <a:lstStyle/>
          <a:p>
            <a:r>
              <a:rPr lang="id-ID" b="1" dirty="0" smtClean="0">
                <a:solidFill>
                  <a:schemeClr val="tx1"/>
                </a:solidFill>
              </a:rPr>
              <a:t>MEMBUAT FORM DAN TABEL PADA WEB</a:t>
            </a:r>
            <a:endParaRPr lang="id-ID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Ketentuan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Tugas Individu</a:t>
            </a:r>
          </a:p>
          <a:p>
            <a:r>
              <a:rPr lang="id-ID" dirty="0" smtClean="0"/>
              <a:t>Buatlah tabel dan form sederhana masing-  masing 1 buah</a:t>
            </a:r>
          </a:p>
          <a:p>
            <a:r>
              <a:rPr lang="id-ID" dirty="0" smtClean="0"/>
              <a:t>Form dan tabel diberi warna</a:t>
            </a:r>
          </a:p>
          <a:p>
            <a:r>
              <a:rPr lang="id-ID" dirty="0" smtClean="0"/>
              <a:t>Teknik pemberian warna harus serasi </a:t>
            </a:r>
          </a:p>
          <a:p>
            <a:r>
              <a:rPr lang="id-ID" dirty="0" smtClean="0"/>
              <a:t>Dikumpulkan minggu depan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</TotalTime>
  <Words>33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Foundry</vt:lpstr>
      <vt:lpstr>PROJECT 1</vt:lpstr>
      <vt:lpstr>Ketentuan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Anne Lestari</dc:creator>
  <cp:lastModifiedBy>Anne Lestari</cp:lastModifiedBy>
  <cp:revision>1</cp:revision>
  <dcterms:created xsi:type="dcterms:W3CDTF">2015-12-19T19:38:40Z</dcterms:created>
  <dcterms:modified xsi:type="dcterms:W3CDTF">2015-12-19T19:40:20Z</dcterms:modified>
</cp:coreProperties>
</file>