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id-ID" sz="4800" b="1" dirty="0" smtClean="0"/>
              <a:t>PROJECT 2</a:t>
            </a:r>
            <a:endParaRPr lang="id-ID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708920"/>
            <a:ext cx="7740352" cy="1752600"/>
          </a:xfrm>
        </p:spPr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</a:rPr>
              <a:t>MEMBUAT WEBSITE SEDERHANA</a:t>
            </a:r>
            <a:endParaRPr lang="id-ID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Tugas Individu</a:t>
            </a:r>
          </a:p>
          <a:p>
            <a:r>
              <a:rPr lang="id-ID" dirty="0" smtClean="0"/>
              <a:t>Buatlah masing-  masing 1 buah website</a:t>
            </a:r>
          </a:p>
          <a:p>
            <a:r>
              <a:rPr lang="id-ID" dirty="0" smtClean="0"/>
              <a:t>Berisikan biodata</a:t>
            </a:r>
          </a:p>
          <a:p>
            <a:r>
              <a:rPr lang="id-ID" dirty="0" smtClean="0"/>
              <a:t>Harus terdapat tabel, form, background, dan link</a:t>
            </a:r>
          </a:p>
          <a:p>
            <a:r>
              <a:rPr lang="id-ID" smtClean="0"/>
              <a:t>Maksimal d</a:t>
            </a:r>
            <a:r>
              <a:rPr lang="id-ID" smtClean="0"/>
              <a:t>ikumpulkan: 4Januari 2016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31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PROJECT 2</vt:lpstr>
      <vt:lpstr>Ketentuan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Anne Lestari</dc:creator>
  <cp:lastModifiedBy>Anne Lestari</cp:lastModifiedBy>
  <cp:revision>4</cp:revision>
  <dcterms:created xsi:type="dcterms:W3CDTF">2015-12-19T19:38:40Z</dcterms:created>
  <dcterms:modified xsi:type="dcterms:W3CDTF">2015-12-20T22:24:40Z</dcterms:modified>
</cp:coreProperties>
</file>